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6" r:id="rId11"/>
    <p:sldId id="263" r:id="rId12"/>
    <p:sldId id="264" r:id="rId1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lang="en-US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4D77529-952C-4FEA-B2A0-AB2866FCE5E6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1086FBC-ACDE-4C33-B69B-10103CA74F0C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Titelmasterformat durch Klicken bearbeiten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Formatvorlagen des Textmasters bearbeiten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67000" lvl="2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9880" lvl="3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32760" lvl="4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754B85A-BFD2-4BAF-8636-556BF469E201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C3F921A-6D9B-4216-ACC9-290108338D75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.informatik.uni-leipzig.de/software/" TargetMode="External"/><Relationship Id="rId2" Type="http://schemas.openxmlformats.org/officeDocument/2006/relationships/hyperlink" Target="https://github.com/mam10eks/check-nutch-regex-urlfilter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Suchmaschine für die 
Uni Leipzig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Praktikum Information Retrieval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cap="all" spc="199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Maik Fröbe, Sebastian Günther, Danilo Morgado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21FEC0C-4E03-4D3C-BF3D-8A96404FE717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C16597-8D6E-49E0-95FF-972AE9020A4C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Vergleich mit Google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Math-Regeln in </a:t>
            </a: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https://github.com/mam10eks/check-nutch-regex-urlfilter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http://robot.informatik.uni-leipzig.de/software/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http://www.informatik.uni-leipzig.de/~meiler/Jprak.dir/download.html</a:t>
            </a:r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E8F9F38-D687-46E1-8771-8014A9409187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7A41124-782B-435D-8B52-3548F97F3334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Nächste Schritte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Crawling</a:t>
            </a: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Fertigstellung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Crawling der domain specific adjustments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restliche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Fakultäten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fertigen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Regeln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crawling von *.uni-Leipzig.de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bestehenden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Segmenten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Danach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Evtl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.: crawling von *.uni-Leipzig.de from scratch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91440" indent="-91080">
              <a:spcBef>
                <a:spcPts val="1417"/>
              </a:spcBef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Sonst</a:t>
            </a: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Überführung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Nutch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Lucene Index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Sonst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Weitere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Abstimmung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Team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notwendig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Potentielle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Themen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Plugin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Near-Duplicate-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Erkennung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Vergleich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Default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CF51B7C-422B-40E1-9956-4812D7520F63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8457472-AC52-4A32-BB61-EC0244473105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Nächste Schritte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Crawling von *.uni-leipzig.de</a:t>
            </a: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 specific Adjustments?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Auf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Knopfruck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(und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Zeit) </a:t>
            </a:r>
            <a:r>
              <a:rPr lang="en-US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Webseiten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Fakultäten</a:t>
            </a: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/Institute/</a:t>
            </a:r>
            <a:r>
              <a:rPr lang="en-US" sz="20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Einrichtungen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gecrawlt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Tools?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Nutch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Evtl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Nutch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-Tools + Plugins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MapReduce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ausgedrückt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Regeln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969FD13-63AD-4C3F-B1DB-719319707D8A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C1FBD4-5722-4537-BE81-6F7E38F7CCCB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Nutch Workflow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Crawling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besteht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aneinandergereihter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Batch-Execution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Schritte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(LOOP):</a:t>
            </a: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next Segment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Ranking der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crawlenden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URLs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Fetching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Parsing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Apache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Tika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Merging von Segments +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Invertieren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Links + Update der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CrawlDb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Deduplication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Fingerprint-Ansatz auf Title + Content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4BC683-9950-4F41-AEBE-B4B91DBAABF7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F8602B-FA00-4A20-8AB6-A9BC6DBE0BA5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3320" y="1040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Vorgehen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800" b="0" strike="noStrike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zur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800" b="0" strike="noStrike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Erstellung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der Domain specific adjustments (1)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97280" y="1825560"/>
            <a:ext cx="10058040" cy="43509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Aufteilung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Webseite</a:t>
            </a: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Teil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Webseite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gibt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Verantwortlichen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“Domain-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 specific adjustments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müssen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unabhängig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voneinander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gepflegt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können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aber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der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Gesamtheit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trotzdem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sinnvoll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sein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Keine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Seiteneffekte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Ausgehebelte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Regeln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FA8E0A5-C74E-4350-8607-7BD68007975E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584D55-0BD8-4713-AC73-D03924E6CFD4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23320" y="10404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Vorgehen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800" b="0" strike="noStrike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zur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800" b="0" strike="noStrike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Erstellung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der Domain specific adjustments (2)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097280" y="1825560"/>
            <a:ext cx="10058040" cy="435096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Aktuelle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Aufteilung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Fakultät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3880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Informatik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(IN PROGRESS), </a:t>
            </a:r>
          </a:p>
          <a:p>
            <a:pPr marL="1270800" lvl="2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*.informatik.uni-leipzig.de (IN PROGRESS)</a:t>
            </a:r>
          </a:p>
          <a:p>
            <a:pPr marL="1270800" lvl="2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*.math.uni-leipzig.de (DONE)</a:t>
            </a:r>
          </a:p>
          <a:p>
            <a:pPr marL="83880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Theologische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Fakultät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(DONE)</a:t>
            </a:r>
          </a:p>
          <a:p>
            <a:pPr marL="83880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Philologische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Fakultät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(DONE)</a:t>
            </a:r>
          </a:p>
          <a:p>
            <a:pPr marL="83880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Wirtschaftswissenschaftliche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Fakultät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(IN PROGRESS)</a:t>
            </a:r>
          </a:p>
          <a:p>
            <a:pPr marL="83880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+ 10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weitere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Fakutälten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FA8E0A5-C74E-4350-8607-7BD68007975E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584D55-0BD8-4713-AC73-D03924E6CFD4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3702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“Domain-Experte”: Probleme identifizieren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109538" y="18689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finden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“Spider-Traps”,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Kalender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…. 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Logfile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Vergleich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Google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Nutch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-Tools</a:t>
            </a:r>
          </a:p>
          <a:p>
            <a:pPr marL="567000" lvl="2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 Reports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CrawlCompleteStats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Stats (# Duplicated, #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Umleitungen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,...)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Reports</a:t>
            </a:r>
          </a:p>
          <a:p>
            <a:pPr marL="567000" lvl="2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zur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hierarchischen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Aggregation von URLs</a:t>
            </a:r>
          </a:p>
          <a:p>
            <a:pPr marL="567000" lvl="2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http://lips.informatik.uni-leipzig.de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0E1F35C-6547-436E-96D1-55D0033F36D6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39AD7-8A7C-47CE-A14A-2D7D14E991DB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Formulierung von Domain specific adjustments 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Mittels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regex-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urlfilter</a:t>
            </a: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Enthält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Ausdrücken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Muster: [+-]regex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URL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der von der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Datei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vorgegebenen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Reihenfolge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ausgewertet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Erster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matchender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Ausdruck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bestimmt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was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URL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gemacht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→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verfolge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URL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→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verfolge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URL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nicht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E279864-327A-4024-9C3D-A6FF3A6A16CA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3C2E53-1A76-4196-A8BC-2C7281189377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Formulierung von Domain specific adjustments (2)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</a:t>
            </a: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Teilbereich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Regex-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Regeln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gepflegt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Anhand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von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Positivbeispiele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(“was muss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gecrawlt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”)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Negativbeispiele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(“was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darf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nicht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gecrawlt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werden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”)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Regeln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die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diese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erfüllen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Muster: [+-]regex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E93CA2D-1470-43AF-BDC0-551ECF48CA8D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58D37B-A99C-4F35-BA1A-2B360876FB1C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Formulierung</a:t>
            </a:r>
            <a:r>
              <a:rPr lang="en-US" sz="4800" b="0" strike="noStrike" spc="-49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von Domain specific adjustments (3)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marL="91440" indent="-91080">
              <a:spcBef>
                <a:spcPts val="1417"/>
              </a:spcBef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Vorgehen</a:t>
            </a: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Regeln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regex-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urlfile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gebildet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geprüft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dieses regex-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urlfile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die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Positiv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und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Negativbeispiele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erfüllt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Falls Ja: regex-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urlfile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valide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Falls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Nein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Problematische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wird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angezeigt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zu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fixen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E93CA2D-1470-43AF-BDC0-551ECF48CA8D}" type="datetime1">
              <a:rPr lang="en-US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11/14/2017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58D37B-A99C-4F35-BA1A-2B360876FB1C}" type="slidenum"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1994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530</Words>
  <Application>Microsoft Office PowerPoint</Application>
  <PresentationFormat>Breitbild</PresentationFormat>
  <Paragraphs>114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ms102188</dc:creator>
  <dc:description/>
  <cp:lastModifiedBy>ms102188</cp:lastModifiedBy>
  <cp:revision>28</cp:revision>
  <dcterms:created xsi:type="dcterms:W3CDTF">2017-10-23T19:36:14Z</dcterms:created>
  <dcterms:modified xsi:type="dcterms:W3CDTF">2017-11-14T09:52:11Z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