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6334200"/>
            <a:ext cx="12191400" cy="65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b="0" lang="en-US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Suchmaschine für die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8000" spc="-46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Uni Leipzig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Praktikum Information Retrieval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7" strike="noStrike" cap="all">
                <a:solidFill>
                  <a:srgbClr val="637052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Maik Fröbe, Sebastian Günther, Danilo Morgado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FC8E5A1E-36D6-40D5-9561-A985829A1855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1E71008-0E6F-478B-9B94-C29B5C5CF78F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Crawling abgeschlossen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Crawling von *.uni-leipzig.de sowie eingetragene Ausnahmen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Dauer: 14 Tage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390 000 Dokumente in 50 GB (250 000 ohne Duplikate, Indexgröße 4 GB)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Eigene Robots.txt” sehr nützlich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Einige neue Beispiele für Endlosschleifen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http://www.math.uni-leipzig.de/fachschaft/alt/dateien/veranstaltungen/index.php?dirname=weihnachtsvorlesung2004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56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http://se-pubs.dbs.uni-leipzig.de/pubs/results/0%200%200%200%20taxonomy%3A30%2C696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E1750376-0FA0-4992-83B8-5EF7F60B10B2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6E881E9B-3BC6-42E7-B0BF-B74244AEAA65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Bash Script für Index-Erzeugung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Bildet Lucene-Index aus Crawling-Segmenten: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850"/>
              </a:spcBef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leichteres Feintuning einzelner Indexierungsschritte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Vorverarbietung (Deduplication, Parsing) , Snippet-Erzeugung, Grouping von Duplikaten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Schritte werden from scratch ausgeführt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Notwendige Hilfs-Infrastruktur (Solr-Server) wird innerhalb des Scriptes bereitgestellt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Konfiguration + Index-Schema wird in Container gemountet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191FC0C-F091-4F47-BF10-28A5E52A7FD4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ED8C9C2-8ADF-4A6D-A314-F89A93226A64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23320" y="10404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Demo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097280" y="1825560"/>
            <a:ext cx="100576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a.b.c.d:8080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Beispielsuchen (sortiert von guten zu schlechten Ergebnissen)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Framework mit Eigennamen (Onex)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Professoren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Anwendungen (Wortschatz)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Abteilungen (rvs, dbs)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Dokumentation (AbstractMeasure)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DF100E2-2C2E-4971-AC41-CF125EE3D449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73AD7C2B-ABF5-43F6-A4A2-08D944FFA9C5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Suggestions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95880" y="166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Globale und Userspezifische type-ahead-suggestions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Globale suggestions initialisiert mit gecrawlten Suggestions von 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Wichtige Userspezifische Suggestions werden 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Aktuelle Heuristik: Absolute Anzahl von Usern, die eine Suche ausgeführt haben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67C4AFE-8BD0-4FA6-8A67-78CCF13A121C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CB9EBE8-F1AD-4298-AC23-6B02534DC429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Verwaltung von Logdaten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Mittels Apache-Kafka ( https://kafka.apache.org/ 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Unsere “Single Source of Truth”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Jedes Event wird geloggt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Mittels Aspekt-Orientierter-Programmierung für jeden Aufruf eines Rest-Endpunkts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Alle Verfügbaren Daten zu Anfrage (vollständige Anfrage + Client-Id + Ausführungszeit + Response-Model)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7" marL="172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Asynchron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Suggester konsumiert Such-Events zur Pflege seiner Userspezifischen + globalen Suggestions (andere Anwendungen Denkbar: Boosting häufig geklickter Dokumente, ...)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Demo: a.b.c.d:7474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Python-Skript konsumiert spezialisierte Events und wirft sie in Neo4j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B932937-7B9E-4513-A719-ED4B3C0C3F73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D19D943A-E27A-4626-A747-96B1969C5744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800" spc="-46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Nächste Schritte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/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" indent="-9072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Gruppeninterne Evaluation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384120" indent="-18216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27B878D-61DB-4685-ADD9-190C331DB554}" type="datetime1">
              <a:rPr b="0" lang="en-US" sz="9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01/09/2018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5091E2E-9B47-4F80-A80E-DDB44538BB78}" type="slidenum">
              <a:rPr b="0" lang="en-US" sz="105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</TotalTime>
  <Application>LibreOffice/5.3.1.2$Linux_X86_64 LibreOffice_project/30m0$Build-2</Application>
  <Words>532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2017-10-23T19:36:14Z</dcterms:created>
  <dc:creator>ms102188</dc:creator>
  <dc:description/>
  <dc:language>en-US</dc:language>
  <cp:lastModifiedBy/>
  <dcterms:modified xsi:type="dcterms:W3CDTF">2018-01-09T08:51:16Z</dcterms:modified>
  <cp:revision>44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