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3" r:id="rId7"/>
    <p:sldId id="258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4AF4-D13F-4300-9DF7-6F6D998757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FD3E-0C57-4095-A839-53F2F1FBC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9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8FD3E-0C57-4095-A839-53F2F1FBCA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0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E9216-DA87-48F9-9869-4576C9469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D0D294-A050-46C4-8A77-B22FCC74D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A3A6BA-9135-4A8D-86FB-80DC953D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151FB-7618-4B91-860F-E5175436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4955D-A5BD-4227-980B-61EF7104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EBC90-FB02-4B41-9149-E1E5F9AB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10B5E0-A994-4890-9EBC-657E13B4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B0445-C241-4CDF-87D7-CF88558F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B450D9-6094-4D07-82E9-9ACFAA4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0155B-808C-42B2-A7C3-51774D1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222D5-86AF-4CA3-956B-2BCC0D92B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9DFA0E-7E7E-4715-9F42-728C7194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D8459-4117-4DF0-A331-F5DAEA20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86613-C3D9-476E-B2E3-76CE781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2656F-C791-4357-B1B8-AB045D3D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D8921-59F7-4739-B30C-C3930F7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8ACC8-F4CB-46A1-9791-F4049E39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04083-0BDA-4969-BE0D-90B05D6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0C0E65-7606-47A6-A435-ABAF2A70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51A75-FA93-4B1A-8C06-AE00B23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7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FDC52-A3C6-40AA-B963-71C94C9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348D05-ABEF-47FB-B5E7-024C87C5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3E93B-0561-4B88-B9B1-84EF4E1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280D5-AB0F-47D8-9A78-2F670FFB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0D733-972C-4156-A431-80BAD8C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6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2732E-6AEC-4506-AAAC-EF083034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88E0F-08C1-45D6-BA5C-61B5DC3B0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029D6-2F27-4FEA-859C-C43533D2B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BC037-737B-404E-96FC-6136EC95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B58407-DFDC-4C6B-9B99-04207A48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16B28-B284-43A6-B910-82F80548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4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5A3F4-F025-4B0A-8A16-893E271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36FE3B-EA94-4B1D-9FB9-FE7F6429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4896F8-9E99-43D6-A942-05C4E43E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17F156-A2F1-468E-8788-981103AF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F2914-9663-4131-BC04-E68A3F974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DB3B9B-F74A-4EF3-A765-A4AD6A65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808D6-F584-43E7-936A-2CD20D94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46825C-CBCB-40C2-8FF8-8E6440D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F7F0E-0211-421F-A6E0-7963CD3F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D6B43-B6CD-4E02-B58A-BAF64F2A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3F4C22-B308-4DD8-9F54-B50178D9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2DFF7D-ED13-4281-B0F4-BA2A4BA9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70BB57-3C87-4C23-9C51-53C17223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C57035-39D2-462B-8DB3-ED28AFA8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6ABFC6-667F-4689-9690-A78E6705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4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D80EF-80D1-4E86-8B48-C187FD04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75C77-0A0E-449A-89A7-24919F64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028F73-5995-41C5-8224-53FA4D72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4C25B3-1250-406F-9F87-60BF14B7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7B2AA-1FEA-40F5-B798-76B2FE35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AB1062-17C1-47F4-AA98-8C0945EE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6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FCC8F-469A-4734-83E5-04EAA437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290666-1051-4AF2-8CA3-6CEDF7BBC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FA65B0-DF47-41B3-B810-98140534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792FAC-196B-454D-956F-3A09A587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AC4BA-B9E1-4B17-B7A9-782B866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FF6B4-9560-4E15-BCE0-53F7F62A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C2E87-AFFE-43A7-9BAE-CF441BAA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8C9295-B99F-42DE-BBAC-650FB6F0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EBF6E-E3FF-426D-9A24-552F0CF9C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9AE8-47A5-4CFA-A93B-8EB300A192E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DD705-2640-4954-8237-968A2D55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4C681-CDF0-44D0-B95D-E9A4202AC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BD0C-7251-4486-8753-FD9E2894A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DD3C8B-69F4-40AF-86E4-3C6E3FAD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"/>
            <a:ext cx="12192000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CF74D-9D06-4D76-A2E5-AF1FF5D2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3"/>
            <a:ext cx="12192000" cy="6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4DE84B-F81F-4941-8453-E3DB3EE1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3"/>
            <a:ext cx="12192000" cy="6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6B16B8-E416-4CAF-8842-5568542D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FDA0DC-30F0-47F1-A940-76F2CEF2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" y="0"/>
            <a:ext cx="12185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1D80A7-D337-4582-9579-41363286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6"/>
            <a:ext cx="12192000" cy="68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15CD24-E7BA-4933-90B9-452357FF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6"/>
            <a:ext cx="12192000" cy="68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ED6C46-AD2A-4F7B-BC02-5687CF74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12192000" cy="68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F60F1E-B7BF-413E-814C-543F6434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3"/>
            <a:ext cx="12192000" cy="6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1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Широкоэкранный</PresentationFormat>
  <Paragraphs>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Англичанинов</dc:creator>
  <cp:lastModifiedBy>Александр Англичанинов</cp:lastModifiedBy>
  <cp:revision>2</cp:revision>
  <dcterms:created xsi:type="dcterms:W3CDTF">2023-11-02T21:31:44Z</dcterms:created>
  <dcterms:modified xsi:type="dcterms:W3CDTF">2023-11-09T13:41:15Z</dcterms:modified>
</cp:coreProperties>
</file>