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0" r:id="rId4"/>
    <p:sldId id="257" r:id="rId5"/>
    <p:sldId id="263" r:id="rId6"/>
    <p:sldId id="259" r:id="rId7"/>
    <p:sldId id="260" r:id="rId8"/>
    <p:sldId id="262" r:id="rId9"/>
    <p:sldId id="261" r:id="rId10"/>
    <p:sldId id="266" r:id="rId11"/>
    <p:sldId id="267" r:id="rId12"/>
    <p:sldId id="269"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8" d="100"/>
          <a:sy n="78" d="100"/>
        </p:scale>
        <p:origin x="778"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046D46-051D-4B73-97C4-898F2681EFCE}"/>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F4C7BF8F-92BA-4107-80A3-840B5307D4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C81E3C71-16F1-4972-939C-719457254DFC}"/>
              </a:ext>
            </a:extLst>
          </p:cNvPr>
          <p:cNvSpPr>
            <a:spLocks noGrp="1"/>
          </p:cNvSpPr>
          <p:nvPr>
            <p:ph type="dt" sz="half" idx="10"/>
          </p:nvPr>
        </p:nvSpPr>
        <p:spPr/>
        <p:txBody>
          <a:bodyPr/>
          <a:lstStyle/>
          <a:p>
            <a:fld id="{FAE9FE5F-ABF5-411B-8371-381DC2207BE4}" type="datetimeFigureOut">
              <a:rPr lang="ru-RU" smtClean="0"/>
              <a:t>23.04.2025</a:t>
            </a:fld>
            <a:endParaRPr lang="ru-RU"/>
          </a:p>
        </p:txBody>
      </p:sp>
      <p:sp>
        <p:nvSpPr>
          <p:cNvPr id="5" name="Нижний колонтитул 4">
            <a:extLst>
              <a:ext uri="{FF2B5EF4-FFF2-40B4-BE49-F238E27FC236}">
                <a16:creationId xmlns:a16="http://schemas.microsoft.com/office/drawing/2014/main" id="{5332318B-55B8-4B32-8496-EDE1EB7F7B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C3623EC-A0CD-4A16-8861-ED4875F8906B}"/>
              </a:ext>
            </a:extLst>
          </p:cNvPr>
          <p:cNvSpPr>
            <a:spLocks noGrp="1"/>
          </p:cNvSpPr>
          <p:nvPr>
            <p:ph type="sldNum" sz="quarter" idx="12"/>
          </p:nvPr>
        </p:nvSpPr>
        <p:spPr/>
        <p:txBody>
          <a:bodyPr/>
          <a:lstStyle/>
          <a:p>
            <a:fld id="{758A9BC4-1881-44D1-A487-F4F938734048}" type="slidenum">
              <a:rPr lang="ru-RU" smtClean="0"/>
              <a:t>‹#›</a:t>
            </a:fld>
            <a:endParaRPr lang="ru-RU"/>
          </a:p>
        </p:txBody>
      </p:sp>
    </p:spTree>
    <p:extLst>
      <p:ext uri="{BB962C8B-B14F-4D97-AF65-F5344CB8AC3E}">
        <p14:creationId xmlns:p14="http://schemas.microsoft.com/office/powerpoint/2010/main" val="61925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F8587E-287F-45EF-81ED-4CF510694734}"/>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BDFCE7D4-4019-460B-8541-3F379584BE0C}"/>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FB09F13-AF09-44EA-9F30-5A3550D962C9}"/>
              </a:ext>
            </a:extLst>
          </p:cNvPr>
          <p:cNvSpPr>
            <a:spLocks noGrp="1"/>
          </p:cNvSpPr>
          <p:nvPr>
            <p:ph type="dt" sz="half" idx="10"/>
          </p:nvPr>
        </p:nvSpPr>
        <p:spPr/>
        <p:txBody>
          <a:bodyPr/>
          <a:lstStyle/>
          <a:p>
            <a:fld id="{FAE9FE5F-ABF5-411B-8371-381DC2207BE4}" type="datetimeFigureOut">
              <a:rPr lang="ru-RU" smtClean="0"/>
              <a:t>23.04.2025</a:t>
            </a:fld>
            <a:endParaRPr lang="ru-RU"/>
          </a:p>
        </p:txBody>
      </p:sp>
      <p:sp>
        <p:nvSpPr>
          <p:cNvPr id="5" name="Нижний колонтитул 4">
            <a:extLst>
              <a:ext uri="{FF2B5EF4-FFF2-40B4-BE49-F238E27FC236}">
                <a16:creationId xmlns:a16="http://schemas.microsoft.com/office/drawing/2014/main" id="{A250C84F-B536-44B6-A3CE-8C3919FA1A9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FDE0832-9058-4901-B394-803893454F04}"/>
              </a:ext>
            </a:extLst>
          </p:cNvPr>
          <p:cNvSpPr>
            <a:spLocks noGrp="1"/>
          </p:cNvSpPr>
          <p:nvPr>
            <p:ph type="sldNum" sz="quarter" idx="12"/>
          </p:nvPr>
        </p:nvSpPr>
        <p:spPr/>
        <p:txBody>
          <a:bodyPr/>
          <a:lstStyle/>
          <a:p>
            <a:fld id="{758A9BC4-1881-44D1-A487-F4F938734048}" type="slidenum">
              <a:rPr lang="ru-RU" smtClean="0"/>
              <a:t>‹#›</a:t>
            </a:fld>
            <a:endParaRPr lang="ru-RU"/>
          </a:p>
        </p:txBody>
      </p:sp>
    </p:spTree>
    <p:extLst>
      <p:ext uri="{BB962C8B-B14F-4D97-AF65-F5344CB8AC3E}">
        <p14:creationId xmlns:p14="http://schemas.microsoft.com/office/powerpoint/2010/main" val="3562981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21C654CB-80BC-4616-8583-4198E80694DD}"/>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C63D186-E0F0-4AA1-ACF9-EE4C5F0F5F8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E900402-8B00-4332-86A2-7915762BFD0F}"/>
              </a:ext>
            </a:extLst>
          </p:cNvPr>
          <p:cNvSpPr>
            <a:spLocks noGrp="1"/>
          </p:cNvSpPr>
          <p:nvPr>
            <p:ph type="dt" sz="half" idx="10"/>
          </p:nvPr>
        </p:nvSpPr>
        <p:spPr/>
        <p:txBody>
          <a:bodyPr/>
          <a:lstStyle/>
          <a:p>
            <a:fld id="{FAE9FE5F-ABF5-411B-8371-381DC2207BE4}" type="datetimeFigureOut">
              <a:rPr lang="ru-RU" smtClean="0"/>
              <a:t>23.04.2025</a:t>
            </a:fld>
            <a:endParaRPr lang="ru-RU"/>
          </a:p>
        </p:txBody>
      </p:sp>
      <p:sp>
        <p:nvSpPr>
          <p:cNvPr id="5" name="Нижний колонтитул 4">
            <a:extLst>
              <a:ext uri="{FF2B5EF4-FFF2-40B4-BE49-F238E27FC236}">
                <a16:creationId xmlns:a16="http://schemas.microsoft.com/office/drawing/2014/main" id="{F3B68CFD-F835-4F17-BB0F-8F16DB5DBDA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1086544-04F4-4BE6-BF49-27CC86433CD2}"/>
              </a:ext>
            </a:extLst>
          </p:cNvPr>
          <p:cNvSpPr>
            <a:spLocks noGrp="1"/>
          </p:cNvSpPr>
          <p:nvPr>
            <p:ph type="sldNum" sz="quarter" idx="12"/>
          </p:nvPr>
        </p:nvSpPr>
        <p:spPr/>
        <p:txBody>
          <a:bodyPr/>
          <a:lstStyle/>
          <a:p>
            <a:fld id="{758A9BC4-1881-44D1-A487-F4F938734048}" type="slidenum">
              <a:rPr lang="ru-RU" smtClean="0"/>
              <a:t>‹#›</a:t>
            </a:fld>
            <a:endParaRPr lang="ru-RU"/>
          </a:p>
        </p:txBody>
      </p:sp>
    </p:spTree>
    <p:extLst>
      <p:ext uri="{BB962C8B-B14F-4D97-AF65-F5344CB8AC3E}">
        <p14:creationId xmlns:p14="http://schemas.microsoft.com/office/powerpoint/2010/main" val="287291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271FE4-817D-49DC-A1B3-DDF8525B305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ED961F8-BB3A-4AB4-A4E6-CC0DFDB6914A}"/>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51E8144-9CCD-4EF9-9084-247C297CA7E5}"/>
              </a:ext>
            </a:extLst>
          </p:cNvPr>
          <p:cNvSpPr>
            <a:spLocks noGrp="1"/>
          </p:cNvSpPr>
          <p:nvPr>
            <p:ph type="dt" sz="half" idx="10"/>
          </p:nvPr>
        </p:nvSpPr>
        <p:spPr/>
        <p:txBody>
          <a:bodyPr/>
          <a:lstStyle/>
          <a:p>
            <a:fld id="{FAE9FE5F-ABF5-411B-8371-381DC2207BE4}" type="datetimeFigureOut">
              <a:rPr lang="ru-RU" smtClean="0"/>
              <a:t>23.04.2025</a:t>
            </a:fld>
            <a:endParaRPr lang="ru-RU"/>
          </a:p>
        </p:txBody>
      </p:sp>
      <p:sp>
        <p:nvSpPr>
          <p:cNvPr id="5" name="Нижний колонтитул 4">
            <a:extLst>
              <a:ext uri="{FF2B5EF4-FFF2-40B4-BE49-F238E27FC236}">
                <a16:creationId xmlns:a16="http://schemas.microsoft.com/office/drawing/2014/main" id="{213EBC6A-DDA3-4FB9-A4D9-1C80EEC73AD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B11F99F-F5B1-4014-9171-F144E6545878}"/>
              </a:ext>
            </a:extLst>
          </p:cNvPr>
          <p:cNvSpPr>
            <a:spLocks noGrp="1"/>
          </p:cNvSpPr>
          <p:nvPr>
            <p:ph type="sldNum" sz="quarter" idx="12"/>
          </p:nvPr>
        </p:nvSpPr>
        <p:spPr/>
        <p:txBody>
          <a:bodyPr/>
          <a:lstStyle/>
          <a:p>
            <a:fld id="{758A9BC4-1881-44D1-A487-F4F938734048}" type="slidenum">
              <a:rPr lang="ru-RU" smtClean="0"/>
              <a:t>‹#›</a:t>
            </a:fld>
            <a:endParaRPr lang="ru-RU"/>
          </a:p>
        </p:txBody>
      </p:sp>
    </p:spTree>
    <p:extLst>
      <p:ext uri="{BB962C8B-B14F-4D97-AF65-F5344CB8AC3E}">
        <p14:creationId xmlns:p14="http://schemas.microsoft.com/office/powerpoint/2010/main" val="256270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DDC01-A6E5-43C3-92B4-71FC7CA58FD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CB9CC905-4DFA-43BF-AC85-4C9EFCCB63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02FB5AE-1043-43B4-8589-313CBCF8DCEA}"/>
              </a:ext>
            </a:extLst>
          </p:cNvPr>
          <p:cNvSpPr>
            <a:spLocks noGrp="1"/>
          </p:cNvSpPr>
          <p:nvPr>
            <p:ph type="dt" sz="half" idx="10"/>
          </p:nvPr>
        </p:nvSpPr>
        <p:spPr/>
        <p:txBody>
          <a:bodyPr/>
          <a:lstStyle/>
          <a:p>
            <a:fld id="{FAE9FE5F-ABF5-411B-8371-381DC2207BE4}" type="datetimeFigureOut">
              <a:rPr lang="ru-RU" smtClean="0"/>
              <a:t>23.04.2025</a:t>
            </a:fld>
            <a:endParaRPr lang="ru-RU"/>
          </a:p>
        </p:txBody>
      </p:sp>
      <p:sp>
        <p:nvSpPr>
          <p:cNvPr id="5" name="Нижний колонтитул 4">
            <a:extLst>
              <a:ext uri="{FF2B5EF4-FFF2-40B4-BE49-F238E27FC236}">
                <a16:creationId xmlns:a16="http://schemas.microsoft.com/office/drawing/2014/main" id="{208D759D-A664-4944-AF71-D23ED42FA09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49129FD-441A-4140-9B25-E0533FD007F7}"/>
              </a:ext>
            </a:extLst>
          </p:cNvPr>
          <p:cNvSpPr>
            <a:spLocks noGrp="1"/>
          </p:cNvSpPr>
          <p:nvPr>
            <p:ph type="sldNum" sz="quarter" idx="12"/>
          </p:nvPr>
        </p:nvSpPr>
        <p:spPr/>
        <p:txBody>
          <a:bodyPr/>
          <a:lstStyle/>
          <a:p>
            <a:fld id="{758A9BC4-1881-44D1-A487-F4F938734048}" type="slidenum">
              <a:rPr lang="ru-RU" smtClean="0"/>
              <a:t>‹#›</a:t>
            </a:fld>
            <a:endParaRPr lang="ru-RU"/>
          </a:p>
        </p:txBody>
      </p:sp>
    </p:spTree>
    <p:extLst>
      <p:ext uri="{BB962C8B-B14F-4D97-AF65-F5344CB8AC3E}">
        <p14:creationId xmlns:p14="http://schemas.microsoft.com/office/powerpoint/2010/main" val="392742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9AA34B-5358-4C90-A73F-C94CB199484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1200AF9-9A36-4E47-8EE0-696BB5BC90A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DEDBDDF-6574-44AD-BE7A-D201D895F45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DF7C567-6FD2-4E62-ADB9-A7F96FDC912D}"/>
              </a:ext>
            </a:extLst>
          </p:cNvPr>
          <p:cNvSpPr>
            <a:spLocks noGrp="1"/>
          </p:cNvSpPr>
          <p:nvPr>
            <p:ph type="dt" sz="half" idx="10"/>
          </p:nvPr>
        </p:nvSpPr>
        <p:spPr/>
        <p:txBody>
          <a:bodyPr/>
          <a:lstStyle/>
          <a:p>
            <a:fld id="{FAE9FE5F-ABF5-411B-8371-381DC2207BE4}" type="datetimeFigureOut">
              <a:rPr lang="ru-RU" smtClean="0"/>
              <a:t>23.04.2025</a:t>
            </a:fld>
            <a:endParaRPr lang="ru-RU"/>
          </a:p>
        </p:txBody>
      </p:sp>
      <p:sp>
        <p:nvSpPr>
          <p:cNvPr id="6" name="Нижний колонтитул 5">
            <a:extLst>
              <a:ext uri="{FF2B5EF4-FFF2-40B4-BE49-F238E27FC236}">
                <a16:creationId xmlns:a16="http://schemas.microsoft.com/office/drawing/2014/main" id="{FE343C51-DB3A-4410-89A9-21EFDDD00E4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3F5D90D-C851-4BEA-8031-941056601E6F}"/>
              </a:ext>
            </a:extLst>
          </p:cNvPr>
          <p:cNvSpPr>
            <a:spLocks noGrp="1"/>
          </p:cNvSpPr>
          <p:nvPr>
            <p:ph type="sldNum" sz="quarter" idx="12"/>
          </p:nvPr>
        </p:nvSpPr>
        <p:spPr/>
        <p:txBody>
          <a:bodyPr/>
          <a:lstStyle/>
          <a:p>
            <a:fld id="{758A9BC4-1881-44D1-A487-F4F938734048}" type="slidenum">
              <a:rPr lang="ru-RU" smtClean="0"/>
              <a:t>‹#›</a:t>
            </a:fld>
            <a:endParaRPr lang="ru-RU"/>
          </a:p>
        </p:txBody>
      </p:sp>
    </p:spTree>
    <p:extLst>
      <p:ext uri="{BB962C8B-B14F-4D97-AF65-F5344CB8AC3E}">
        <p14:creationId xmlns:p14="http://schemas.microsoft.com/office/powerpoint/2010/main" val="616051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57CC73-8A52-48BD-8330-5ADA46581154}"/>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0F0BC9B-0C01-4E11-9782-2A2226CF8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2D74D1C-E376-410F-B5F3-6A355E1D075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EF4B09E6-0CAF-403A-84AE-FA574DAE3E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D45F526B-7E8B-42EB-B3B1-11B86ECE3BDC}"/>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5D9A117D-CEC5-45F6-881B-C0627DB4BF2C}"/>
              </a:ext>
            </a:extLst>
          </p:cNvPr>
          <p:cNvSpPr>
            <a:spLocks noGrp="1"/>
          </p:cNvSpPr>
          <p:nvPr>
            <p:ph type="dt" sz="half" idx="10"/>
          </p:nvPr>
        </p:nvSpPr>
        <p:spPr/>
        <p:txBody>
          <a:bodyPr/>
          <a:lstStyle/>
          <a:p>
            <a:fld id="{FAE9FE5F-ABF5-411B-8371-381DC2207BE4}" type="datetimeFigureOut">
              <a:rPr lang="ru-RU" smtClean="0"/>
              <a:t>23.04.2025</a:t>
            </a:fld>
            <a:endParaRPr lang="ru-RU"/>
          </a:p>
        </p:txBody>
      </p:sp>
      <p:sp>
        <p:nvSpPr>
          <p:cNvPr id="8" name="Нижний колонтитул 7">
            <a:extLst>
              <a:ext uri="{FF2B5EF4-FFF2-40B4-BE49-F238E27FC236}">
                <a16:creationId xmlns:a16="http://schemas.microsoft.com/office/drawing/2014/main" id="{29DD6B04-BF52-4831-80D9-2409EB013A7D}"/>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74432CD9-2794-4BBE-8E10-E7B35AC1E2D0}"/>
              </a:ext>
            </a:extLst>
          </p:cNvPr>
          <p:cNvSpPr>
            <a:spLocks noGrp="1"/>
          </p:cNvSpPr>
          <p:nvPr>
            <p:ph type="sldNum" sz="quarter" idx="12"/>
          </p:nvPr>
        </p:nvSpPr>
        <p:spPr/>
        <p:txBody>
          <a:bodyPr/>
          <a:lstStyle/>
          <a:p>
            <a:fld id="{758A9BC4-1881-44D1-A487-F4F938734048}" type="slidenum">
              <a:rPr lang="ru-RU" smtClean="0"/>
              <a:t>‹#›</a:t>
            </a:fld>
            <a:endParaRPr lang="ru-RU"/>
          </a:p>
        </p:txBody>
      </p:sp>
    </p:spTree>
    <p:extLst>
      <p:ext uri="{BB962C8B-B14F-4D97-AF65-F5344CB8AC3E}">
        <p14:creationId xmlns:p14="http://schemas.microsoft.com/office/powerpoint/2010/main" val="4214746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816817-1A99-4936-B01B-B0AA2D4D83F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5B7CC774-3C27-4CAE-8DB5-4433E41567F7}"/>
              </a:ext>
            </a:extLst>
          </p:cNvPr>
          <p:cNvSpPr>
            <a:spLocks noGrp="1"/>
          </p:cNvSpPr>
          <p:nvPr>
            <p:ph type="dt" sz="half" idx="10"/>
          </p:nvPr>
        </p:nvSpPr>
        <p:spPr/>
        <p:txBody>
          <a:bodyPr/>
          <a:lstStyle/>
          <a:p>
            <a:fld id="{FAE9FE5F-ABF5-411B-8371-381DC2207BE4}" type="datetimeFigureOut">
              <a:rPr lang="ru-RU" smtClean="0"/>
              <a:t>23.04.2025</a:t>
            </a:fld>
            <a:endParaRPr lang="ru-RU"/>
          </a:p>
        </p:txBody>
      </p:sp>
      <p:sp>
        <p:nvSpPr>
          <p:cNvPr id="4" name="Нижний колонтитул 3">
            <a:extLst>
              <a:ext uri="{FF2B5EF4-FFF2-40B4-BE49-F238E27FC236}">
                <a16:creationId xmlns:a16="http://schemas.microsoft.com/office/drawing/2014/main" id="{44695BA9-6EE6-4BC8-B709-EB84A29AC64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10770FD9-13E6-4602-8C58-D009C2EFAC29}"/>
              </a:ext>
            </a:extLst>
          </p:cNvPr>
          <p:cNvSpPr>
            <a:spLocks noGrp="1"/>
          </p:cNvSpPr>
          <p:nvPr>
            <p:ph type="sldNum" sz="quarter" idx="12"/>
          </p:nvPr>
        </p:nvSpPr>
        <p:spPr/>
        <p:txBody>
          <a:bodyPr/>
          <a:lstStyle/>
          <a:p>
            <a:fld id="{758A9BC4-1881-44D1-A487-F4F938734048}" type="slidenum">
              <a:rPr lang="ru-RU" smtClean="0"/>
              <a:t>‹#›</a:t>
            </a:fld>
            <a:endParaRPr lang="ru-RU"/>
          </a:p>
        </p:txBody>
      </p:sp>
    </p:spTree>
    <p:extLst>
      <p:ext uri="{BB962C8B-B14F-4D97-AF65-F5344CB8AC3E}">
        <p14:creationId xmlns:p14="http://schemas.microsoft.com/office/powerpoint/2010/main" val="1094911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679BE0C5-469E-4825-9FB2-98726C7A93FE}"/>
              </a:ext>
            </a:extLst>
          </p:cNvPr>
          <p:cNvSpPr>
            <a:spLocks noGrp="1"/>
          </p:cNvSpPr>
          <p:nvPr>
            <p:ph type="dt" sz="half" idx="10"/>
          </p:nvPr>
        </p:nvSpPr>
        <p:spPr/>
        <p:txBody>
          <a:bodyPr/>
          <a:lstStyle/>
          <a:p>
            <a:fld id="{FAE9FE5F-ABF5-411B-8371-381DC2207BE4}" type="datetimeFigureOut">
              <a:rPr lang="ru-RU" smtClean="0"/>
              <a:t>23.04.2025</a:t>
            </a:fld>
            <a:endParaRPr lang="ru-RU"/>
          </a:p>
        </p:txBody>
      </p:sp>
      <p:sp>
        <p:nvSpPr>
          <p:cNvPr id="3" name="Нижний колонтитул 2">
            <a:extLst>
              <a:ext uri="{FF2B5EF4-FFF2-40B4-BE49-F238E27FC236}">
                <a16:creationId xmlns:a16="http://schemas.microsoft.com/office/drawing/2014/main" id="{09227381-A8DF-4783-8838-C01F7832332C}"/>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0C751F0-F00A-4031-ADFE-4C1F949E6B5E}"/>
              </a:ext>
            </a:extLst>
          </p:cNvPr>
          <p:cNvSpPr>
            <a:spLocks noGrp="1"/>
          </p:cNvSpPr>
          <p:nvPr>
            <p:ph type="sldNum" sz="quarter" idx="12"/>
          </p:nvPr>
        </p:nvSpPr>
        <p:spPr/>
        <p:txBody>
          <a:bodyPr/>
          <a:lstStyle/>
          <a:p>
            <a:fld id="{758A9BC4-1881-44D1-A487-F4F938734048}" type="slidenum">
              <a:rPr lang="ru-RU" smtClean="0"/>
              <a:t>‹#›</a:t>
            </a:fld>
            <a:endParaRPr lang="ru-RU"/>
          </a:p>
        </p:txBody>
      </p:sp>
    </p:spTree>
    <p:extLst>
      <p:ext uri="{BB962C8B-B14F-4D97-AF65-F5344CB8AC3E}">
        <p14:creationId xmlns:p14="http://schemas.microsoft.com/office/powerpoint/2010/main" val="1746779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83DB4C-15E6-462F-AD72-57A1B32978C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9B0DFB5-406D-422E-B607-E113B3757D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7BEA7B96-5195-4DA3-B267-4DD179D1B1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2EE3FA8-EDE5-46CA-B305-5F5F8E56DE0E}"/>
              </a:ext>
            </a:extLst>
          </p:cNvPr>
          <p:cNvSpPr>
            <a:spLocks noGrp="1"/>
          </p:cNvSpPr>
          <p:nvPr>
            <p:ph type="dt" sz="half" idx="10"/>
          </p:nvPr>
        </p:nvSpPr>
        <p:spPr/>
        <p:txBody>
          <a:bodyPr/>
          <a:lstStyle/>
          <a:p>
            <a:fld id="{FAE9FE5F-ABF5-411B-8371-381DC2207BE4}" type="datetimeFigureOut">
              <a:rPr lang="ru-RU" smtClean="0"/>
              <a:t>23.04.2025</a:t>
            </a:fld>
            <a:endParaRPr lang="ru-RU"/>
          </a:p>
        </p:txBody>
      </p:sp>
      <p:sp>
        <p:nvSpPr>
          <p:cNvPr id="6" name="Нижний колонтитул 5">
            <a:extLst>
              <a:ext uri="{FF2B5EF4-FFF2-40B4-BE49-F238E27FC236}">
                <a16:creationId xmlns:a16="http://schemas.microsoft.com/office/drawing/2014/main" id="{231E4461-3D7A-4A2A-BA7D-DC95CE73D1A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6819429-413F-4775-99FA-8AD10654712E}"/>
              </a:ext>
            </a:extLst>
          </p:cNvPr>
          <p:cNvSpPr>
            <a:spLocks noGrp="1"/>
          </p:cNvSpPr>
          <p:nvPr>
            <p:ph type="sldNum" sz="quarter" idx="12"/>
          </p:nvPr>
        </p:nvSpPr>
        <p:spPr/>
        <p:txBody>
          <a:bodyPr/>
          <a:lstStyle/>
          <a:p>
            <a:fld id="{758A9BC4-1881-44D1-A487-F4F938734048}" type="slidenum">
              <a:rPr lang="ru-RU" smtClean="0"/>
              <a:t>‹#›</a:t>
            </a:fld>
            <a:endParaRPr lang="ru-RU"/>
          </a:p>
        </p:txBody>
      </p:sp>
    </p:spTree>
    <p:extLst>
      <p:ext uri="{BB962C8B-B14F-4D97-AF65-F5344CB8AC3E}">
        <p14:creationId xmlns:p14="http://schemas.microsoft.com/office/powerpoint/2010/main" val="162994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1C9877-889F-435F-935D-BB32AD4AD20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A1421BD-0C7C-4F27-A2BC-22B0E8D594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BEAA6A3-81A1-4FEA-B044-2526333782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F93310C-ED8D-448F-94D5-BD11F6752C25}"/>
              </a:ext>
            </a:extLst>
          </p:cNvPr>
          <p:cNvSpPr>
            <a:spLocks noGrp="1"/>
          </p:cNvSpPr>
          <p:nvPr>
            <p:ph type="dt" sz="half" idx="10"/>
          </p:nvPr>
        </p:nvSpPr>
        <p:spPr/>
        <p:txBody>
          <a:bodyPr/>
          <a:lstStyle/>
          <a:p>
            <a:fld id="{FAE9FE5F-ABF5-411B-8371-381DC2207BE4}" type="datetimeFigureOut">
              <a:rPr lang="ru-RU" smtClean="0"/>
              <a:t>23.04.2025</a:t>
            </a:fld>
            <a:endParaRPr lang="ru-RU"/>
          </a:p>
        </p:txBody>
      </p:sp>
      <p:sp>
        <p:nvSpPr>
          <p:cNvPr id="6" name="Нижний колонтитул 5">
            <a:extLst>
              <a:ext uri="{FF2B5EF4-FFF2-40B4-BE49-F238E27FC236}">
                <a16:creationId xmlns:a16="http://schemas.microsoft.com/office/drawing/2014/main" id="{8BB07288-721C-4EAD-AACD-2613A6F67D2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B4C98E3-1501-4F5B-B568-74F7582D5548}"/>
              </a:ext>
            </a:extLst>
          </p:cNvPr>
          <p:cNvSpPr>
            <a:spLocks noGrp="1"/>
          </p:cNvSpPr>
          <p:nvPr>
            <p:ph type="sldNum" sz="quarter" idx="12"/>
          </p:nvPr>
        </p:nvSpPr>
        <p:spPr/>
        <p:txBody>
          <a:bodyPr/>
          <a:lstStyle/>
          <a:p>
            <a:fld id="{758A9BC4-1881-44D1-A487-F4F938734048}" type="slidenum">
              <a:rPr lang="ru-RU" smtClean="0"/>
              <a:t>‹#›</a:t>
            </a:fld>
            <a:endParaRPr lang="ru-RU"/>
          </a:p>
        </p:txBody>
      </p:sp>
    </p:spTree>
    <p:extLst>
      <p:ext uri="{BB962C8B-B14F-4D97-AF65-F5344CB8AC3E}">
        <p14:creationId xmlns:p14="http://schemas.microsoft.com/office/powerpoint/2010/main" val="2375217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B7B4E1-8218-4602-A4B3-E709B3BD6D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5C4BED02-AC67-4524-B88C-E12302C96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1C79F4A-35A6-48ED-A238-7363C26D41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9FE5F-ABF5-411B-8371-381DC2207BE4}" type="datetimeFigureOut">
              <a:rPr lang="ru-RU" smtClean="0"/>
              <a:t>23.04.2025</a:t>
            </a:fld>
            <a:endParaRPr lang="ru-RU"/>
          </a:p>
        </p:txBody>
      </p:sp>
      <p:sp>
        <p:nvSpPr>
          <p:cNvPr id="5" name="Нижний колонтитул 4">
            <a:extLst>
              <a:ext uri="{FF2B5EF4-FFF2-40B4-BE49-F238E27FC236}">
                <a16:creationId xmlns:a16="http://schemas.microsoft.com/office/drawing/2014/main" id="{2FD83F5E-1E4B-4C72-B898-850B127333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20EE1D78-D7B0-44EE-8C34-7D9230708B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8A9BC4-1881-44D1-A487-F4F938734048}" type="slidenum">
              <a:rPr lang="ru-RU" smtClean="0"/>
              <a:t>‹#›</a:t>
            </a:fld>
            <a:endParaRPr lang="ru-RU"/>
          </a:p>
        </p:txBody>
      </p:sp>
    </p:spTree>
    <p:extLst>
      <p:ext uri="{BB962C8B-B14F-4D97-AF65-F5344CB8AC3E}">
        <p14:creationId xmlns:p14="http://schemas.microsoft.com/office/powerpoint/2010/main" val="3715676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onsultant.ru/document/cons_doc_LAW_481313/d0887a7ca3da6c85fbbce19815b9b1ead5e67687/#dst100291" TargetMode="External"/><Relationship Id="rId2" Type="http://schemas.openxmlformats.org/officeDocument/2006/relationships/hyperlink" Target="https://www.consultant.ru/document/cons_doc_LAW_481313/26eaf5de7ca59025f4388fe2980d3dd03dd5e775/#dst10028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312F00-3A9F-4A88-9AE7-308D320370A0}"/>
              </a:ext>
            </a:extLst>
          </p:cNvPr>
          <p:cNvSpPr>
            <a:spLocks noGrp="1"/>
          </p:cNvSpPr>
          <p:nvPr>
            <p:ph type="ctrTitle"/>
          </p:nvPr>
        </p:nvSpPr>
        <p:spPr/>
        <p:txBody>
          <a:bodyPr/>
          <a:lstStyle/>
          <a:p>
            <a:r>
              <a:rPr lang="ru-RU" dirty="0">
                <a:latin typeface="Times New Roman" panose="02020603050405020304" pitchFamily="18" charset="0"/>
                <a:cs typeface="Times New Roman" panose="02020603050405020304" pitchFamily="18" charset="0"/>
              </a:rPr>
              <a:t>Реализация баз данных</a:t>
            </a:r>
          </a:p>
        </p:txBody>
      </p:sp>
      <p:sp>
        <p:nvSpPr>
          <p:cNvPr id="3" name="Подзаголовок 2">
            <a:extLst>
              <a:ext uri="{FF2B5EF4-FFF2-40B4-BE49-F238E27FC236}">
                <a16:creationId xmlns:a16="http://schemas.microsoft.com/office/drawing/2014/main" id="{E3C9EAFE-379B-4319-B3CE-C3C12E08808C}"/>
              </a:ext>
            </a:extLst>
          </p:cNvPr>
          <p:cNvSpPr>
            <a:spLocks noGrp="1"/>
          </p:cNvSpPr>
          <p:nvPr>
            <p:ph type="subTitle" idx="1"/>
          </p:nvPr>
        </p:nvSpPr>
        <p:spPr/>
        <p:txBody>
          <a:bodyPr/>
          <a:lstStyle/>
          <a:p>
            <a:r>
              <a:rPr lang="ru-RU" dirty="0">
                <a:latin typeface="Times New Roman" panose="02020603050405020304" pitchFamily="18" charset="0"/>
                <a:cs typeface="Times New Roman" panose="02020603050405020304" pitchFamily="18" charset="0"/>
              </a:rPr>
              <a:t>Проект таксопарк.</a:t>
            </a:r>
          </a:p>
          <a:p>
            <a:r>
              <a:rPr lang="ru-RU" dirty="0">
                <a:latin typeface="Times New Roman" panose="02020603050405020304" pitchFamily="18" charset="0"/>
                <a:cs typeface="Times New Roman" panose="02020603050405020304" pitchFamily="18" charset="0"/>
              </a:rPr>
              <a:t>Сделано студентом группы ИС 22</a:t>
            </a:r>
            <a:r>
              <a:rPr lang="en-US" dirty="0">
                <a:latin typeface="Times New Roman" panose="02020603050405020304" pitchFamily="18" charset="0"/>
                <a:cs typeface="Times New Roman" panose="02020603050405020304" pitchFamily="18" charset="0"/>
              </a:rPr>
              <a:t>/9-</a:t>
            </a:r>
            <a:r>
              <a:rPr lang="ru-RU" dirty="0">
                <a:latin typeface="Times New Roman" panose="02020603050405020304" pitchFamily="18" charset="0"/>
                <a:cs typeface="Times New Roman" panose="02020603050405020304" pitchFamily="18" charset="0"/>
              </a:rPr>
              <a:t>П Мельников Кирилл</a:t>
            </a:r>
          </a:p>
          <a:p>
            <a:r>
              <a:rPr lang="ru-RU" dirty="0">
                <a:latin typeface="Times New Roman" panose="02020603050405020304" pitchFamily="18" charset="0"/>
                <a:cs typeface="Times New Roman" panose="02020603050405020304" pitchFamily="18" charset="0"/>
              </a:rPr>
              <a:t>Куратор</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Туманов Д. И.</a:t>
            </a:r>
          </a:p>
        </p:txBody>
      </p:sp>
    </p:spTree>
    <p:extLst>
      <p:ext uri="{BB962C8B-B14F-4D97-AF65-F5344CB8AC3E}">
        <p14:creationId xmlns:p14="http://schemas.microsoft.com/office/powerpoint/2010/main" val="52686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09FFC2-24C8-4784-BD37-53857868C535}"/>
              </a:ext>
            </a:extLst>
          </p:cNvPr>
          <p:cNvSpPr>
            <a:spLocks noGrp="1"/>
          </p:cNvSpPr>
          <p:nvPr>
            <p:ph type="title"/>
          </p:nvPr>
        </p:nvSpPr>
        <p:spPr>
          <a:xfrm>
            <a:off x="317090" y="168480"/>
            <a:ext cx="10515600" cy="1325563"/>
          </a:xfrm>
        </p:spPr>
        <p:txBody>
          <a:bodyPr/>
          <a:lstStyle/>
          <a:p>
            <a:r>
              <a:rPr lang="ru-RU" dirty="0">
                <a:latin typeface="Times New Roman" panose="02020603050405020304" pitchFamily="18" charset="0"/>
                <a:cs typeface="Times New Roman" panose="02020603050405020304" pitchFamily="18" charset="0"/>
              </a:rPr>
              <a:t>Достоинство базы данных</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a:t>
            </a:r>
          </a:p>
        </p:txBody>
      </p:sp>
      <p:sp>
        <p:nvSpPr>
          <p:cNvPr id="3" name="Заголовок 1">
            <a:extLst>
              <a:ext uri="{FF2B5EF4-FFF2-40B4-BE49-F238E27FC236}">
                <a16:creationId xmlns:a16="http://schemas.microsoft.com/office/drawing/2014/main" id="{DB08EB7E-B0D1-4DD0-A0A7-3E40AAA7A0A9}"/>
              </a:ext>
            </a:extLst>
          </p:cNvPr>
          <p:cNvSpPr txBox="1">
            <a:spLocks/>
          </p:cNvSpPr>
          <p:nvPr/>
        </p:nvSpPr>
        <p:spPr>
          <a:xfrm>
            <a:off x="341670" y="1549912"/>
            <a:ext cx="10515600" cy="23829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buFont typeface="+mj-lt"/>
              <a:buAutoNum type="arabicPeriod"/>
            </a:pPr>
            <a:endParaRPr lang="ru-RU" dirty="0"/>
          </a:p>
        </p:txBody>
      </p:sp>
      <p:pic>
        <p:nvPicPr>
          <p:cNvPr id="5" name="Рисунок 4">
            <a:extLst>
              <a:ext uri="{FF2B5EF4-FFF2-40B4-BE49-F238E27FC236}">
                <a16:creationId xmlns:a16="http://schemas.microsoft.com/office/drawing/2014/main" id="{9087448B-2322-4E98-B105-3D35F003E0EC}"/>
              </a:ext>
            </a:extLst>
          </p:cNvPr>
          <p:cNvPicPr>
            <a:picLocks noChangeAspect="1"/>
          </p:cNvPicPr>
          <p:nvPr/>
        </p:nvPicPr>
        <p:blipFill>
          <a:blip r:embed="rId2"/>
          <a:stretch>
            <a:fillRect/>
          </a:stretch>
        </p:blipFill>
        <p:spPr>
          <a:xfrm>
            <a:off x="5308216" y="1323428"/>
            <a:ext cx="6769224" cy="3926998"/>
          </a:xfrm>
          <a:prstGeom prst="rect">
            <a:avLst/>
          </a:prstGeom>
        </p:spPr>
      </p:pic>
      <p:sp>
        <p:nvSpPr>
          <p:cNvPr id="6" name="Заголовок 1">
            <a:extLst>
              <a:ext uri="{FF2B5EF4-FFF2-40B4-BE49-F238E27FC236}">
                <a16:creationId xmlns:a16="http://schemas.microsoft.com/office/drawing/2014/main" id="{8EF9CD13-286B-4C89-91F6-3CF7B1C3DCBA}"/>
              </a:ext>
            </a:extLst>
          </p:cNvPr>
          <p:cNvSpPr txBox="1">
            <a:spLocks/>
          </p:cNvSpPr>
          <p:nvPr/>
        </p:nvSpPr>
        <p:spPr>
          <a:xfrm>
            <a:off x="184355" y="1235281"/>
            <a:ext cx="4898922" cy="20290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buFont typeface="+mj-lt"/>
              <a:buAutoNum type="arabicParenR"/>
            </a:pPr>
            <a:r>
              <a:rPr lang="ru-RU" dirty="0">
                <a:latin typeface="Times New Roman" panose="02020603050405020304" pitchFamily="18" charset="0"/>
                <a:cs typeface="Times New Roman" panose="02020603050405020304" pitchFamily="18" charset="0"/>
              </a:rPr>
              <a:t>Автоматизация</a:t>
            </a:r>
          </a:p>
          <a:p>
            <a:pPr marL="742950" indent="-742950">
              <a:buFont typeface="+mj-lt"/>
              <a:buAutoNum type="arabicParenR"/>
            </a:pPr>
            <a:r>
              <a:rPr lang="ru-RU" dirty="0">
                <a:latin typeface="Times New Roman" panose="02020603050405020304" pitchFamily="18" charset="0"/>
                <a:cs typeface="Times New Roman" panose="02020603050405020304" pitchFamily="18" charset="0"/>
              </a:rPr>
              <a:t>Удобный дизайн</a:t>
            </a:r>
          </a:p>
          <a:p>
            <a:pPr marL="742950" indent="-742950">
              <a:buFont typeface="+mj-lt"/>
              <a:buAutoNum type="arabicParenR"/>
            </a:pPr>
            <a:r>
              <a:rPr lang="ru-RU" dirty="0">
                <a:latin typeface="Times New Roman" panose="02020603050405020304" pitchFamily="18" charset="0"/>
                <a:cs typeface="Times New Roman" panose="02020603050405020304" pitchFamily="18" charset="0"/>
              </a:rPr>
              <a:t>Обновления</a:t>
            </a:r>
          </a:p>
        </p:txBody>
      </p:sp>
    </p:spTree>
    <p:extLst>
      <p:ext uri="{BB962C8B-B14F-4D97-AF65-F5344CB8AC3E}">
        <p14:creationId xmlns:p14="http://schemas.microsoft.com/office/powerpoint/2010/main" val="3333872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0C759E-F25C-4251-B00F-2ECA3FA4291F}"/>
              </a:ext>
            </a:extLst>
          </p:cNvPr>
          <p:cNvSpPr>
            <a:spLocks noGrp="1"/>
          </p:cNvSpPr>
          <p:nvPr>
            <p:ph type="title"/>
          </p:nvPr>
        </p:nvSpPr>
        <p:spPr>
          <a:xfrm>
            <a:off x="838200" y="237305"/>
            <a:ext cx="10515600" cy="1325563"/>
          </a:xfrm>
        </p:spPr>
        <p:txBody>
          <a:bodyPr/>
          <a:lstStyle/>
          <a:p>
            <a:r>
              <a:rPr lang="ru-RU" dirty="0">
                <a:latin typeface="Times New Roman" panose="02020603050405020304" pitchFamily="18" charset="0"/>
                <a:cs typeface="Times New Roman" panose="02020603050405020304" pitchFamily="18" charset="0"/>
              </a:rPr>
              <a:t>Заключение</a:t>
            </a:r>
            <a:r>
              <a:rPr lang="en-US" dirty="0"/>
              <a:t>:</a:t>
            </a:r>
            <a:endParaRPr lang="ru-RU" dirty="0"/>
          </a:p>
        </p:txBody>
      </p:sp>
      <p:sp>
        <p:nvSpPr>
          <p:cNvPr id="3" name="Объект 2">
            <a:extLst>
              <a:ext uri="{FF2B5EF4-FFF2-40B4-BE49-F238E27FC236}">
                <a16:creationId xmlns:a16="http://schemas.microsoft.com/office/drawing/2014/main" id="{78BB285E-2419-4EA2-8A62-0B261C8161ED}"/>
              </a:ext>
            </a:extLst>
          </p:cNvPr>
          <p:cNvSpPr>
            <a:spLocks noGrp="1"/>
          </p:cNvSpPr>
          <p:nvPr>
            <p:ph idx="1"/>
          </p:nvPr>
        </p:nvSpPr>
        <p:spPr/>
        <p:txBody>
          <a:bodyPr/>
          <a:lstStyle/>
          <a:p>
            <a:pPr marL="0" indent="0">
              <a:buNone/>
            </a:pPr>
            <a:endParaRPr lang="ru-RU" dirty="0"/>
          </a:p>
        </p:txBody>
      </p:sp>
      <p:pic>
        <p:nvPicPr>
          <p:cNvPr id="5" name="Рисунок 4">
            <a:extLst>
              <a:ext uri="{FF2B5EF4-FFF2-40B4-BE49-F238E27FC236}">
                <a16:creationId xmlns:a16="http://schemas.microsoft.com/office/drawing/2014/main" id="{B5BFCA50-A324-4B85-AD4B-DF8163057F4E}"/>
              </a:ext>
            </a:extLst>
          </p:cNvPr>
          <p:cNvPicPr>
            <a:picLocks noChangeAspect="1"/>
          </p:cNvPicPr>
          <p:nvPr/>
        </p:nvPicPr>
        <p:blipFill>
          <a:blip r:embed="rId2"/>
          <a:stretch>
            <a:fillRect/>
          </a:stretch>
        </p:blipFill>
        <p:spPr>
          <a:xfrm>
            <a:off x="1583810" y="1209370"/>
            <a:ext cx="8740061" cy="5211900"/>
          </a:xfrm>
          <a:prstGeom prst="rect">
            <a:avLst/>
          </a:prstGeom>
        </p:spPr>
      </p:pic>
    </p:spTree>
    <p:extLst>
      <p:ext uri="{BB962C8B-B14F-4D97-AF65-F5344CB8AC3E}">
        <p14:creationId xmlns:p14="http://schemas.microsoft.com/office/powerpoint/2010/main" val="578321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312F00-3A9F-4A88-9AE7-308D320370A0}"/>
              </a:ext>
            </a:extLst>
          </p:cNvPr>
          <p:cNvSpPr>
            <a:spLocks noGrp="1"/>
          </p:cNvSpPr>
          <p:nvPr>
            <p:ph type="ctrTitle"/>
          </p:nvPr>
        </p:nvSpPr>
        <p:spPr/>
        <p:txBody>
          <a:bodyPr/>
          <a:lstStyle/>
          <a:p>
            <a:r>
              <a:rPr lang="ru-RU" dirty="0">
                <a:latin typeface="Times New Roman" panose="02020603050405020304" pitchFamily="18" charset="0"/>
                <a:cs typeface="Times New Roman" panose="02020603050405020304" pitchFamily="18" charset="0"/>
              </a:rPr>
              <a:t>Реализация баз данных</a:t>
            </a:r>
          </a:p>
        </p:txBody>
      </p:sp>
      <p:sp>
        <p:nvSpPr>
          <p:cNvPr id="3" name="Подзаголовок 2">
            <a:extLst>
              <a:ext uri="{FF2B5EF4-FFF2-40B4-BE49-F238E27FC236}">
                <a16:creationId xmlns:a16="http://schemas.microsoft.com/office/drawing/2014/main" id="{E3C9EAFE-379B-4319-B3CE-C3C12E08808C}"/>
              </a:ext>
            </a:extLst>
          </p:cNvPr>
          <p:cNvSpPr>
            <a:spLocks noGrp="1"/>
          </p:cNvSpPr>
          <p:nvPr>
            <p:ph type="subTitle" idx="1"/>
          </p:nvPr>
        </p:nvSpPr>
        <p:spPr/>
        <p:txBody>
          <a:bodyPr/>
          <a:lstStyle/>
          <a:p>
            <a:r>
              <a:rPr lang="ru-RU" dirty="0">
                <a:latin typeface="Times New Roman" panose="02020603050405020304" pitchFamily="18" charset="0"/>
                <a:cs typeface="Times New Roman" panose="02020603050405020304" pitchFamily="18" charset="0"/>
              </a:rPr>
              <a:t>Проект таксопарк.</a:t>
            </a:r>
          </a:p>
          <a:p>
            <a:r>
              <a:rPr lang="ru-RU" dirty="0">
                <a:latin typeface="Times New Roman" panose="02020603050405020304" pitchFamily="18" charset="0"/>
                <a:cs typeface="Times New Roman" panose="02020603050405020304" pitchFamily="18" charset="0"/>
              </a:rPr>
              <a:t>Сделано студентом группы ИС 22</a:t>
            </a:r>
            <a:r>
              <a:rPr lang="en-US" dirty="0">
                <a:latin typeface="Times New Roman" panose="02020603050405020304" pitchFamily="18" charset="0"/>
                <a:cs typeface="Times New Roman" panose="02020603050405020304" pitchFamily="18" charset="0"/>
              </a:rPr>
              <a:t>/9-</a:t>
            </a:r>
            <a:r>
              <a:rPr lang="ru-RU" dirty="0">
                <a:latin typeface="Times New Roman" panose="02020603050405020304" pitchFamily="18" charset="0"/>
                <a:cs typeface="Times New Roman" panose="02020603050405020304" pitchFamily="18" charset="0"/>
              </a:rPr>
              <a:t>П Мельников Кирилл</a:t>
            </a:r>
          </a:p>
          <a:p>
            <a:r>
              <a:rPr lang="ru-RU" dirty="0">
                <a:latin typeface="Times New Roman" panose="02020603050405020304" pitchFamily="18" charset="0"/>
                <a:cs typeface="Times New Roman" panose="02020603050405020304" pitchFamily="18" charset="0"/>
              </a:rPr>
              <a:t>Куратор</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Туманов Д. И.</a:t>
            </a:r>
          </a:p>
        </p:txBody>
      </p:sp>
    </p:spTree>
    <p:extLst>
      <p:ext uri="{BB962C8B-B14F-4D97-AF65-F5344CB8AC3E}">
        <p14:creationId xmlns:p14="http://schemas.microsoft.com/office/powerpoint/2010/main" val="1001293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AC3368-A5DD-4EF1-8B8B-2AB02FC0A2B4}"/>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Актуальность</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7407619E-F846-4F0C-AD24-2DB149ABA0D3}"/>
              </a:ext>
            </a:extLst>
          </p:cNvPr>
          <p:cNvSpPr>
            <a:spLocks noGrp="1"/>
          </p:cNvSpPr>
          <p:nvPr>
            <p:ph idx="1"/>
          </p:nvPr>
        </p:nvSpPr>
        <p:spPr>
          <a:xfrm>
            <a:off x="808703" y="1835458"/>
            <a:ext cx="5080819" cy="4004904"/>
          </a:xfrm>
        </p:spPr>
        <p:txBody>
          <a:bodyPr/>
          <a:lstStyle/>
          <a:p>
            <a:pPr marL="0" indent="0">
              <a:buNone/>
            </a:pPr>
            <a:r>
              <a:rPr lang="ru-RU" dirty="0">
                <a:latin typeface="Times New Roman" panose="02020603050405020304" pitchFamily="18" charset="0"/>
                <a:cs typeface="Times New Roman" panose="02020603050405020304" pitchFamily="18" charset="0"/>
              </a:rPr>
              <a:t>Наука не стоит на месте и были созданы много актуальных баз данных которые могут автоматизировать и облегчить работу сотрудников</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тем самым улучшив доходы кампании.</a:t>
            </a:r>
          </a:p>
        </p:txBody>
      </p:sp>
      <p:pic>
        <p:nvPicPr>
          <p:cNvPr id="5" name="Рисунок 4">
            <a:extLst>
              <a:ext uri="{FF2B5EF4-FFF2-40B4-BE49-F238E27FC236}">
                <a16:creationId xmlns:a16="http://schemas.microsoft.com/office/drawing/2014/main" id="{18B7E404-6255-48D2-A928-16E81E56BEEF}"/>
              </a:ext>
            </a:extLst>
          </p:cNvPr>
          <p:cNvPicPr>
            <a:picLocks noChangeAspect="1"/>
          </p:cNvPicPr>
          <p:nvPr/>
        </p:nvPicPr>
        <p:blipFill>
          <a:blip r:embed="rId2"/>
          <a:stretch>
            <a:fillRect/>
          </a:stretch>
        </p:blipFill>
        <p:spPr>
          <a:xfrm>
            <a:off x="5751870" y="1553496"/>
            <a:ext cx="6440129" cy="3851868"/>
          </a:xfrm>
          <a:prstGeom prst="rect">
            <a:avLst/>
          </a:prstGeom>
        </p:spPr>
      </p:pic>
    </p:spTree>
    <p:extLst>
      <p:ext uri="{BB962C8B-B14F-4D97-AF65-F5344CB8AC3E}">
        <p14:creationId xmlns:p14="http://schemas.microsoft.com/office/powerpoint/2010/main" val="303728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6F95C7-A5BC-4B93-9EDF-1F0D084A0D91}"/>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Выбор базы данных</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B6EB0ACA-4A8F-440B-8E4F-B8F637127DED}"/>
              </a:ext>
            </a:extLst>
          </p:cNvPr>
          <p:cNvSpPr>
            <a:spLocks noGrp="1"/>
          </p:cNvSpPr>
          <p:nvPr>
            <p:ph idx="1"/>
          </p:nvPr>
        </p:nvSpPr>
        <p:spPr>
          <a:xfrm>
            <a:off x="838200" y="1825625"/>
            <a:ext cx="5257800" cy="4290040"/>
          </a:xfrm>
        </p:spPr>
        <p:txBody>
          <a:bodyPr/>
          <a:lstStyle/>
          <a:p>
            <a:pPr marL="0" indent="0">
              <a:buNone/>
            </a:pPr>
            <a:r>
              <a:rPr lang="ru-RU" i="0" dirty="0">
                <a:effectLst/>
                <a:latin typeface="Times New Roman" panose="02020603050405020304" pitchFamily="18" charset="0"/>
                <a:cs typeface="Times New Roman" panose="02020603050405020304" pitchFamily="18" charset="0"/>
              </a:rPr>
              <a:t>База данных — это организованная совокупность структурированных данных, предназначенная для хранения, поиска и обработки информации.</a:t>
            </a:r>
            <a:endParaRPr lang="ru-RU" dirty="0">
              <a:latin typeface="Times New Roman" panose="02020603050405020304" pitchFamily="18" charset="0"/>
              <a:cs typeface="Times New Roman" panose="02020603050405020304" pitchFamily="18" charset="0"/>
            </a:endParaRPr>
          </a:p>
        </p:txBody>
      </p:sp>
      <p:pic>
        <p:nvPicPr>
          <p:cNvPr id="5" name="Рисунок 4">
            <a:extLst>
              <a:ext uri="{FF2B5EF4-FFF2-40B4-BE49-F238E27FC236}">
                <a16:creationId xmlns:a16="http://schemas.microsoft.com/office/drawing/2014/main" id="{BFAF7C30-4422-4DD9-9DB4-53496892E37F}"/>
              </a:ext>
            </a:extLst>
          </p:cNvPr>
          <p:cNvPicPr>
            <a:picLocks noChangeAspect="1"/>
          </p:cNvPicPr>
          <p:nvPr/>
        </p:nvPicPr>
        <p:blipFill>
          <a:blip r:embed="rId2"/>
          <a:stretch>
            <a:fillRect/>
          </a:stretch>
        </p:blipFill>
        <p:spPr>
          <a:xfrm>
            <a:off x="7048255" y="1121288"/>
            <a:ext cx="4661965" cy="4615423"/>
          </a:xfrm>
          <a:prstGeom prst="rect">
            <a:avLst/>
          </a:prstGeom>
        </p:spPr>
      </p:pic>
    </p:spTree>
    <p:extLst>
      <p:ext uri="{BB962C8B-B14F-4D97-AF65-F5344CB8AC3E}">
        <p14:creationId xmlns:p14="http://schemas.microsoft.com/office/powerpoint/2010/main" val="912411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F52FE0-024A-42E0-93A3-AC1B8FD8D000}"/>
              </a:ext>
            </a:extLst>
          </p:cNvPr>
          <p:cNvSpPr>
            <a:spLocks noGrp="1"/>
          </p:cNvSpPr>
          <p:nvPr>
            <p:ph type="title"/>
          </p:nvPr>
        </p:nvSpPr>
        <p:spPr>
          <a:xfrm>
            <a:off x="487680" y="1682647"/>
            <a:ext cx="11513819" cy="4443833"/>
          </a:xfrm>
        </p:spPr>
        <p:txBody>
          <a:bodyPr>
            <a:normAutofit/>
          </a:bodyPr>
          <a:lstStyle/>
          <a:p>
            <a:r>
              <a:rPr lang="ru-RU" sz="1600" b="1" i="0" dirty="0">
                <a:solidFill>
                  <a:srgbClr val="000000"/>
                </a:solidFill>
                <a:effectLst/>
                <a:latin typeface="Times New Roman" panose="02020603050405020304" pitchFamily="18" charset="0"/>
                <a:cs typeface="Times New Roman" panose="02020603050405020304" pitchFamily="18" charset="0"/>
              </a:rPr>
              <a:t>ГК РФ Статья 1334. Исключительное право изготовителя базы данных</a:t>
            </a:r>
            <a:br>
              <a:rPr lang="ru-RU" sz="1600" b="1" i="0" dirty="0">
                <a:solidFill>
                  <a:srgbClr val="000000"/>
                </a:solidFill>
                <a:effectLst/>
                <a:latin typeface="Times New Roman" panose="02020603050405020304" pitchFamily="18" charset="0"/>
                <a:cs typeface="Times New Roman" panose="02020603050405020304" pitchFamily="18" charset="0"/>
              </a:rPr>
            </a:br>
            <a:r>
              <a:rPr lang="ru-RU" sz="1600" dirty="0">
                <a:latin typeface="Times New Roman" panose="02020603050405020304" pitchFamily="18" charset="0"/>
                <a:cs typeface="Times New Roman" panose="02020603050405020304" pitchFamily="18" charset="0"/>
              </a:rPr>
              <a:t>1. Изготовителю базы данных, создание которой (включая обработку или представление соответствующих материалов) требует существенных финансовых, материальных, организационных или иных затрат, принадлежит исключительное право извлекать из базы данных материалы и осуществлять их последующее использование в любой форме и любым способом (исключительное право изготовителя базы данных). Изготовитель базы данных может распоряжаться указанным исключительным правом. При отсутствии доказательств иного базой данных, создание которой требует существенных затрат, признается база данных, содержащая не менее десяти тысяч самостоятельных информационных элементов (материалов), составляющих содержание базы данных </a:t>
            </a:r>
            <a:r>
              <a:rPr lang="ru-RU" sz="1600" u="sng" dirty="0">
                <a:solidFill>
                  <a:srgbClr val="1A0DAB"/>
                </a:solidFill>
                <a:effectLst/>
                <a:latin typeface="Times New Roman" panose="02020603050405020304" pitchFamily="18" charset="0"/>
                <a:cs typeface="Times New Roman" panose="02020603050405020304" pitchFamily="18" charset="0"/>
                <a:hlinkClick r:id="rId2"/>
              </a:rPr>
              <a:t>(абзац второй пункта 2 статьи 1260)</a:t>
            </a:r>
            <a:r>
              <a:rPr lang="ru-RU" sz="1600" dirty="0">
                <a:latin typeface="Times New Roman" panose="02020603050405020304" pitchFamily="18" charset="0"/>
                <a:cs typeface="Times New Roman" panose="02020603050405020304" pitchFamily="18" charset="0"/>
              </a:rPr>
              <a:t>.</a:t>
            </a:r>
            <a:br>
              <a:rPr lang="ru-RU" sz="1600" b="0" i="0" dirty="0">
                <a:solidFill>
                  <a:srgbClr val="000000"/>
                </a:solidFill>
                <a:effectLst/>
                <a:latin typeface="Times New Roman" panose="02020603050405020304" pitchFamily="18" charset="0"/>
                <a:cs typeface="Times New Roman" panose="02020603050405020304" pitchFamily="18" charset="0"/>
              </a:rPr>
            </a:br>
            <a:r>
              <a:rPr lang="ru-RU" sz="1600" dirty="0">
                <a:latin typeface="Times New Roman" panose="02020603050405020304" pitchFamily="18" charset="0"/>
                <a:cs typeface="Times New Roman" panose="02020603050405020304" pitchFamily="18" charset="0"/>
              </a:rPr>
              <a:t>Никто не вправе извлекать из базы данных материалы и осуществлять их последующее использование без разрешения правообладателя, кроме случаев, предусмотренных настоящим Кодексом. При этом под извлечением материалов понимается перенос всего содержания базы данных или существенной части составляющих ее материалов на другой информационный носитель с использованием любых технических средств и в любой форме.</a:t>
            </a:r>
            <a:br>
              <a:rPr lang="ru-RU" sz="1600" b="0" i="0" dirty="0">
                <a:solidFill>
                  <a:srgbClr val="000000"/>
                </a:solidFill>
                <a:effectLst/>
                <a:latin typeface="Times New Roman" panose="02020603050405020304" pitchFamily="18" charset="0"/>
                <a:cs typeface="Times New Roman" panose="02020603050405020304" pitchFamily="18" charset="0"/>
              </a:rPr>
            </a:br>
            <a:r>
              <a:rPr lang="ru-RU" sz="1600" dirty="0">
                <a:latin typeface="Times New Roman" panose="02020603050405020304" pitchFamily="18" charset="0"/>
                <a:cs typeface="Times New Roman" panose="02020603050405020304" pitchFamily="18" charset="0"/>
              </a:rPr>
              <a:t>2. Исключительное право изготовителя базы данных признается и действует независимо от наличия и действия авторских и иных исключительных прав изготовителя базы данных и других лиц на составляющие базу данных материалы, а также на базу данных в целом как составное произведение.</a:t>
            </a:r>
            <a:br>
              <a:rPr lang="ru-RU" sz="1600" b="0" i="0" dirty="0">
                <a:solidFill>
                  <a:srgbClr val="000000"/>
                </a:solidFill>
                <a:effectLst/>
                <a:latin typeface="Times New Roman" panose="02020603050405020304" pitchFamily="18" charset="0"/>
                <a:cs typeface="Times New Roman" panose="02020603050405020304" pitchFamily="18" charset="0"/>
              </a:rPr>
            </a:br>
            <a:r>
              <a:rPr lang="ru-RU" sz="1600" dirty="0">
                <a:latin typeface="Times New Roman" panose="02020603050405020304" pitchFamily="18" charset="0"/>
                <a:cs typeface="Times New Roman" panose="02020603050405020304" pitchFamily="18" charset="0"/>
              </a:rPr>
              <a:t>3. В течение срока действия исключительного права на базу данных правообладатель по своему желанию может зарегистрировать базу данных в федеральном органе исполнительной власти по интеллектуальной собственности. К такой регистрации применяются правила </a:t>
            </a:r>
            <a:r>
              <a:rPr lang="ru-RU" sz="1600" u="sng" dirty="0">
                <a:solidFill>
                  <a:srgbClr val="1A0DAB"/>
                </a:solidFill>
                <a:effectLst/>
                <a:latin typeface="Times New Roman" panose="02020603050405020304" pitchFamily="18" charset="0"/>
                <a:cs typeface="Times New Roman" panose="02020603050405020304" pitchFamily="18" charset="0"/>
                <a:hlinkClick r:id="rId3"/>
              </a:rPr>
              <a:t>статьи 1262</a:t>
            </a:r>
            <a:r>
              <a:rPr lang="ru-RU" sz="1600" dirty="0">
                <a:latin typeface="Times New Roman" panose="02020603050405020304" pitchFamily="18" charset="0"/>
                <a:cs typeface="Times New Roman" panose="02020603050405020304" pitchFamily="18" charset="0"/>
              </a:rPr>
              <a:t> настоящего Кодекса.</a:t>
            </a:r>
          </a:p>
        </p:txBody>
      </p:sp>
      <p:sp>
        <p:nvSpPr>
          <p:cNvPr id="3" name="Заголовок 1">
            <a:extLst>
              <a:ext uri="{FF2B5EF4-FFF2-40B4-BE49-F238E27FC236}">
                <a16:creationId xmlns:a16="http://schemas.microsoft.com/office/drawing/2014/main" id="{8796D7C3-5FCF-47A2-82BD-9C90D80F2AE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latin typeface="Times New Roman" panose="02020603050405020304" pitchFamily="18" charset="0"/>
                <a:cs typeface="Times New Roman" panose="02020603050405020304" pitchFamily="18" charset="0"/>
              </a:rPr>
              <a:t>Российское законодательство</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66171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72235A-B20C-460E-A1E3-650215BFA27E}"/>
              </a:ext>
            </a:extLst>
          </p:cNvPr>
          <p:cNvSpPr>
            <a:spLocks noGrp="1"/>
          </p:cNvSpPr>
          <p:nvPr>
            <p:ph type="title"/>
          </p:nvPr>
        </p:nvSpPr>
        <p:spPr>
          <a:xfrm>
            <a:off x="838200" y="365125"/>
            <a:ext cx="10655710" cy="1365352"/>
          </a:xfrm>
        </p:spPr>
        <p:txBody>
          <a:bodyPr/>
          <a:lstStyle/>
          <a:p>
            <a:r>
              <a:rPr lang="ru-RU" dirty="0">
                <a:latin typeface="Times New Roman" panose="02020603050405020304" pitchFamily="18" charset="0"/>
                <a:cs typeface="Times New Roman" panose="02020603050405020304" pitchFamily="18" charset="0"/>
              </a:rPr>
              <a:t>Целью работы</a:t>
            </a:r>
            <a:r>
              <a:rPr lang="en-US" dirty="0">
                <a:latin typeface="Times New Roman" panose="02020603050405020304" pitchFamily="18" charset="0"/>
                <a:cs typeface="Times New Roman" panose="02020603050405020304" pitchFamily="18" charset="0"/>
              </a:rPr>
              <a:t>:</a:t>
            </a:r>
            <a:br>
              <a:rPr lang="ru-RU" dirty="0">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pic>
        <p:nvPicPr>
          <p:cNvPr id="5" name="Объект 4">
            <a:extLst>
              <a:ext uri="{FF2B5EF4-FFF2-40B4-BE49-F238E27FC236}">
                <a16:creationId xmlns:a16="http://schemas.microsoft.com/office/drawing/2014/main" id="{7810A70D-8B26-4FDC-86F4-0DE7E5522220}"/>
              </a:ext>
            </a:extLst>
          </p:cNvPr>
          <p:cNvPicPr>
            <a:picLocks noGrp="1" noChangeAspect="1"/>
          </p:cNvPicPr>
          <p:nvPr>
            <p:ph idx="1"/>
          </p:nvPr>
        </p:nvPicPr>
        <p:blipFill>
          <a:blip r:embed="rId2"/>
          <a:stretch>
            <a:fillRect/>
          </a:stretch>
        </p:blipFill>
        <p:spPr>
          <a:xfrm>
            <a:off x="6096000" y="1805960"/>
            <a:ext cx="5509332" cy="3798427"/>
          </a:xfrm>
        </p:spPr>
      </p:pic>
      <p:sp>
        <p:nvSpPr>
          <p:cNvPr id="4" name="Заголовок 1">
            <a:extLst>
              <a:ext uri="{FF2B5EF4-FFF2-40B4-BE49-F238E27FC236}">
                <a16:creationId xmlns:a16="http://schemas.microsoft.com/office/drawing/2014/main" id="{34987A10-755F-46A3-B42D-0CEE6246157A}"/>
              </a:ext>
            </a:extLst>
          </p:cNvPr>
          <p:cNvSpPr txBox="1">
            <a:spLocks/>
          </p:cNvSpPr>
          <p:nvPr/>
        </p:nvSpPr>
        <p:spPr>
          <a:xfrm>
            <a:off x="302341" y="1651818"/>
            <a:ext cx="5793659" cy="45031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latin typeface="Times New Roman" panose="02020603050405020304" pitchFamily="18" charset="0"/>
                <a:cs typeface="Times New Roman" panose="02020603050405020304" pitchFamily="18" charset="0"/>
              </a:rPr>
              <a:t>Создать базу данных 1С Которая состоит из</a:t>
            </a:r>
          </a:p>
          <a:p>
            <a:pPr marL="742950" indent="-742950">
              <a:buFont typeface="+mj-lt"/>
              <a:buAutoNum type="arabicParenR"/>
            </a:pPr>
            <a:r>
              <a:rPr lang="ru-RU" dirty="0">
                <a:latin typeface="Times New Roman" panose="02020603050405020304" pitchFamily="18" charset="0"/>
                <a:cs typeface="Times New Roman" panose="02020603050405020304" pitchFamily="18" charset="0"/>
              </a:rPr>
              <a:t>Справочника</a:t>
            </a:r>
          </a:p>
          <a:p>
            <a:pPr marL="742950" indent="-742950">
              <a:buFont typeface="+mj-lt"/>
              <a:buAutoNum type="arabicParenR"/>
            </a:pPr>
            <a:r>
              <a:rPr lang="ru-RU" dirty="0">
                <a:latin typeface="Times New Roman" panose="02020603050405020304" pitchFamily="18" charset="0"/>
                <a:cs typeface="Times New Roman" panose="02020603050405020304" pitchFamily="18" charset="0"/>
              </a:rPr>
              <a:t>Документа</a:t>
            </a:r>
          </a:p>
          <a:p>
            <a:pPr marL="742950" indent="-742950">
              <a:buFont typeface="+mj-lt"/>
              <a:buAutoNum type="arabicParenR"/>
            </a:pPr>
            <a:r>
              <a:rPr lang="ru-RU" dirty="0">
                <a:latin typeface="Times New Roman" panose="02020603050405020304" pitchFamily="18" charset="0"/>
                <a:cs typeface="Times New Roman" panose="02020603050405020304" pitchFamily="18" charset="0"/>
              </a:rPr>
              <a:t>Отчёт</a:t>
            </a:r>
          </a:p>
          <a:p>
            <a:pPr marL="742950" indent="-742950">
              <a:buFont typeface="+mj-lt"/>
              <a:buAutoNum type="arabicParenR"/>
            </a:pPr>
            <a:r>
              <a:rPr lang="ru-RU" dirty="0">
                <a:latin typeface="Times New Roman" panose="02020603050405020304" pitchFamily="18" charset="0"/>
                <a:cs typeface="Times New Roman" panose="02020603050405020304" pitchFamily="18" charset="0"/>
              </a:rPr>
              <a:t>Регистр сведений</a:t>
            </a:r>
          </a:p>
          <a:p>
            <a:pPr marL="742950" indent="-742950">
              <a:buFont typeface="+mj-lt"/>
              <a:buAutoNum type="arabicParenR"/>
            </a:pPr>
            <a:endParaRPr lang="ru-RU" dirty="0"/>
          </a:p>
        </p:txBody>
      </p:sp>
    </p:spTree>
    <p:extLst>
      <p:ext uri="{BB962C8B-B14F-4D97-AF65-F5344CB8AC3E}">
        <p14:creationId xmlns:p14="http://schemas.microsoft.com/office/powerpoint/2010/main" val="282307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497285-10F0-4E86-A89C-494BC66534CE}"/>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Конфигурация справочник</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pic>
        <p:nvPicPr>
          <p:cNvPr id="18" name="Рисунок 17">
            <a:extLst>
              <a:ext uri="{FF2B5EF4-FFF2-40B4-BE49-F238E27FC236}">
                <a16:creationId xmlns:a16="http://schemas.microsoft.com/office/drawing/2014/main" id="{4B8E594E-D351-4AB9-BDB7-C7CD457BB200}"/>
              </a:ext>
            </a:extLst>
          </p:cNvPr>
          <p:cNvPicPr>
            <a:picLocks noChangeAspect="1"/>
          </p:cNvPicPr>
          <p:nvPr/>
        </p:nvPicPr>
        <p:blipFill>
          <a:blip r:embed="rId2"/>
          <a:stretch>
            <a:fillRect/>
          </a:stretch>
        </p:blipFill>
        <p:spPr>
          <a:xfrm>
            <a:off x="6866899" y="1690688"/>
            <a:ext cx="4486901" cy="1581371"/>
          </a:xfrm>
          <a:prstGeom prst="rect">
            <a:avLst/>
          </a:prstGeom>
        </p:spPr>
      </p:pic>
      <p:pic>
        <p:nvPicPr>
          <p:cNvPr id="22" name="Рисунок 21">
            <a:extLst>
              <a:ext uri="{FF2B5EF4-FFF2-40B4-BE49-F238E27FC236}">
                <a16:creationId xmlns:a16="http://schemas.microsoft.com/office/drawing/2014/main" id="{379C4FFB-6576-48FF-8AE2-CA922CB736F4}"/>
              </a:ext>
            </a:extLst>
          </p:cNvPr>
          <p:cNvPicPr>
            <a:picLocks noChangeAspect="1"/>
          </p:cNvPicPr>
          <p:nvPr/>
        </p:nvPicPr>
        <p:blipFill>
          <a:blip r:embed="rId3"/>
          <a:stretch>
            <a:fillRect/>
          </a:stretch>
        </p:blipFill>
        <p:spPr>
          <a:xfrm>
            <a:off x="6876425" y="4148792"/>
            <a:ext cx="4477375" cy="1933845"/>
          </a:xfrm>
          <a:prstGeom prst="rect">
            <a:avLst/>
          </a:prstGeom>
        </p:spPr>
      </p:pic>
      <p:pic>
        <p:nvPicPr>
          <p:cNvPr id="24" name="Рисунок 23">
            <a:extLst>
              <a:ext uri="{FF2B5EF4-FFF2-40B4-BE49-F238E27FC236}">
                <a16:creationId xmlns:a16="http://schemas.microsoft.com/office/drawing/2014/main" id="{96E205FD-BDDF-466A-8B53-017854EC8A3F}"/>
              </a:ext>
            </a:extLst>
          </p:cNvPr>
          <p:cNvPicPr>
            <a:picLocks noChangeAspect="1"/>
          </p:cNvPicPr>
          <p:nvPr/>
        </p:nvPicPr>
        <p:blipFill>
          <a:blip r:embed="rId4"/>
          <a:stretch>
            <a:fillRect/>
          </a:stretch>
        </p:blipFill>
        <p:spPr>
          <a:xfrm>
            <a:off x="186941" y="1352181"/>
            <a:ext cx="5798943" cy="2084275"/>
          </a:xfrm>
          <a:prstGeom prst="rect">
            <a:avLst/>
          </a:prstGeom>
        </p:spPr>
      </p:pic>
      <p:pic>
        <p:nvPicPr>
          <p:cNvPr id="6" name="Рисунок 5">
            <a:extLst>
              <a:ext uri="{FF2B5EF4-FFF2-40B4-BE49-F238E27FC236}">
                <a16:creationId xmlns:a16="http://schemas.microsoft.com/office/drawing/2014/main" id="{441BAC82-8047-4502-ADF8-C402E8D7E90D}"/>
              </a:ext>
            </a:extLst>
          </p:cNvPr>
          <p:cNvPicPr>
            <a:picLocks noChangeAspect="1"/>
          </p:cNvPicPr>
          <p:nvPr/>
        </p:nvPicPr>
        <p:blipFill>
          <a:blip r:embed="rId5"/>
          <a:stretch>
            <a:fillRect/>
          </a:stretch>
        </p:blipFill>
        <p:spPr>
          <a:xfrm>
            <a:off x="285929" y="3794064"/>
            <a:ext cx="5564771" cy="2223278"/>
          </a:xfrm>
          <a:prstGeom prst="rect">
            <a:avLst/>
          </a:prstGeom>
        </p:spPr>
      </p:pic>
    </p:spTree>
    <p:extLst>
      <p:ext uri="{BB962C8B-B14F-4D97-AF65-F5344CB8AC3E}">
        <p14:creationId xmlns:p14="http://schemas.microsoft.com/office/powerpoint/2010/main" val="66888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19B391-5B44-4111-8046-5E31E242D274}"/>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Конфигурация документы</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pic>
        <p:nvPicPr>
          <p:cNvPr id="10" name="Рисунок 9">
            <a:extLst>
              <a:ext uri="{FF2B5EF4-FFF2-40B4-BE49-F238E27FC236}">
                <a16:creationId xmlns:a16="http://schemas.microsoft.com/office/drawing/2014/main" id="{A5ADFD33-D7AB-4B07-AB04-1E39A6C37A3F}"/>
              </a:ext>
            </a:extLst>
          </p:cNvPr>
          <p:cNvPicPr>
            <a:picLocks noChangeAspect="1"/>
          </p:cNvPicPr>
          <p:nvPr/>
        </p:nvPicPr>
        <p:blipFill>
          <a:blip r:embed="rId2"/>
          <a:stretch>
            <a:fillRect/>
          </a:stretch>
        </p:blipFill>
        <p:spPr>
          <a:xfrm>
            <a:off x="1124821" y="3729755"/>
            <a:ext cx="10228979" cy="2559322"/>
          </a:xfrm>
          <a:prstGeom prst="rect">
            <a:avLst/>
          </a:prstGeom>
        </p:spPr>
      </p:pic>
      <p:pic>
        <p:nvPicPr>
          <p:cNvPr id="12" name="Рисунок 11">
            <a:extLst>
              <a:ext uri="{FF2B5EF4-FFF2-40B4-BE49-F238E27FC236}">
                <a16:creationId xmlns:a16="http://schemas.microsoft.com/office/drawing/2014/main" id="{A5408591-AB5C-4557-BFC2-D22D88D1A7AB}"/>
              </a:ext>
            </a:extLst>
          </p:cNvPr>
          <p:cNvPicPr>
            <a:picLocks noChangeAspect="1"/>
          </p:cNvPicPr>
          <p:nvPr/>
        </p:nvPicPr>
        <p:blipFill>
          <a:blip r:embed="rId3"/>
          <a:stretch>
            <a:fillRect/>
          </a:stretch>
        </p:blipFill>
        <p:spPr>
          <a:xfrm>
            <a:off x="6195569" y="1690688"/>
            <a:ext cx="5475418" cy="1663924"/>
          </a:xfrm>
          <a:prstGeom prst="rect">
            <a:avLst/>
          </a:prstGeom>
        </p:spPr>
      </p:pic>
      <p:pic>
        <p:nvPicPr>
          <p:cNvPr id="9" name="Рисунок 8">
            <a:extLst>
              <a:ext uri="{FF2B5EF4-FFF2-40B4-BE49-F238E27FC236}">
                <a16:creationId xmlns:a16="http://schemas.microsoft.com/office/drawing/2014/main" id="{D8144004-027A-462F-999E-9263BAF56728}"/>
              </a:ext>
            </a:extLst>
          </p:cNvPr>
          <p:cNvPicPr>
            <a:picLocks noChangeAspect="1"/>
          </p:cNvPicPr>
          <p:nvPr/>
        </p:nvPicPr>
        <p:blipFill>
          <a:blip r:embed="rId4"/>
          <a:stretch>
            <a:fillRect/>
          </a:stretch>
        </p:blipFill>
        <p:spPr>
          <a:xfrm>
            <a:off x="285067" y="1746405"/>
            <a:ext cx="5594623" cy="1327906"/>
          </a:xfrm>
          <a:prstGeom prst="rect">
            <a:avLst/>
          </a:prstGeom>
        </p:spPr>
      </p:pic>
    </p:spTree>
    <p:extLst>
      <p:ext uri="{BB962C8B-B14F-4D97-AF65-F5344CB8AC3E}">
        <p14:creationId xmlns:p14="http://schemas.microsoft.com/office/powerpoint/2010/main" val="2863623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F28248-4C68-41D1-99C6-C066D0D73A10}"/>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Конфигурация отчёты</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pic>
        <p:nvPicPr>
          <p:cNvPr id="8" name="Рисунок 7">
            <a:extLst>
              <a:ext uri="{FF2B5EF4-FFF2-40B4-BE49-F238E27FC236}">
                <a16:creationId xmlns:a16="http://schemas.microsoft.com/office/drawing/2014/main" id="{0F4DC4CA-4B6E-4A23-BB29-5810CE4FA4C4}"/>
              </a:ext>
            </a:extLst>
          </p:cNvPr>
          <p:cNvPicPr>
            <a:picLocks noChangeAspect="1"/>
          </p:cNvPicPr>
          <p:nvPr/>
        </p:nvPicPr>
        <p:blipFill>
          <a:blip r:embed="rId2"/>
          <a:stretch>
            <a:fillRect/>
          </a:stretch>
        </p:blipFill>
        <p:spPr>
          <a:xfrm>
            <a:off x="88490" y="1588158"/>
            <a:ext cx="5673213" cy="3196876"/>
          </a:xfrm>
          <a:prstGeom prst="rect">
            <a:avLst/>
          </a:prstGeom>
        </p:spPr>
      </p:pic>
      <p:pic>
        <p:nvPicPr>
          <p:cNvPr id="12" name="Рисунок 11">
            <a:extLst>
              <a:ext uri="{FF2B5EF4-FFF2-40B4-BE49-F238E27FC236}">
                <a16:creationId xmlns:a16="http://schemas.microsoft.com/office/drawing/2014/main" id="{8F00C223-1893-48BF-B305-B3DF3361C962}"/>
              </a:ext>
            </a:extLst>
          </p:cNvPr>
          <p:cNvPicPr>
            <a:picLocks noChangeAspect="1"/>
          </p:cNvPicPr>
          <p:nvPr/>
        </p:nvPicPr>
        <p:blipFill>
          <a:blip r:embed="rId3"/>
          <a:stretch>
            <a:fillRect/>
          </a:stretch>
        </p:blipFill>
        <p:spPr>
          <a:xfrm>
            <a:off x="6430299" y="1588158"/>
            <a:ext cx="3194647" cy="3455790"/>
          </a:xfrm>
          <a:prstGeom prst="rect">
            <a:avLst/>
          </a:prstGeom>
        </p:spPr>
      </p:pic>
      <p:pic>
        <p:nvPicPr>
          <p:cNvPr id="4" name="Рисунок 3">
            <a:extLst>
              <a:ext uri="{FF2B5EF4-FFF2-40B4-BE49-F238E27FC236}">
                <a16:creationId xmlns:a16="http://schemas.microsoft.com/office/drawing/2014/main" id="{2FCB29B2-EE76-4000-AE74-2A838DF4A015}"/>
              </a:ext>
            </a:extLst>
          </p:cNvPr>
          <p:cNvPicPr>
            <a:picLocks noChangeAspect="1"/>
          </p:cNvPicPr>
          <p:nvPr/>
        </p:nvPicPr>
        <p:blipFill>
          <a:blip r:embed="rId4"/>
          <a:stretch>
            <a:fillRect/>
          </a:stretch>
        </p:blipFill>
        <p:spPr>
          <a:xfrm>
            <a:off x="88490" y="5043948"/>
            <a:ext cx="3735187" cy="1010698"/>
          </a:xfrm>
          <a:prstGeom prst="rect">
            <a:avLst/>
          </a:prstGeom>
        </p:spPr>
      </p:pic>
      <p:pic>
        <p:nvPicPr>
          <p:cNvPr id="9" name="Рисунок 8">
            <a:extLst>
              <a:ext uri="{FF2B5EF4-FFF2-40B4-BE49-F238E27FC236}">
                <a16:creationId xmlns:a16="http://schemas.microsoft.com/office/drawing/2014/main" id="{65CF193D-9FBD-486C-982A-38042EB6F365}"/>
              </a:ext>
            </a:extLst>
          </p:cNvPr>
          <p:cNvPicPr>
            <a:picLocks noChangeAspect="1"/>
          </p:cNvPicPr>
          <p:nvPr/>
        </p:nvPicPr>
        <p:blipFill>
          <a:blip r:embed="rId5"/>
          <a:stretch>
            <a:fillRect/>
          </a:stretch>
        </p:blipFill>
        <p:spPr>
          <a:xfrm>
            <a:off x="4121827" y="5215875"/>
            <a:ext cx="7811590" cy="666843"/>
          </a:xfrm>
          <a:prstGeom prst="rect">
            <a:avLst/>
          </a:prstGeom>
        </p:spPr>
      </p:pic>
    </p:spTree>
    <p:extLst>
      <p:ext uri="{BB962C8B-B14F-4D97-AF65-F5344CB8AC3E}">
        <p14:creationId xmlns:p14="http://schemas.microsoft.com/office/powerpoint/2010/main" val="1892210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D7FE6E-1F95-442B-B3B8-A3CF5195B1F2}"/>
              </a:ext>
            </a:extLst>
          </p:cNvPr>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Конфигурация регистры сведений</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pic>
        <p:nvPicPr>
          <p:cNvPr id="10" name="Рисунок 9">
            <a:extLst>
              <a:ext uri="{FF2B5EF4-FFF2-40B4-BE49-F238E27FC236}">
                <a16:creationId xmlns:a16="http://schemas.microsoft.com/office/drawing/2014/main" id="{BC72675C-FE0E-4FFB-ACE4-336C1A116604}"/>
              </a:ext>
            </a:extLst>
          </p:cNvPr>
          <p:cNvPicPr>
            <a:picLocks noChangeAspect="1"/>
          </p:cNvPicPr>
          <p:nvPr/>
        </p:nvPicPr>
        <p:blipFill>
          <a:blip r:embed="rId2"/>
          <a:stretch>
            <a:fillRect/>
          </a:stretch>
        </p:blipFill>
        <p:spPr>
          <a:xfrm>
            <a:off x="3272882" y="2251127"/>
            <a:ext cx="5646235" cy="2695708"/>
          </a:xfrm>
          <a:prstGeom prst="rect">
            <a:avLst/>
          </a:prstGeom>
        </p:spPr>
      </p:pic>
    </p:spTree>
    <p:extLst>
      <p:ext uri="{BB962C8B-B14F-4D97-AF65-F5344CB8AC3E}">
        <p14:creationId xmlns:p14="http://schemas.microsoft.com/office/powerpoint/2010/main" val="327519821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TotalTime>
  <Words>387</Words>
  <Application>Microsoft Office PowerPoint</Application>
  <PresentationFormat>Широкоэкранный</PresentationFormat>
  <Paragraphs>29</Paragraphs>
  <Slides>12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Calibri</vt:lpstr>
      <vt:lpstr>Calibri Light</vt:lpstr>
      <vt:lpstr>Times New Roman</vt:lpstr>
      <vt:lpstr>Тема Office</vt:lpstr>
      <vt:lpstr>Реализация баз данных</vt:lpstr>
      <vt:lpstr>Актуальность:</vt:lpstr>
      <vt:lpstr>Выбор базы данных:</vt:lpstr>
      <vt:lpstr>ГК РФ Статья 1334. Исключительное право изготовителя базы данных 1. Изготовителю базы данных, создание которой (включая обработку или представление соответствующих материалов) требует существенных финансовых, материальных, организационных или иных затрат, принадлежит исключительное право извлекать из базы данных материалы и осуществлять их последующее использование в любой форме и любым способом (исключительное право изготовителя базы данных). Изготовитель базы данных может распоряжаться указанным исключительным правом. При отсутствии доказательств иного базой данных, создание которой требует существенных затрат, признается база данных, содержащая не менее десяти тысяч самостоятельных информационных элементов (материалов), составляющих содержание базы данных (абзац второй пункта 2 статьи 1260). Никто не вправе извлекать из базы данных материалы и осуществлять их последующее использование без разрешения правообладателя, кроме случаев, предусмотренных настоящим Кодексом. При этом под извлечением материалов понимается перенос всего содержания базы данных или существенной части составляющих ее материалов на другой информационный носитель с использованием любых технических средств и в любой форме. 2. Исключительное право изготовителя базы данных признается и действует независимо от наличия и действия авторских и иных исключительных прав изготовителя базы данных и других лиц на составляющие базу данных материалы, а также на базу данных в целом как составное произведение. 3. В течение срока действия исключительного права на базу данных правообладатель по своему желанию может зарегистрировать базу данных в федеральном органе исполнительной власти по интеллектуальной собственности. К такой регистрации применяются правила статьи 1262 настоящего Кодекса.</vt:lpstr>
      <vt:lpstr>Целью работы: </vt:lpstr>
      <vt:lpstr>Конфигурация справочник:</vt:lpstr>
      <vt:lpstr>Конфигурация документы:</vt:lpstr>
      <vt:lpstr>Конфигурация отчёты:</vt:lpstr>
      <vt:lpstr>Конфигурация регистры сведений:</vt:lpstr>
      <vt:lpstr>Достоинство базы данных: </vt:lpstr>
      <vt:lpstr>Заключение:</vt:lpstr>
      <vt:lpstr>Реализация баз данных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1С </dc:title>
  <dc:creator>PYstR11</dc:creator>
  <cp:lastModifiedBy>PYstR11</cp:lastModifiedBy>
  <cp:revision>79</cp:revision>
  <dcterms:created xsi:type="dcterms:W3CDTF">2024-06-15T07:04:03Z</dcterms:created>
  <dcterms:modified xsi:type="dcterms:W3CDTF">2025-04-23T10:33:28Z</dcterms:modified>
</cp:coreProperties>
</file>