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480BE5-C5A5-40FB-BAC9-F940919EAF2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Раздел без заголовка" id="{043BF657-B1F3-441A-BBB5-8630534861C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F917-2C2C-4735-AE8C-2A5964B8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81E2BE-EC0A-419B-862E-7574767A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1E102E-EFF4-476E-8ACB-9A3D4983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69506-7587-46B9-90DE-CC1167C4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45DD5-12C2-46BC-B82C-0B67913B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4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D5904-6AE5-4A63-AC40-C167DB7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3D71CE-494B-4AD7-8B7D-3C4EC5684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ABC06-159D-43FB-B037-387C0E88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1E3AD-B8F5-4ACD-91ED-94101EA4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DFCFAE-8EF5-4A68-920D-F8B08F96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36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5B20C4-FF2F-4AD3-BF45-81A9B9895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985969-6B6B-4343-8358-ACB0EDD8F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D1381B-926A-44CF-AC51-5DA06F09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410D79-23EF-4CF6-B222-26D7C17B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814B0F-5F3F-412C-B89C-22DA9224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6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C055A-94A5-412F-ABE0-EAF185F6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50B21-B3C1-40DE-B02F-300BA04F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1D48C4-3942-4BA9-99CC-2F9FF08F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BBCA4E-61EC-4B8D-9250-D3E6AE02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D40B7-3692-4E3A-9243-5DE4C3A1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6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F648F-1416-4E1F-8368-51728B3C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00163-B27D-40EA-96A7-C21552BA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ED6627-D2C1-4E81-94A4-1D6F6A22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EFD534-C557-4489-9E4B-EBC88126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DDBC0-FF6E-444F-89CD-E5CF1106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4E2A9-D282-4579-8569-D7A5EE94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E90A0-6EE8-4D93-B952-CFC2E2FB2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FB9855-8FD6-449C-8E5F-A7A694EEA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E4F8A8-5AF7-4A17-96C9-21403526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638E2-3BAA-46D4-B8C8-6E30FAC4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9A89D-5D8D-4FB6-920C-4BE9F13B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8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FCFA-8A34-472F-8DDB-8B0910E1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5EFB02-E79C-4BD8-9417-8C59EE7D4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AC0FE6-B3AB-4746-884F-4C4679F39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711FAF-D626-4FC4-98E0-20C234147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D9011C-F4DB-4BCA-8768-D6C020CBD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E2C4A9-10BB-4D27-8CDB-5EE32CB7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8A82DC-6A71-40D0-831F-35F66A59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B0F540-3238-49C5-BE04-EE1AD06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51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6B286-3AF3-4927-946C-8A76BB53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0C1DA8-892E-4343-8965-0538D52A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35A43B-612D-4316-97B0-FA6EF5D4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A3E816-E4E1-465C-AE90-3D621F9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3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BAD592-38B4-4B34-91D5-CD6A175A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7157F5-836E-45E1-B9BB-6E53272D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E28045-06B0-475B-B8F1-1D4457C9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1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C7FDA-F69F-46D8-B77D-8073C4AA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8393A-5A5D-4727-B173-19CA4714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000591-5793-4117-8CDF-CC70B8F0C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FA9F80-1E2A-495F-8BE8-5EC2C9D8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CD2250-B810-49E3-930A-3BA413DD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BF0BB5-39A2-4D08-95F2-C99F7775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08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F6681-DEE0-4FAE-8619-542FFDE6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583FFB-C765-47BA-A1A8-17266D7DC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F11ACE-1D5F-42FF-A2C9-EE59E5821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ED5E41-3EA1-4CEC-B21C-A6DAD7B8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212FB-E71E-4FC3-B221-95ED5AE1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9991EF-11AA-4D41-8D25-ADC2B4CC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9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B491D-2934-48E6-8710-981F8285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4EE142-05DF-4E49-B860-43D520746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AE719A-53FC-4658-9973-8D3ABEFA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BD67-8EED-4E02-9A03-3C6105EBA83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9022F-8BC9-45FE-B3A8-A283B4F5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4E728-BA78-4F09-8EBA-8E21510A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B748-8B23-483F-85FE-D927168F8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2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A920C0-8D06-419D-9EAE-329ADD281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67" y="189535"/>
            <a:ext cx="4216924" cy="602317"/>
          </a:xfrm>
        </p:spPr>
        <p:txBody>
          <a:bodyPr>
            <a:noAutofit/>
          </a:bodyPr>
          <a:lstStyle/>
          <a:p>
            <a:r>
              <a:rPr lang="ru-RU" sz="4400" dirty="0"/>
              <a:t>4.10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4417BA-931D-4697-9E0E-3D8E31E74AC2}"/>
              </a:ext>
            </a:extLst>
          </p:cNvPr>
          <p:cNvSpPr/>
          <p:nvPr/>
        </p:nvSpPr>
        <p:spPr>
          <a:xfrm>
            <a:off x="3898768" y="0"/>
            <a:ext cx="2130459" cy="320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2B4E8BF-CB81-4D9F-B449-7BD49199AC7B}"/>
              </a:ext>
            </a:extLst>
          </p:cNvPr>
          <p:cNvSpPr/>
          <p:nvPr/>
        </p:nvSpPr>
        <p:spPr>
          <a:xfrm>
            <a:off x="3781719" y="577393"/>
            <a:ext cx="2364557" cy="30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 </a:t>
            </a:r>
            <a:r>
              <a:rPr lang="en-US" dirty="0" err="1"/>
              <a:t>kmValue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4EA565-29E3-4F7C-864E-CECD13D6195E}"/>
              </a:ext>
            </a:extLst>
          </p:cNvPr>
          <p:cNvSpPr/>
          <p:nvPr/>
        </p:nvSpPr>
        <p:spPr>
          <a:xfrm>
            <a:off x="3811569" y="1005525"/>
            <a:ext cx="2353561" cy="36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 </a:t>
            </a:r>
            <a:r>
              <a:rPr lang="en-US" dirty="0" err="1"/>
              <a:t>ftValue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D71148F-2A97-40C3-A526-2B4080AC54A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963998" y="877479"/>
            <a:ext cx="24352" cy="12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C8CDE37-4C30-4397-8132-1739A933BE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963998" y="320511"/>
            <a:ext cx="0" cy="25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A391CD7-2754-449F-84AF-BCDC22AC83B7}"/>
              </a:ext>
            </a:extLst>
          </p:cNvPr>
          <p:cNvSpPr/>
          <p:nvPr/>
        </p:nvSpPr>
        <p:spPr>
          <a:xfrm>
            <a:off x="3833564" y="1513000"/>
            <a:ext cx="2295429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</a:t>
            </a:r>
            <a:r>
              <a:rPr lang="en-US" dirty="0" err="1"/>
              <a:t>kmDistance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7CB4A1F-60D9-40CF-A435-C684F7BDFD7E}"/>
              </a:ext>
            </a:extLst>
          </p:cNvPr>
          <p:cNvSpPr/>
          <p:nvPr/>
        </p:nvSpPr>
        <p:spPr>
          <a:xfrm>
            <a:off x="3833564" y="2174448"/>
            <a:ext cx="2295429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</a:t>
            </a:r>
            <a:r>
              <a:rPr lang="en-US" dirty="0" err="1"/>
              <a:t>ftDistance</a:t>
            </a:r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7B9B03A-D81A-4266-9CB5-75C01D2C3695}"/>
              </a:ext>
            </a:extLst>
          </p:cNvPr>
          <p:cNvSpPr/>
          <p:nvPr/>
        </p:nvSpPr>
        <p:spPr>
          <a:xfrm>
            <a:off x="3844563" y="2790332"/>
            <a:ext cx="2295429" cy="145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метода </a:t>
            </a:r>
            <a:r>
              <a:rPr lang="en-US" dirty="0"/>
              <a:t>compare </a:t>
            </a:r>
            <a:r>
              <a:rPr lang="ru-RU" dirty="0"/>
              <a:t>для сравнения </a:t>
            </a:r>
            <a:r>
              <a:rPr lang="en-US" dirty="0" err="1"/>
              <a:t>kmDistance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ftDistance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89795CA-8BB8-4803-B5D5-3FBB06E75DCC}"/>
              </a:ext>
            </a:extLst>
          </p:cNvPr>
          <p:cNvSpPr/>
          <p:nvPr/>
        </p:nvSpPr>
        <p:spPr>
          <a:xfrm>
            <a:off x="1139069" y="3269529"/>
            <a:ext cx="2295429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&lt; 0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0CE1AEB-2524-4D47-A386-C4186CF65FF7}"/>
              </a:ext>
            </a:extLst>
          </p:cNvPr>
          <p:cNvSpPr/>
          <p:nvPr/>
        </p:nvSpPr>
        <p:spPr>
          <a:xfrm>
            <a:off x="6653749" y="3260101"/>
            <a:ext cx="2295429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&gt; 0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D24C5E6-C6B8-40A3-BF5C-67F5D4C37AC8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6139992" y="3516982"/>
            <a:ext cx="513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3ECDAD0-78D1-46BF-AF96-D78F24741746}"/>
              </a:ext>
            </a:extLst>
          </p:cNvPr>
          <p:cNvCxnSpPr>
            <a:cxnSpLocks/>
            <a:stCxn id="31" idx="1"/>
            <a:endCxn id="35" idx="3"/>
          </p:cNvCxnSpPr>
          <p:nvPr/>
        </p:nvCxnSpPr>
        <p:spPr>
          <a:xfrm flipH="1">
            <a:off x="3434498" y="3516982"/>
            <a:ext cx="410065" cy="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4814356-0331-486D-A5D0-B7122AF6D735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981279" y="2688209"/>
            <a:ext cx="10999" cy="10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6C237BF-9050-48D4-87FD-AC7123759454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4981279" y="2026761"/>
            <a:ext cx="0" cy="1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741B081-D204-4D9F-A23C-D029DD0DA9E8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981279" y="1370028"/>
            <a:ext cx="7071" cy="14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AB3843D1-E5B1-4A7F-B5F5-A17D9BC51351}"/>
              </a:ext>
            </a:extLst>
          </p:cNvPr>
          <p:cNvSpPr/>
          <p:nvPr/>
        </p:nvSpPr>
        <p:spPr>
          <a:xfrm>
            <a:off x="1150067" y="4015817"/>
            <a:ext cx="2295429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Вывод: "Км меньше футов"</a:t>
            </a: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220072BE-A7FF-42C3-B849-7A67526791FE}"/>
              </a:ext>
            </a:extLst>
          </p:cNvPr>
          <p:cNvSpPr/>
          <p:nvPr/>
        </p:nvSpPr>
        <p:spPr>
          <a:xfrm>
            <a:off x="6645894" y="4015817"/>
            <a:ext cx="2295429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Вывод: "Футы меньше км"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1DDEEE3B-59EA-413A-A257-9A5D28389917}"/>
              </a:ext>
            </a:extLst>
          </p:cNvPr>
          <p:cNvSpPr/>
          <p:nvPr/>
        </p:nvSpPr>
        <p:spPr>
          <a:xfrm>
            <a:off x="3838277" y="4337900"/>
            <a:ext cx="2295429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Вывод: "Км меньше футов"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10672E8D-E173-4745-83DE-A9D09945050E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 flipH="1">
            <a:off x="7793609" y="3773862"/>
            <a:ext cx="7855" cy="24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03B3C81B-AC33-447C-992F-967F9953E57B}"/>
              </a:ext>
            </a:extLst>
          </p:cNvPr>
          <p:cNvCxnSpPr>
            <a:cxnSpLocks/>
            <a:stCxn id="35" idx="2"/>
            <a:endCxn id="63" idx="0"/>
          </p:cNvCxnSpPr>
          <p:nvPr/>
        </p:nvCxnSpPr>
        <p:spPr>
          <a:xfrm>
            <a:off x="2286784" y="3783290"/>
            <a:ext cx="10998" cy="23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70FDD176-15C3-4AEF-8531-F061E03F6140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>
            <a:off x="2297782" y="4529578"/>
            <a:ext cx="1540495" cy="6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8AA3C3E4-92D4-4867-AF5D-2DB482F70BA4}"/>
              </a:ext>
            </a:extLst>
          </p:cNvPr>
          <p:cNvCxnSpPr>
            <a:cxnSpLocks/>
            <a:stCxn id="64" idx="2"/>
            <a:endCxn id="65" idx="3"/>
          </p:cNvCxnSpPr>
          <p:nvPr/>
        </p:nvCxnSpPr>
        <p:spPr>
          <a:xfrm flipH="1">
            <a:off x="6133706" y="4529578"/>
            <a:ext cx="1659903" cy="6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BACBB221-57E8-4DD8-B94F-E47A331C4E8F}"/>
              </a:ext>
            </a:extLst>
          </p:cNvPr>
          <p:cNvSpPr/>
          <p:nvPr/>
        </p:nvSpPr>
        <p:spPr>
          <a:xfrm>
            <a:off x="3879126" y="5055906"/>
            <a:ext cx="2295429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Вывод: "Расстояния равны"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B961BB8-8497-4CE4-AD9F-4097EFB43800}"/>
              </a:ext>
            </a:extLst>
          </p:cNvPr>
          <p:cNvSpPr/>
          <p:nvPr/>
        </p:nvSpPr>
        <p:spPr>
          <a:xfrm>
            <a:off x="3879126" y="5839902"/>
            <a:ext cx="2295429" cy="51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7D8D4D7A-80BC-4AE1-AFC3-C79E5763C0A4}"/>
              </a:ext>
            </a:extLst>
          </p:cNvPr>
          <p:cNvCxnSpPr>
            <a:cxnSpLocks/>
            <a:stCxn id="65" idx="2"/>
            <a:endCxn id="78" idx="0"/>
          </p:cNvCxnSpPr>
          <p:nvPr/>
        </p:nvCxnSpPr>
        <p:spPr>
          <a:xfrm>
            <a:off x="4985992" y="4851661"/>
            <a:ext cx="40849" cy="20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0161AA8C-D5D5-418E-8582-58E94E4A634B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5026841" y="5569667"/>
            <a:ext cx="0" cy="27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4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BE51C-2723-4380-B628-1E273CE8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BB846F-CBEC-43A1-AD75-BAC9673AE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521" y="175932"/>
            <a:ext cx="4993689" cy="6533593"/>
          </a:xfrm>
        </p:spPr>
      </p:pic>
    </p:spTree>
    <p:extLst>
      <p:ext uri="{BB962C8B-B14F-4D97-AF65-F5344CB8AC3E}">
        <p14:creationId xmlns:p14="http://schemas.microsoft.com/office/powerpoint/2010/main" val="64453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9EA7D-844C-4084-936F-88518D73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1BA7F-2C8C-4420-B0CA-8CB57B2C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6E6D32-0F05-49D0-BED3-742B500F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40" y="116723"/>
            <a:ext cx="5279550" cy="652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2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C4C9F-7792-458A-B15C-EC952829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2.13 .2.14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84C56-F5CD-49D9-BDE3-4F8AB94B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A48753-7808-4543-8A9D-FE407E7E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5" y="1327734"/>
            <a:ext cx="4629796" cy="52394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DD5C85-A6F7-4D18-BF98-0A18DE7A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35" y="1325755"/>
            <a:ext cx="5551994" cy="52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4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9B1D1-B663-4D81-A502-A80AB19D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2.15.2.16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B2C21EC-6C26-4948-A648-28A2640AC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9474" y="1137468"/>
            <a:ext cx="5211482" cy="538153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940F16-6B5F-4521-B7B3-B4E43D10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83" y="1275935"/>
            <a:ext cx="554432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D5EB5-86E9-4FB5-9FC4-418417B4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2.17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21503-DDE2-425F-A546-A1C64AD78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8A02EB-6DC4-46F4-9A8B-1821B4A0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85" y="576063"/>
            <a:ext cx="5772630" cy="59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C29AD-9451-466C-B064-CA90CAF2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3.29 3.30 3.31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633A3-095D-425B-85F6-F134E6E9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4755E1-4EA9-4AA5-A8A2-6339EBDA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30" y="1467358"/>
            <a:ext cx="5630061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6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E9FA1-71FB-4F07-8F79-BCE22404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4.11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A0DF4-8D60-42CE-BD19-49DF6F07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E56B4-5FF8-4CF0-8CC5-1FB1FEB0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79" y="110310"/>
            <a:ext cx="4562500" cy="65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CA7E3-A05F-4BAE-AB3F-AF6F1E87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4.12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0CF97-6B87-43EF-AE45-05235DF9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396540-CEE1-4C8D-B190-272D106C6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65" y="94268"/>
            <a:ext cx="4601201" cy="66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5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B54C9-CCC0-4BF9-8858-C47A6E29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4.13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25364-A155-4F22-80A8-AD8D498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271F80-6934-4CAE-B111-2BE876E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17" y="84841"/>
            <a:ext cx="4089868" cy="66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1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8B6E0-1127-4726-8EB2-F717B8B8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4.14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9E51D-2BE7-4BC9-A81B-2B7FC82D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866075-9DBA-4728-8478-FA55850A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97" y="103428"/>
            <a:ext cx="3931788" cy="65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2D1B5-F415-4E31-857C-57C3F12A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</a:t>
            </a:r>
            <a:r>
              <a:rPr lang="ru-RU" dirty="0"/>
              <a:t>11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4D6D7-9EAC-4798-B6D5-83ECE885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D0A0CD-6E6A-4678-A5AE-D66A5674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50" y="88854"/>
            <a:ext cx="4735753" cy="65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4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DCE77-B77E-4ADB-A8A0-E2CA24C4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4.12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238E7-44BA-406A-8482-1B2ECD31F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D6274A-597A-445E-8527-DB1EFFCB5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116" y="103695"/>
            <a:ext cx="5230137" cy="66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A260B-AAC7-400F-9F9F-873A455E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4.13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7A530-E917-47E6-BFB8-128B9EAA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90A1CD-3EC5-4512-B047-F8FA5776A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42" y="0"/>
            <a:ext cx="4553585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3D9DE-8FF9-49DE-B465-3EA7717E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4.14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EA7CEF-8AE4-4B9D-8870-31EBCEDB4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583" y="81666"/>
            <a:ext cx="4023250" cy="6611022"/>
          </a:xfrm>
        </p:spPr>
      </p:pic>
    </p:spTree>
    <p:extLst>
      <p:ext uri="{BB962C8B-B14F-4D97-AF65-F5344CB8AC3E}">
        <p14:creationId xmlns:p14="http://schemas.microsoft.com/office/powerpoint/2010/main" val="302127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127AE-0622-4D30-8411-F3D3AC88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6.41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864CF-319B-4362-B85F-0B693E0E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92307A-BB39-45D2-AA78-EBBC3A88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90" y="69589"/>
            <a:ext cx="5535467" cy="64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59F92-716C-411E-8F21-B5008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6.48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82063-22AD-49B1-9903-E447AE76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05E19E-2B2C-4B94-ABCA-02290A68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92" y="0"/>
            <a:ext cx="4535316" cy="65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9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47836-1560-4DFD-A807-A2CE4078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500B-C77F-412E-B120-34BE7DA4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F5FB96-7E18-4BF9-97E8-F13791D0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30" y="138164"/>
            <a:ext cx="4900387" cy="605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7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40AC5-15F4-4EA6-92EF-F3EE87AC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6198A-3E98-4671-8CB3-9E75F635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B6A8B9-CD99-41A9-9181-ADE0329C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44" y="0"/>
            <a:ext cx="4625020" cy="682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8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77</Words>
  <Application>Microsoft Office PowerPoint</Application>
  <PresentationFormat>Широкоэкранный</PresentationFormat>
  <Paragraphs>32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4.11</vt:lpstr>
      <vt:lpstr>4.12</vt:lpstr>
      <vt:lpstr>4.13</vt:lpstr>
      <vt:lpstr>4.14</vt:lpstr>
      <vt:lpstr>6.41</vt:lpstr>
      <vt:lpstr>6.48</vt:lpstr>
      <vt:lpstr>7.1</vt:lpstr>
      <vt:lpstr>7.2</vt:lpstr>
      <vt:lpstr>7.3</vt:lpstr>
      <vt:lpstr>7.5</vt:lpstr>
      <vt:lpstr>2.13 .2.14</vt:lpstr>
      <vt:lpstr>2.15.2.16</vt:lpstr>
      <vt:lpstr>2.17</vt:lpstr>
      <vt:lpstr>3.29 3.30 3.31</vt:lpstr>
      <vt:lpstr>4.11</vt:lpstr>
      <vt:lpstr>4.12</vt:lpstr>
      <vt:lpstr>4.13</vt:lpstr>
      <vt:lpstr>4.14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PYstR11</dc:creator>
  <cp:lastModifiedBy>PYstR11</cp:lastModifiedBy>
  <cp:revision>21</cp:revision>
  <dcterms:created xsi:type="dcterms:W3CDTF">2025-03-15T05:57:42Z</dcterms:created>
  <dcterms:modified xsi:type="dcterms:W3CDTF">2025-03-15T06:55:50Z</dcterms:modified>
</cp:coreProperties>
</file>