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45_C153336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71" r:id="rId5"/>
    <p:sldId id="269" r:id="rId6"/>
    <p:sldId id="303" r:id="rId7"/>
    <p:sldId id="304" r:id="rId8"/>
    <p:sldId id="305" r:id="rId9"/>
    <p:sldId id="306" r:id="rId10"/>
    <p:sldId id="307" r:id="rId11"/>
    <p:sldId id="308" r:id="rId12"/>
    <p:sldId id="333" r:id="rId13"/>
    <p:sldId id="332" r:id="rId14"/>
    <p:sldId id="331" r:id="rId15"/>
    <p:sldId id="330" r:id="rId16"/>
    <p:sldId id="334" r:id="rId17"/>
    <p:sldId id="329" r:id="rId18"/>
    <p:sldId id="325" r:id="rId19"/>
    <p:sldId id="29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922E851-A614-CEC8-E9FA-E528A77452A1}" name="jiyoseop" initials="ji" userId="S::gowldytjq98@hanyang.ac.kr::03d12c49-c5b9-4cd1-a1a9-3cd533f93bb1" providerId="AD"/>
  <p188:author id="{1D3B25AD-6041-0158-3264-F1A75E0ECB4E}" name="장희령" initials="장희" userId="S::realhr0805@hanyang.ac.kr::6a786a42-1ca4-4f6f-a420-c93ca6f8014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F27"/>
    <a:srgbClr val="FCA0A1"/>
    <a:srgbClr val="09347E"/>
    <a:srgbClr val="FFF1EE"/>
    <a:srgbClr val="C6E1FE"/>
    <a:srgbClr val="FFFFFF"/>
    <a:srgbClr val="76BAFE"/>
    <a:srgbClr val="4073E4"/>
    <a:srgbClr val="58AAFE"/>
    <a:srgbClr val="4C7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2A8088-E544-4155-A3C4-A49647DC8D9A}" v="248" dt="2022-05-01T14:54:06.906"/>
    <p1510:client id="{2056A304-CCFF-4469-8452-5E5666AD86F2}" v="8" dt="2022-05-02T01:34:56.074"/>
    <p1510:client id="{21932C07-75C8-49CC-BC71-124FFE19A152}" v="2" dt="2022-05-01T10:46:44.579"/>
    <p1510:client id="{48A2A01C-3268-4EF8-A157-93B2F23AE702}" v="17" dt="2022-04-24T13:02:03.063"/>
    <p1510:client id="{6B49AD33-08DF-43A3-9FC1-A7385D82A90A}" v="5" dt="2022-05-01T12:58:40.664"/>
    <p1510:client id="{752C50C2-E83B-491B-98D2-35399381D2EC}" v="51" dt="2022-05-01T06:59:23.941"/>
    <p1510:client id="{78744D51-6DE7-4E47-B55F-65F65331F3EC}" v="29" dt="2022-05-01T13:30:40.160"/>
    <p1510:client id="{7C8DB338-FE48-4FA9-BCCC-70A39AD05AC5}" v="6" dt="2022-05-01T07:03:04.979"/>
    <p1510:client id="{9D06F14A-10EE-47F7-A5F6-A9AC0D206458}" v="36" dt="2022-04-24T02:46:21.166"/>
    <p1510:client id="{9D0D81CA-CC0F-4989-BB53-05D81B361BAD}" v="104" dt="2022-05-01T12:57:29.009"/>
    <p1510:client id="{9DF5749E-33C1-41D0-A95F-D24775AD19DC}" v="10" dt="2022-05-01T13:55:53.403"/>
    <p1510:client id="{A8AE6EF1-090F-4DB2-967A-118F40DE3577}" v="22" dt="2022-05-01T13:41:40.120"/>
    <p1510:client id="{B5880ED9-FB92-477E-9F9E-991417F84B0E}" v="40" dt="2022-05-01T12:14:31.397"/>
    <p1510:client id="{C786DDA0-78B3-4BF7-9E82-70C003B29759}" v="6" dt="2022-05-01T13:19:06.510"/>
    <p1510:client id="{DCA69417-4985-4C4B-AF20-E890FB113871}" v="4" dt="2022-05-01T13:56:31.502"/>
    <p1510:client id="{F0DD9679-FAF7-43D0-9D86-D0E17E8867F1}" v="4" dt="2022-05-01T13:37:28.006"/>
    <p1510:client id="{F56AB9C7-917C-4A20-8046-70443C7A5AAB}" v="18" dt="2022-05-01T13:44:57.958"/>
    <p1510:client id="{FA074B5C-FC40-4D73-B530-CC0320C595E8}" v="40" dt="2022-05-01T14:54:02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yoseop" userId="S::gowldytjq98@hanyang.ac.kr::03d12c49-c5b9-4cd1-a1a9-3cd533f93bb1" providerId="AD" clId="Web-{9DF5749E-33C1-41D0-A95F-D24775AD19DC}"/>
    <pc:docChg chg="addSld modSld">
      <pc:chgData name="jiyoseop" userId="S::gowldytjq98@hanyang.ac.kr::03d12c49-c5b9-4cd1-a1a9-3cd533f93bb1" providerId="AD" clId="Web-{9DF5749E-33C1-41D0-A95F-D24775AD19DC}" dt="2022-05-01T13:55:53.403" v="9"/>
      <pc:docMkLst>
        <pc:docMk/>
      </pc:docMkLst>
      <pc:sldChg chg="modCm">
        <pc:chgData name="jiyoseop" userId="S::gowldytjq98@hanyang.ac.kr::03d12c49-c5b9-4cd1-a1a9-3cd533f93bb1" providerId="AD" clId="Web-{9DF5749E-33C1-41D0-A95F-D24775AD19DC}" dt="2022-05-01T13:55:53.403" v="9"/>
        <pc:sldMkLst>
          <pc:docMk/>
          <pc:sldMk cId="570465362" sldId="305"/>
        </pc:sldMkLst>
      </pc:sldChg>
      <pc:sldChg chg="modCm">
        <pc:chgData name="jiyoseop" userId="S::gowldytjq98@hanyang.ac.kr::03d12c49-c5b9-4cd1-a1a9-3cd533f93bb1" providerId="AD" clId="Web-{9DF5749E-33C1-41D0-A95F-D24775AD19DC}" dt="2022-05-01T13:51:17.537" v="3"/>
        <pc:sldMkLst>
          <pc:docMk/>
          <pc:sldMk cId="202715958" sldId="325"/>
        </pc:sldMkLst>
      </pc:sldChg>
      <pc:sldChg chg="modSp">
        <pc:chgData name="jiyoseop" userId="S::gowldytjq98@hanyang.ac.kr::03d12c49-c5b9-4cd1-a1a9-3cd533f93bb1" providerId="AD" clId="Web-{9DF5749E-33C1-41D0-A95F-D24775AD19DC}" dt="2022-05-01T13:53:52.713" v="6" actId="1076"/>
        <pc:sldMkLst>
          <pc:docMk/>
          <pc:sldMk cId="350241487" sldId="329"/>
        </pc:sldMkLst>
        <pc:spChg chg="mod">
          <ac:chgData name="jiyoseop" userId="S::gowldytjq98@hanyang.ac.kr::03d12c49-c5b9-4cd1-a1a9-3cd533f93bb1" providerId="AD" clId="Web-{9DF5749E-33C1-41D0-A95F-D24775AD19DC}" dt="2022-05-01T13:53:52.713" v="6" actId="1076"/>
          <ac:spMkLst>
            <pc:docMk/>
            <pc:sldMk cId="350241487" sldId="329"/>
            <ac:spMk id="18" creationId="{DF6AF036-BA76-F65D-0128-040D9429FC2B}"/>
          </ac:spMkLst>
        </pc:spChg>
      </pc:sldChg>
      <pc:sldChg chg="modSp add">
        <pc:chgData name="jiyoseop" userId="S::gowldytjq98@hanyang.ac.kr::03d12c49-c5b9-4cd1-a1a9-3cd533f93bb1" providerId="AD" clId="Web-{9DF5749E-33C1-41D0-A95F-D24775AD19DC}" dt="2022-05-01T13:51:29.428" v="5" actId="14100"/>
        <pc:sldMkLst>
          <pc:docMk/>
          <pc:sldMk cId="3147325294" sldId="330"/>
        </pc:sldMkLst>
        <pc:picChg chg="mod">
          <ac:chgData name="jiyoseop" userId="S::gowldytjq98@hanyang.ac.kr::03d12c49-c5b9-4cd1-a1a9-3cd533f93bb1" providerId="AD" clId="Web-{9DF5749E-33C1-41D0-A95F-D24775AD19DC}" dt="2022-05-01T13:51:29.428" v="5" actId="14100"/>
          <ac:picMkLst>
            <pc:docMk/>
            <pc:sldMk cId="3147325294" sldId="330"/>
            <ac:picMk id="20" creationId="{389FF37C-9844-F252-33F4-620707A0A033}"/>
          </ac:picMkLst>
        </pc:picChg>
      </pc:sldChg>
    </pc:docChg>
  </pc:docChgLst>
  <pc:docChgLst>
    <pc:chgData name="장희령" userId="S::realhr0805@hanyang.ac.kr::6a786a42-1ca4-4f6f-a420-c93ca6f80142" providerId="AD" clId="Web-{C786DDA0-78B3-4BF7-9E82-70C003B29759}"/>
    <pc:docChg chg="addSld delSld modSld">
      <pc:chgData name="장희령" userId="S::realhr0805@hanyang.ac.kr::6a786a42-1ca4-4f6f-a420-c93ca6f80142" providerId="AD" clId="Web-{C786DDA0-78B3-4BF7-9E82-70C003B29759}" dt="2022-05-01T13:19:06.510" v="5"/>
      <pc:docMkLst>
        <pc:docMk/>
      </pc:docMkLst>
      <pc:sldChg chg="addSp delSp modSp">
        <pc:chgData name="장희령" userId="S::realhr0805@hanyang.ac.kr::6a786a42-1ca4-4f6f-a420-c93ca6f80142" providerId="AD" clId="Web-{C786DDA0-78B3-4BF7-9E82-70C003B29759}" dt="2022-05-01T13:19:06.510" v="5"/>
        <pc:sldMkLst>
          <pc:docMk/>
          <pc:sldMk cId="409998575" sldId="304"/>
        </pc:sldMkLst>
        <pc:picChg chg="add del mod">
          <ac:chgData name="장희령" userId="S::realhr0805@hanyang.ac.kr::6a786a42-1ca4-4f6f-a420-c93ca6f80142" providerId="AD" clId="Web-{C786DDA0-78B3-4BF7-9E82-70C003B29759}" dt="2022-05-01T13:19:06.510" v="5"/>
          <ac:picMkLst>
            <pc:docMk/>
            <pc:sldMk cId="409998575" sldId="304"/>
            <ac:picMk id="6" creationId="{E3AFB873-C4C5-6B3A-972D-B30BF43F37F2}"/>
          </ac:picMkLst>
        </pc:picChg>
      </pc:sldChg>
      <pc:sldChg chg="new del">
        <pc:chgData name="장희령" userId="S::realhr0805@hanyang.ac.kr::6a786a42-1ca4-4f6f-a420-c93ca6f80142" providerId="AD" clId="Web-{C786DDA0-78B3-4BF7-9E82-70C003B29759}" dt="2022-05-01T13:16:54.789" v="1"/>
        <pc:sldMkLst>
          <pc:docMk/>
          <pc:sldMk cId="245978835" sldId="329"/>
        </pc:sldMkLst>
      </pc:sldChg>
    </pc:docChg>
  </pc:docChgLst>
  <pc:docChgLst>
    <pc:chgData name="장희령" userId="S::realhr0805@hanyang.ac.kr::6a786a42-1ca4-4f6f-a420-c93ca6f80142" providerId="AD" clId="Web-{F0DD9679-FAF7-43D0-9D86-D0E17E8867F1}"/>
    <pc:docChg chg="modSld">
      <pc:chgData name="장희령" userId="S::realhr0805@hanyang.ac.kr::6a786a42-1ca4-4f6f-a420-c93ca6f80142" providerId="AD" clId="Web-{F0DD9679-FAF7-43D0-9D86-D0E17E8867F1}" dt="2022-05-01T13:37:28.006" v="3"/>
      <pc:docMkLst>
        <pc:docMk/>
      </pc:docMkLst>
      <pc:sldChg chg="addSp delSp modSp">
        <pc:chgData name="장희령" userId="S::realhr0805@hanyang.ac.kr::6a786a42-1ca4-4f6f-a420-c93ca6f80142" providerId="AD" clId="Web-{F0DD9679-FAF7-43D0-9D86-D0E17E8867F1}" dt="2022-05-01T13:37:28.006" v="3"/>
        <pc:sldMkLst>
          <pc:docMk/>
          <pc:sldMk cId="409998575" sldId="304"/>
        </pc:sldMkLst>
        <pc:picChg chg="add del mod">
          <ac:chgData name="장희령" userId="S::realhr0805@hanyang.ac.kr::6a786a42-1ca4-4f6f-a420-c93ca6f80142" providerId="AD" clId="Web-{F0DD9679-FAF7-43D0-9D86-D0E17E8867F1}" dt="2022-05-01T13:37:28.006" v="3"/>
          <ac:picMkLst>
            <pc:docMk/>
            <pc:sldMk cId="409998575" sldId="304"/>
            <ac:picMk id="6" creationId="{CFD6E262-C7F2-B74F-E9EB-41BD831014C4}"/>
          </ac:picMkLst>
        </pc:picChg>
      </pc:sldChg>
      <pc:sldChg chg="modCm">
        <pc:chgData name="장희령" userId="S::realhr0805@hanyang.ac.kr::6a786a42-1ca4-4f6f-a420-c93ca6f80142" providerId="AD" clId="Web-{F0DD9679-FAF7-43D0-9D86-D0E17E8867F1}" dt="2022-05-01T13:36:27.973" v="1"/>
        <pc:sldMkLst>
          <pc:docMk/>
          <pc:sldMk cId="202715958" sldId="325"/>
        </pc:sldMkLst>
      </pc:sldChg>
    </pc:docChg>
  </pc:docChgLst>
  <pc:docChgLst>
    <pc:chgData name="장희령" userId="S::realhr0805@hanyang.ac.kr::6a786a42-1ca4-4f6f-a420-c93ca6f80142" providerId="AD" clId="Web-{A8AE6EF1-090F-4DB2-967A-118F40DE3577}"/>
    <pc:docChg chg="addSld delSld modSld">
      <pc:chgData name="장희령" userId="S::realhr0805@hanyang.ac.kr::6a786a42-1ca4-4f6f-a420-c93ca6f80142" providerId="AD" clId="Web-{A8AE6EF1-090F-4DB2-967A-118F40DE3577}" dt="2022-05-01T13:41:40.120" v="20"/>
      <pc:docMkLst>
        <pc:docMk/>
      </pc:docMkLst>
      <pc:sldChg chg="addSp modSp">
        <pc:chgData name="장희령" userId="S::realhr0805@hanyang.ac.kr::6a786a42-1ca4-4f6f-a420-c93ca6f80142" providerId="AD" clId="Web-{A8AE6EF1-090F-4DB2-967A-118F40DE3577}" dt="2022-05-01T13:41:40.120" v="20"/>
        <pc:sldMkLst>
          <pc:docMk/>
          <pc:sldMk cId="570465362" sldId="305"/>
        </pc:sldMkLst>
        <pc:spChg chg="mod">
          <ac:chgData name="장희령" userId="S::realhr0805@hanyang.ac.kr::6a786a42-1ca4-4f6f-a420-c93ca6f80142" providerId="AD" clId="Web-{A8AE6EF1-090F-4DB2-967A-118F40DE3577}" dt="2022-05-01T13:40:54.431" v="12" actId="20577"/>
          <ac:spMkLst>
            <pc:docMk/>
            <pc:sldMk cId="570465362" sldId="305"/>
            <ac:spMk id="2" creationId="{8D474E3B-B0CD-467E-82BC-7BC5B5E134AB}"/>
          </ac:spMkLst>
        </pc:spChg>
        <pc:picChg chg="add mod modCrop">
          <ac:chgData name="장희령" userId="S::realhr0805@hanyang.ac.kr::6a786a42-1ca4-4f6f-a420-c93ca6f80142" providerId="AD" clId="Web-{A8AE6EF1-090F-4DB2-967A-118F40DE3577}" dt="2022-05-01T13:41:40.120" v="20"/>
          <ac:picMkLst>
            <pc:docMk/>
            <pc:sldMk cId="570465362" sldId="305"/>
            <ac:picMk id="3" creationId="{96E1F3B7-B2AD-F9CD-B6A4-5C737FEBD50E}"/>
          </ac:picMkLst>
        </pc:picChg>
      </pc:sldChg>
      <pc:sldChg chg="new del">
        <pc:chgData name="장희령" userId="S::realhr0805@hanyang.ac.kr::6a786a42-1ca4-4f6f-a420-c93ca6f80142" providerId="AD" clId="Web-{A8AE6EF1-090F-4DB2-967A-118F40DE3577}" dt="2022-05-01T13:39:56.992" v="1"/>
        <pc:sldMkLst>
          <pc:docMk/>
          <pc:sldMk cId="1963262400" sldId="330"/>
        </pc:sldMkLst>
      </pc:sldChg>
    </pc:docChg>
  </pc:docChgLst>
  <pc:docChgLst>
    <pc:chgData name="jiyoseop" userId="S::gowldytjq98@hanyang.ac.kr::03d12c49-c5b9-4cd1-a1a9-3cd533f93bb1" providerId="AD" clId="Web-{B5880ED9-FB92-477E-9F9E-991417F84B0E}"/>
    <pc:docChg chg="mod modSld">
      <pc:chgData name="jiyoseop" userId="S::gowldytjq98@hanyang.ac.kr::03d12c49-c5b9-4cd1-a1a9-3cd533f93bb1" providerId="AD" clId="Web-{B5880ED9-FB92-477E-9F9E-991417F84B0E}" dt="2022-05-01T12:14:31.397" v="38"/>
      <pc:docMkLst>
        <pc:docMk/>
      </pc:docMkLst>
      <pc:sldChg chg="modCm">
        <pc:chgData name="jiyoseop" userId="S::gowldytjq98@hanyang.ac.kr::03d12c49-c5b9-4cd1-a1a9-3cd533f93bb1" providerId="AD" clId="Web-{B5880ED9-FB92-477E-9F9E-991417F84B0E}" dt="2022-05-01T12:14:31.397" v="38"/>
        <pc:sldMkLst>
          <pc:docMk/>
          <pc:sldMk cId="4110931204" sldId="303"/>
        </pc:sldMkLst>
      </pc:sldChg>
      <pc:sldChg chg="modSp">
        <pc:chgData name="jiyoseop" userId="S::gowldytjq98@hanyang.ac.kr::03d12c49-c5b9-4cd1-a1a9-3cd533f93bb1" providerId="AD" clId="Web-{B5880ED9-FB92-477E-9F9E-991417F84B0E}" dt="2022-05-01T12:12:43.442" v="31" actId="20577"/>
        <pc:sldMkLst>
          <pc:docMk/>
          <pc:sldMk cId="409998575" sldId="304"/>
        </pc:sldMkLst>
        <pc:spChg chg="mod">
          <ac:chgData name="jiyoseop" userId="S::gowldytjq98@hanyang.ac.kr::03d12c49-c5b9-4cd1-a1a9-3cd533f93bb1" providerId="AD" clId="Web-{B5880ED9-FB92-477E-9F9E-991417F84B0E}" dt="2022-05-01T12:12:43.442" v="31" actId="20577"/>
          <ac:spMkLst>
            <pc:docMk/>
            <pc:sldMk cId="409998575" sldId="304"/>
            <ac:spMk id="2" creationId="{5AF01579-175B-4862-AF1C-82CB80987894}"/>
          </ac:spMkLst>
        </pc:spChg>
        <pc:spChg chg="mod">
          <ac:chgData name="jiyoseop" userId="S::gowldytjq98@hanyang.ac.kr::03d12c49-c5b9-4cd1-a1a9-3cd533f93bb1" providerId="AD" clId="Web-{B5880ED9-FB92-477E-9F9E-991417F84B0E}" dt="2022-05-01T12:12:03.316" v="3" actId="20577"/>
          <ac:spMkLst>
            <pc:docMk/>
            <pc:sldMk cId="409998575" sldId="304"/>
            <ac:spMk id="4" creationId="{7B236BFD-E223-4B30-B404-836528E0326E}"/>
          </ac:spMkLst>
        </pc:spChg>
      </pc:sldChg>
    </pc:docChg>
  </pc:docChgLst>
  <pc:docChgLst>
    <pc:chgData name="장희령" userId="S::realhr0805@hanyang.ac.kr::6a786a42-1ca4-4f6f-a420-c93ca6f80142" providerId="AD" clId="Web-{21932C07-75C8-49CC-BC71-124FFE19A152}"/>
    <pc:docChg chg="mod">
      <pc:chgData name="장희령" userId="S::realhr0805@hanyang.ac.kr::6a786a42-1ca4-4f6f-a420-c93ca6f80142" providerId="AD" clId="Web-{21932C07-75C8-49CC-BC71-124FFE19A152}" dt="2022-05-01T10:46:44.579" v="1"/>
      <pc:docMkLst>
        <pc:docMk/>
      </pc:docMkLst>
      <pc:sldChg chg="addCm">
        <pc:chgData name="장희령" userId="S::realhr0805@hanyang.ac.kr::6a786a42-1ca4-4f6f-a420-c93ca6f80142" providerId="AD" clId="Web-{21932C07-75C8-49CC-BC71-124FFE19A152}" dt="2022-05-01T10:46:44.579" v="1"/>
        <pc:sldMkLst>
          <pc:docMk/>
          <pc:sldMk cId="4110931204" sldId="303"/>
        </pc:sldMkLst>
      </pc:sldChg>
    </pc:docChg>
  </pc:docChgLst>
  <pc:docChgLst>
    <pc:chgData name="김 건우" userId="a8c0c9206daf6af5" providerId="LiveId" clId="{4CEE1D67-A16D-4286-9EF9-0A5FE4FD0B9F}"/>
    <pc:docChg chg="custSel delSld modSld">
      <pc:chgData name="김 건우" userId="a8c0c9206daf6af5" providerId="LiveId" clId="{4CEE1D67-A16D-4286-9EF9-0A5FE4FD0B9F}" dt="2022-04-24T13:37:21.903" v="9" actId="14100"/>
      <pc:docMkLst>
        <pc:docMk/>
      </pc:docMkLst>
      <pc:sldChg chg="addSp delSp modSp mod">
        <pc:chgData name="김 건우" userId="a8c0c9206daf6af5" providerId="LiveId" clId="{4CEE1D67-A16D-4286-9EF9-0A5FE4FD0B9F}" dt="2022-04-24T13:37:21.903" v="9" actId="14100"/>
        <pc:sldMkLst>
          <pc:docMk/>
          <pc:sldMk cId="2969895679" sldId="312"/>
        </pc:sldMkLst>
        <pc:picChg chg="add mod">
          <ac:chgData name="김 건우" userId="a8c0c9206daf6af5" providerId="LiveId" clId="{4CEE1D67-A16D-4286-9EF9-0A5FE4FD0B9F}" dt="2022-04-24T13:37:21.903" v="9" actId="14100"/>
          <ac:picMkLst>
            <pc:docMk/>
            <pc:sldMk cId="2969895679" sldId="312"/>
            <ac:picMk id="4" creationId="{69533D24-4D7B-4774-8CDA-891AAA03E81A}"/>
          </ac:picMkLst>
        </pc:picChg>
        <pc:picChg chg="del">
          <ac:chgData name="김 건우" userId="a8c0c9206daf6af5" providerId="LiveId" clId="{4CEE1D67-A16D-4286-9EF9-0A5FE4FD0B9F}" dt="2022-04-24T13:36:50.897" v="3" actId="478"/>
          <ac:picMkLst>
            <pc:docMk/>
            <pc:sldMk cId="2969895679" sldId="312"/>
            <ac:picMk id="13" creationId="{BC3C778A-4461-41E8-B4E3-18A4D748295E}"/>
          </ac:picMkLst>
        </pc:picChg>
      </pc:sldChg>
      <pc:sldChg chg="del">
        <pc:chgData name="김 건우" userId="a8c0c9206daf6af5" providerId="LiveId" clId="{4CEE1D67-A16D-4286-9EF9-0A5FE4FD0B9F}" dt="2022-04-24T13:33:16.804" v="0" actId="47"/>
        <pc:sldMkLst>
          <pc:docMk/>
          <pc:sldMk cId="2664571994" sldId="315"/>
        </pc:sldMkLst>
      </pc:sldChg>
    </pc:docChg>
  </pc:docChgLst>
  <pc:docChgLst>
    <pc:chgData name="장희령" userId="S::realhr0805@hanyang.ac.kr::6a786a42-1ca4-4f6f-a420-c93ca6f80142" providerId="AD" clId="Web-{7C8DB338-FE48-4FA9-BCCC-70A39AD05AC5}"/>
    <pc:docChg chg="modSld">
      <pc:chgData name="장희령" userId="S::realhr0805@hanyang.ac.kr::6a786a42-1ca4-4f6f-a420-c93ca6f80142" providerId="AD" clId="Web-{7C8DB338-FE48-4FA9-BCCC-70A39AD05AC5}" dt="2022-05-01T07:03:04.979" v="5"/>
      <pc:docMkLst>
        <pc:docMk/>
      </pc:docMkLst>
      <pc:sldChg chg="delSp">
        <pc:chgData name="장희령" userId="S::realhr0805@hanyang.ac.kr::6a786a42-1ca4-4f6f-a420-c93ca6f80142" providerId="AD" clId="Web-{7C8DB338-FE48-4FA9-BCCC-70A39AD05AC5}" dt="2022-05-01T07:02:51.620" v="0"/>
        <pc:sldMkLst>
          <pc:docMk/>
          <pc:sldMk cId="409998575" sldId="304"/>
        </pc:sldMkLst>
        <pc:picChg chg="del">
          <ac:chgData name="장희령" userId="S::realhr0805@hanyang.ac.kr::6a786a42-1ca4-4f6f-a420-c93ca6f80142" providerId="AD" clId="Web-{7C8DB338-FE48-4FA9-BCCC-70A39AD05AC5}" dt="2022-05-01T07:02:51.620" v="0"/>
          <ac:picMkLst>
            <pc:docMk/>
            <pc:sldMk cId="409998575" sldId="304"/>
            <ac:picMk id="8" creationId="{18BC7D65-151B-4150-9046-04C6F9817CDD}"/>
          </ac:picMkLst>
        </pc:picChg>
      </pc:sldChg>
      <pc:sldChg chg="delSp delAnim">
        <pc:chgData name="장희령" userId="S::realhr0805@hanyang.ac.kr::6a786a42-1ca4-4f6f-a420-c93ca6f80142" providerId="AD" clId="Web-{7C8DB338-FE48-4FA9-BCCC-70A39AD05AC5}" dt="2022-05-01T07:03:01.901" v="4"/>
        <pc:sldMkLst>
          <pc:docMk/>
          <pc:sldMk cId="570465362" sldId="305"/>
        </pc:sldMkLst>
        <pc:spChg chg="del">
          <ac:chgData name="장희령" userId="S::realhr0805@hanyang.ac.kr::6a786a42-1ca4-4f6f-a420-c93ca6f80142" providerId="AD" clId="Web-{7C8DB338-FE48-4FA9-BCCC-70A39AD05AC5}" dt="2022-05-01T07:02:59.261" v="2"/>
          <ac:spMkLst>
            <pc:docMk/>
            <pc:sldMk cId="570465362" sldId="305"/>
            <ac:spMk id="11" creationId="{9538CBB2-63CC-4BF8-9258-B6F4320DE187}"/>
          </ac:spMkLst>
        </pc:spChg>
        <pc:spChg chg="del">
          <ac:chgData name="장희령" userId="S::realhr0805@hanyang.ac.kr::6a786a42-1ca4-4f6f-a420-c93ca6f80142" providerId="AD" clId="Web-{7C8DB338-FE48-4FA9-BCCC-70A39AD05AC5}" dt="2022-05-01T07:03:00.542" v="3"/>
          <ac:spMkLst>
            <pc:docMk/>
            <pc:sldMk cId="570465362" sldId="305"/>
            <ac:spMk id="12" creationId="{567E5E83-D275-4B51-86BA-4A1FBE480F89}"/>
          </ac:spMkLst>
        </pc:spChg>
        <pc:spChg chg="del">
          <ac:chgData name="장희령" userId="S::realhr0805@hanyang.ac.kr::6a786a42-1ca4-4f6f-a420-c93ca6f80142" providerId="AD" clId="Web-{7C8DB338-FE48-4FA9-BCCC-70A39AD05AC5}" dt="2022-05-01T07:03:01.901" v="4"/>
          <ac:spMkLst>
            <pc:docMk/>
            <pc:sldMk cId="570465362" sldId="305"/>
            <ac:spMk id="13" creationId="{B4CBDF49-A6A4-4017-B369-4C93F1800097}"/>
          </ac:spMkLst>
        </pc:spChg>
        <pc:picChg chg="del">
          <ac:chgData name="장희령" userId="S::realhr0805@hanyang.ac.kr::6a786a42-1ca4-4f6f-a420-c93ca6f80142" providerId="AD" clId="Web-{7C8DB338-FE48-4FA9-BCCC-70A39AD05AC5}" dt="2022-05-01T07:02:57.714" v="1"/>
          <ac:picMkLst>
            <pc:docMk/>
            <pc:sldMk cId="570465362" sldId="305"/>
            <ac:picMk id="10" creationId="{DA20DEFF-AFEF-47A4-8956-1AB214514C60}"/>
          </ac:picMkLst>
        </pc:picChg>
      </pc:sldChg>
      <pc:sldChg chg="delSp">
        <pc:chgData name="장희령" userId="S::realhr0805@hanyang.ac.kr::6a786a42-1ca4-4f6f-a420-c93ca6f80142" providerId="AD" clId="Web-{7C8DB338-FE48-4FA9-BCCC-70A39AD05AC5}" dt="2022-05-01T07:03:04.979" v="5"/>
        <pc:sldMkLst>
          <pc:docMk/>
          <pc:sldMk cId="2192249836" sldId="306"/>
        </pc:sldMkLst>
        <pc:picChg chg="del">
          <ac:chgData name="장희령" userId="S::realhr0805@hanyang.ac.kr::6a786a42-1ca4-4f6f-a420-c93ca6f80142" providerId="AD" clId="Web-{7C8DB338-FE48-4FA9-BCCC-70A39AD05AC5}" dt="2022-05-01T07:03:04.979" v="5"/>
          <ac:picMkLst>
            <pc:docMk/>
            <pc:sldMk cId="2192249836" sldId="306"/>
            <ac:picMk id="10" creationId="{62817AFF-6AFC-4AC7-82A9-5F6E597DEBD8}"/>
          </ac:picMkLst>
        </pc:picChg>
      </pc:sldChg>
    </pc:docChg>
  </pc:docChgLst>
  <pc:docChgLst>
    <pc:chgData name="장희령" userId="S::realhr0805@hanyang.ac.kr::6a786a42-1ca4-4f6f-a420-c93ca6f80142" providerId="AD" clId="Web-{752C50C2-E83B-491B-98D2-35399381D2EC}"/>
    <pc:docChg chg="modSld">
      <pc:chgData name="장희령" userId="S::realhr0805@hanyang.ac.kr::6a786a42-1ca4-4f6f-a420-c93ca6f80142" providerId="AD" clId="Web-{752C50C2-E83B-491B-98D2-35399381D2EC}" dt="2022-05-01T06:59:23.941" v="49" actId="1076"/>
      <pc:docMkLst>
        <pc:docMk/>
      </pc:docMkLst>
      <pc:sldChg chg="modSp">
        <pc:chgData name="장희령" userId="S::realhr0805@hanyang.ac.kr::6a786a42-1ca4-4f6f-a420-c93ca6f80142" providerId="AD" clId="Web-{752C50C2-E83B-491B-98D2-35399381D2EC}" dt="2022-05-01T06:54:46.668" v="36" actId="20577"/>
        <pc:sldMkLst>
          <pc:docMk/>
          <pc:sldMk cId="2064290906" sldId="269"/>
        </pc:sldMkLst>
        <pc:spChg chg="mod">
          <ac:chgData name="장희령" userId="S::realhr0805@hanyang.ac.kr::6a786a42-1ca4-4f6f-a420-c93ca6f80142" providerId="AD" clId="Web-{752C50C2-E83B-491B-98D2-35399381D2EC}" dt="2022-05-01T06:54:46.668" v="36" actId="20577"/>
          <ac:spMkLst>
            <pc:docMk/>
            <pc:sldMk cId="2064290906" sldId="269"/>
            <ac:spMk id="6" creationId="{7B1FBCD2-5D1D-4931-BC29-0F6391AE354D}"/>
          </ac:spMkLst>
        </pc:spChg>
      </pc:sldChg>
      <pc:sldChg chg="modSp">
        <pc:chgData name="장희령" userId="S::realhr0805@hanyang.ac.kr::6a786a42-1ca4-4f6f-a420-c93ca6f80142" providerId="AD" clId="Web-{752C50C2-E83B-491B-98D2-35399381D2EC}" dt="2022-05-01T06:53:27.963" v="16" actId="20577"/>
        <pc:sldMkLst>
          <pc:docMk/>
          <pc:sldMk cId="3098018875" sldId="271"/>
        </pc:sldMkLst>
        <pc:spChg chg="mod">
          <ac:chgData name="장희령" userId="S::realhr0805@hanyang.ac.kr::6a786a42-1ca4-4f6f-a420-c93ca6f80142" providerId="AD" clId="Web-{752C50C2-E83B-491B-98D2-35399381D2EC}" dt="2022-05-01T06:53:27.963" v="16" actId="20577"/>
          <ac:spMkLst>
            <pc:docMk/>
            <pc:sldMk cId="3098018875" sldId="271"/>
            <ac:spMk id="5" creationId="{3EC7BF6D-35B5-4EAF-A92D-518BC6ACA761}"/>
          </ac:spMkLst>
        </pc:spChg>
      </pc:sldChg>
      <pc:sldChg chg="addSp delSp modSp">
        <pc:chgData name="장희령" userId="S::realhr0805@hanyang.ac.kr::6a786a42-1ca4-4f6f-a420-c93ca6f80142" providerId="AD" clId="Web-{752C50C2-E83B-491B-98D2-35399381D2EC}" dt="2022-05-01T06:59:23.941" v="49" actId="1076"/>
        <pc:sldMkLst>
          <pc:docMk/>
          <pc:sldMk cId="4110931204" sldId="303"/>
        </pc:sldMkLst>
        <pc:spChg chg="del">
          <ac:chgData name="장희령" userId="S::realhr0805@hanyang.ac.kr::6a786a42-1ca4-4f6f-a420-c93ca6f80142" providerId="AD" clId="Web-{752C50C2-E83B-491B-98D2-35399381D2EC}" dt="2022-05-01T06:57:05.766" v="41"/>
          <ac:spMkLst>
            <pc:docMk/>
            <pc:sldMk cId="4110931204" sldId="303"/>
            <ac:spMk id="12" creationId="{96877515-0419-4901-AFA7-931B055E6439}"/>
          </ac:spMkLst>
        </pc:spChg>
        <pc:picChg chg="add mod">
          <ac:chgData name="장희령" userId="S::realhr0805@hanyang.ac.kr::6a786a42-1ca4-4f6f-a420-c93ca6f80142" providerId="AD" clId="Web-{752C50C2-E83B-491B-98D2-35399381D2EC}" dt="2022-05-01T06:59:23.941" v="49" actId="1076"/>
          <ac:picMkLst>
            <pc:docMk/>
            <pc:sldMk cId="4110931204" sldId="303"/>
            <ac:picMk id="4" creationId="{FCCC36CD-692B-597C-52B1-B31D2C8B7A41}"/>
          </ac:picMkLst>
        </pc:picChg>
        <pc:picChg chg="del">
          <ac:chgData name="장희령" userId="S::realhr0805@hanyang.ac.kr::6a786a42-1ca4-4f6f-a420-c93ca6f80142" providerId="AD" clId="Web-{752C50C2-E83B-491B-98D2-35399381D2EC}" dt="2022-05-01T06:55:46.107" v="37"/>
          <ac:picMkLst>
            <pc:docMk/>
            <pc:sldMk cId="4110931204" sldId="303"/>
            <ac:picMk id="6" creationId="{EF38D39B-68B9-452C-BAC3-DB9A76ADC97B}"/>
          </ac:picMkLst>
        </pc:picChg>
      </pc:sldChg>
    </pc:docChg>
  </pc:docChgLst>
  <pc:docChgLst>
    <pc:chgData name="장희령" userId="S::realhr0805@hanyang.ac.kr::6a786a42-1ca4-4f6f-a420-c93ca6f80142" providerId="AD" clId="Web-{9D0D81CA-CC0F-4989-BB53-05D81B361BAD}"/>
    <pc:docChg chg="modSld">
      <pc:chgData name="장희령" userId="S::realhr0805@hanyang.ac.kr::6a786a42-1ca4-4f6f-a420-c93ca6f80142" providerId="AD" clId="Web-{9D0D81CA-CC0F-4989-BB53-05D81B361BAD}" dt="2022-05-01T12:57:29.009" v="84"/>
      <pc:docMkLst>
        <pc:docMk/>
      </pc:docMkLst>
      <pc:sldChg chg="addSp delSp modSp addCm delCm modCm">
        <pc:chgData name="장희령" userId="S::realhr0805@hanyang.ac.kr::6a786a42-1ca4-4f6f-a420-c93ca6f80142" providerId="AD" clId="Web-{9D0D81CA-CC0F-4989-BB53-05D81B361BAD}" dt="2022-05-01T12:54:03.113" v="31" actId="1076"/>
        <pc:sldMkLst>
          <pc:docMk/>
          <pc:sldMk cId="4110931204" sldId="303"/>
        </pc:sldMkLst>
        <pc:picChg chg="del">
          <ac:chgData name="장희령" userId="S::realhr0805@hanyang.ac.kr::6a786a42-1ca4-4f6f-a420-c93ca6f80142" providerId="AD" clId="Web-{9D0D81CA-CC0F-4989-BB53-05D81B361BAD}" dt="2022-05-01T12:52:30.939" v="20"/>
          <ac:picMkLst>
            <pc:docMk/>
            <pc:sldMk cId="4110931204" sldId="303"/>
            <ac:picMk id="4" creationId="{FCCC36CD-692B-597C-52B1-B31D2C8B7A41}"/>
          </ac:picMkLst>
        </pc:picChg>
        <pc:picChg chg="add mod">
          <ac:chgData name="장희령" userId="S::realhr0805@hanyang.ac.kr::6a786a42-1ca4-4f6f-a420-c93ca6f80142" providerId="AD" clId="Web-{9D0D81CA-CC0F-4989-BB53-05D81B361BAD}" dt="2022-05-01T12:54:03.113" v="31" actId="1076"/>
          <ac:picMkLst>
            <pc:docMk/>
            <pc:sldMk cId="4110931204" sldId="303"/>
            <ac:picMk id="6" creationId="{7171A8AD-ABDE-2E41-2A43-25A45F7F4FB9}"/>
          </ac:picMkLst>
        </pc:picChg>
      </pc:sldChg>
      <pc:sldChg chg="addSp delSp modSp">
        <pc:chgData name="장희령" userId="S::realhr0805@hanyang.ac.kr::6a786a42-1ca4-4f6f-a420-c93ca6f80142" providerId="AD" clId="Web-{9D0D81CA-CC0F-4989-BB53-05D81B361BAD}" dt="2022-05-01T12:55:52.163" v="55" actId="20577"/>
        <pc:sldMkLst>
          <pc:docMk/>
          <pc:sldMk cId="409998575" sldId="304"/>
        </pc:sldMkLst>
        <pc:spChg chg="mod">
          <ac:chgData name="장희령" userId="S::realhr0805@hanyang.ac.kr::6a786a42-1ca4-4f6f-a420-c93ca6f80142" providerId="AD" clId="Web-{9D0D81CA-CC0F-4989-BB53-05D81B361BAD}" dt="2022-05-01T12:55:42.694" v="45" actId="20577"/>
          <ac:spMkLst>
            <pc:docMk/>
            <pc:sldMk cId="409998575" sldId="304"/>
            <ac:spMk id="2" creationId="{5AF01579-175B-4862-AF1C-82CB80987894}"/>
          </ac:spMkLst>
        </pc:spChg>
        <pc:spChg chg="add del mod">
          <ac:chgData name="장희령" userId="S::realhr0805@hanyang.ac.kr::6a786a42-1ca4-4f6f-a420-c93ca6f80142" providerId="AD" clId="Web-{9D0D81CA-CC0F-4989-BB53-05D81B361BAD}" dt="2022-05-01T12:13:17.779" v="18"/>
          <ac:spMkLst>
            <pc:docMk/>
            <pc:sldMk cId="409998575" sldId="304"/>
            <ac:spMk id="6" creationId="{4A39536D-1D74-84B5-DBF0-C12AA3DB1292}"/>
          </ac:spMkLst>
        </pc:spChg>
        <pc:spChg chg="mod">
          <ac:chgData name="장희령" userId="S::realhr0805@hanyang.ac.kr::6a786a42-1ca4-4f6f-a420-c93ca6f80142" providerId="AD" clId="Web-{9D0D81CA-CC0F-4989-BB53-05D81B361BAD}" dt="2022-05-01T12:55:52.163" v="55" actId="20577"/>
          <ac:spMkLst>
            <pc:docMk/>
            <pc:sldMk cId="409998575" sldId="304"/>
            <ac:spMk id="9" creationId="{1AFE51EE-6035-40C2-97AC-1FB807C0101B}"/>
          </ac:spMkLst>
        </pc:spChg>
      </pc:sldChg>
      <pc:sldChg chg="delSp">
        <pc:chgData name="장희령" userId="S::realhr0805@hanyang.ac.kr::6a786a42-1ca4-4f6f-a420-c93ca6f80142" providerId="AD" clId="Web-{9D0D81CA-CC0F-4989-BB53-05D81B361BAD}" dt="2022-05-01T12:57:29.009" v="84"/>
        <pc:sldMkLst>
          <pc:docMk/>
          <pc:sldMk cId="812709998" sldId="307"/>
        </pc:sldMkLst>
        <pc:picChg chg="del">
          <ac:chgData name="장희령" userId="S::realhr0805@hanyang.ac.kr::6a786a42-1ca4-4f6f-a420-c93ca6f80142" providerId="AD" clId="Web-{9D0D81CA-CC0F-4989-BB53-05D81B361BAD}" dt="2022-05-01T12:57:27.587" v="83"/>
          <ac:picMkLst>
            <pc:docMk/>
            <pc:sldMk cId="812709998" sldId="307"/>
            <ac:picMk id="4" creationId="{DA079378-6261-4226-9ADE-47BC62A55315}"/>
          </ac:picMkLst>
        </pc:picChg>
        <pc:picChg chg="del">
          <ac:chgData name="장희령" userId="S::realhr0805@hanyang.ac.kr::6a786a42-1ca4-4f6f-a420-c93ca6f80142" providerId="AD" clId="Web-{9D0D81CA-CC0F-4989-BB53-05D81B361BAD}" dt="2022-05-01T12:57:29.009" v="84"/>
          <ac:picMkLst>
            <pc:docMk/>
            <pc:sldMk cId="812709998" sldId="307"/>
            <ac:picMk id="14" creationId="{5F8DAC96-1F29-4703-A26F-2DD14BAD6255}"/>
          </ac:picMkLst>
        </pc:picChg>
      </pc:sldChg>
      <pc:sldChg chg="delSp delAnim">
        <pc:chgData name="장희령" userId="S::realhr0805@hanyang.ac.kr::6a786a42-1ca4-4f6f-a420-c93ca6f80142" providerId="AD" clId="Web-{9D0D81CA-CC0F-4989-BB53-05D81B361BAD}" dt="2022-05-01T12:57:25.228" v="82"/>
        <pc:sldMkLst>
          <pc:docMk/>
          <pc:sldMk cId="1532079659" sldId="308"/>
        </pc:sldMkLst>
        <pc:spChg chg="del">
          <ac:chgData name="장희령" userId="S::realhr0805@hanyang.ac.kr::6a786a42-1ca4-4f6f-a420-c93ca6f80142" providerId="AD" clId="Web-{9D0D81CA-CC0F-4989-BB53-05D81B361BAD}" dt="2022-05-01T12:57:25.228" v="82"/>
          <ac:spMkLst>
            <pc:docMk/>
            <pc:sldMk cId="1532079659" sldId="308"/>
            <ac:spMk id="10" creationId="{F3B1C795-733B-4BC2-959A-43964C6E204A}"/>
          </ac:spMkLst>
        </pc:spChg>
        <pc:picChg chg="del">
          <ac:chgData name="장희령" userId="S::realhr0805@hanyang.ac.kr::6a786a42-1ca4-4f6f-a420-c93ca6f80142" providerId="AD" clId="Web-{9D0D81CA-CC0F-4989-BB53-05D81B361BAD}" dt="2022-05-01T12:57:22.930" v="81"/>
          <ac:picMkLst>
            <pc:docMk/>
            <pc:sldMk cId="1532079659" sldId="308"/>
            <ac:picMk id="9" creationId="{D44751B5-15D0-4789-94C8-6C7D8423CCC1}"/>
          </ac:picMkLst>
        </pc:picChg>
      </pc:sldChg>
      <pc:sldChg chg="delSp">
        <pc:chgData name="장희령" userId="S::realhr0805@hanyang.ac.kr::6a786a42-1ca4-4f6f-a420-c93ca6f80142" providerId="AD" clId="Web-{9D0D81CA-CC0F-4989-BB53-05D81B361BAD}" dt="2022-05-01T12:57:17.790" v="80"/>
        <pc:sldMkLst>
          <pc:docMk/>
          <pc:sldMk cId="299726181" sldId="309"/>
        </pc:sldMkLst>
        <pc:picChg chg="del">
          <ac:chgData name="장희령" userId="S::realhr0805@hanyang.ac.kr::6a786a42-1ca4-4f6f-a420-c93ca6f80142" providerId="AD" clId="Web-{9D0D81CA-CC0F-4989-BB53-05D81B361BAD}" dt="2022-05-01T12:57:17.790" v="80"/>
          <ac:picMkLst>
            <pc:docMk/>
            <pc:sldMk cId="299726181" sldId="309"/>
            <ac:picMk id="9" creationId="{3CC4852D-3D12-4F94-8240-8967C6385C7A}"/>
          </ac:picMkLst>
        </pc:picChg>
      </pc:sldChg>
      <pc:sldChg chg="delSp delAnim">
        <pc:chgData name="장희령" userId="S::realhr0805@hanyang.ac.kr::6a786a42-1ca4-4f6f-a420-c93ca6f80142" providerId="AD" clId="Web-{9D0D81CA-CC0F-4989-BB53-05D81B361BAD}" dt="2022-05-01T12:57:05.618" v="76"/>
        <pc:sldMkLst>
          <pc:docMk/>
          <pc:sldMk cId="1290440575" sldId="310"/>
        </pc:sldMkLst>
        <pc:spChg chg="del">
          <ac:chgData name="장희령" userId="S::realhr0805@hanyang.ac.kr::6a786a42-1ca4-4f6f-a420-c93ca6f80142" providerId="AD" clId="Web-{9D0D81CA-CC0F-4989-BB53-05D81B361BAD}" dt="2022-05-01T12:57:05.618" v="76"/>
          <ac:spMkLst>
            <pc:docMk/>
            <pc:sldMk cId="1290440575" sldId="310"/>
            <ac:spMk id="10" creationId="{39CB353B-6D8B-479E-94B5-9479B26650E7}"/>
          </ac:spMkLst>
        </pc:spChg>
        <pc:picChg chg="del">
          <ac:chgData name="장희령" userId="S::realhr0805@hanyang.ac.kr::6a786a42-1ca4-4f6f-a420-c93ca6f80142" providerId="AD" clId="Web-{9D0D81CA-CC0F-4989-BB53-05D81B361BAD}" dt="2022-05-01T12:57:04.164" v="75"/>
          <ac:picMkLst>
            <pc:docMk/>
            <pc:sldMk cId="1290440575" sldId="310"/>
            <ac:picMk id="7" creationId="{56B392AB-DB27-4AA8-A094-68E9D8072507}"/>
          </ac:picMkLst>
        </pc:picChg>
      </pc:sldChg>
      <pc:sldChg chg="delSp delAnim">
        <pc:chgData name="장희령" userId="S::realhr0805@hanyang.ac.kr::6a786a42-1ca4-4f6f-a420-c93ca6f80142" providerId="AD" clId="Web-{9D0D81CA-CC0F-4989-BB53-05D81B361BAD}" dt="2022-05-01T12:57:01.164" v="74"/>
        <pc:sldMkLst>
          <pc:docMk/>
          <pc:sldMk cId="2055632122" sldId="311"/>
        </pc:sldMkLst>
        <pc:spChg chg="del">
          <ac:chgData name="장희령" userId="S::realhr0805@hanyang.ac.kr::6a786a42-1ca4-4f6f-a420-c93ca6f80142" providerId="AD" clId="Web-{9D0D81CA-CC0F-4989-BB53-05D81B361BAD}" dt="2022-05-01T12:56:57.899" v="72"/>
          <ac:spMkLst>
            <pc:docMk/>
            <pc:sldMk cId="2055632122" sldId="311"/>
            <ac:spMk id="10" creationId="{5849DF8E-3DF1-42FF-B6A2-935F8B83DA46}"/>
          </ac:spMkLst>
        </pc:spChg>
        <pc:spChg chg="del">
          <ac:chgData name="장희령" userId="S::realhr0805@hanyang.ac.kr::6a786a42-1ca4-4f6f-a420-c93ca6f80142" providerId="AD" clId="Web-{9D0D81CA-CC0F-4989-BB53-05D81B361BAD}" dt="2022-05-01T12:57:01.164" v="74"/>
          <ac:spMkLst>
            <pc:docMk/>
            <pc:sldMk cId="2055632122" sldId="311"/>
            <ac:spMk id="11" creationId="{CC79B142-BED6-4630-86A5-30B0178148C0}"/>
          </ac:spMkLst>
        </pc:spChg>
        <pc:spChg chg="del">
          <ac:chgData name="장희령" userId="S::realhr0805@hanyang.ac.kr::6a786a42-1ca4-4f6f-a420-c93ca6f80142" providerId="AD" clId="Web-{9D0D81CA-CC0F-4989-BB53-05D81B361BAD}" dt="2022-05-01T12:56:59.399" v="73"/>
          <ac:spMkLst>
            <pc:docMk/>
            <pc:sldMk cId="2055632122" sldId="311"/>
            <ac:spMk id="12" creationId="{80B31B0E-839C-4694-BA7F-B0694F3671A9}"/>
          </ac:spMkLst>
        </pc:spChg>
        <pc:picChg chg="del">
          <ac:chgData name="장희령" userId="S::realhr0805@hanyang.ac.kr::6a786a42-1ca4-4f6f-a420-c93ca6f80142" providerId="AD" clId="Web-{9D0D81CA-CC0F-4989-BB53-05D81B361BAD}" dt="2022-05-01T12:56:56.570" v="71"/>
          <ac:picMkLst>
            <pc:docMk/>
            <pc:sldMk cId="2055632122" sldId="311"/>
            <ac:picMk id="9" creationId="{EFD34137-0063-46C4-94A3-7E5A5202FBEB}"/>
          </ac:picMkLst>
        </pc:picChg>
      </pc:sldChg>
      <pc:sldChg chg="delSp">
        <pc:chgData name="장희령" userId="S::realhr0805@hanyang.ac.kr::6a786a42-1ca4-4f6f-a420-c93ca6f80142" providerId="AD" clId="Web-{9D0D81CA-CC0F-4989-BB53-05D81B361BAD}" dt="2022-05-01T12:56:44.883" v="66"/>
        <pc:sldMkLst>
          <pc:docMk/>
          <pc:sldMk cId="2969895679" sldId="312"/>
        </pc:sldMkLst>
        <pc:picChg chg="del">
          <ac:chgData name="장희령" userId="S::realhr0805@hanyang.ac.kr::6a786a42-1ca4-4f6f-a420-c93ca6f80142" providerId="AD" clId="Web-{9D0D81CA-CC0F-4989-BB53-05D81B361BAD}" dt="2022-05-01T12:56:44.883" v="66"/>
          <ac:picMkLst>
            <pc:docMk/>
            <pc:sldMk cId="2969895679" sldId="312"/>
            <ac:picMk id="4" creationId="{69533D24-4D7B-4774-8CDA-891AAA03E81A}"/>
          </ac:picMkLst>
        </pc:picChg>
      </pc:sldChg>
      <pc:sldChg chg="delSp">
        <pc:chgData name="장희령" userId="S::realhr0805@hanyang.ac.kr::6a786a42-1ca4-4f6f-a420-c93ca6f80142" providerId="AD" clId="Web-{9D0D81CA-CC0F-4989-BB53-05D81B361BAD}" dt="2022-05-01T12:56:42.461" v="65"/>
        <pc:sldMkLst>
          <pc:docMk/>
          <pc:sldMk cId="1156195068" sldId="313"/>
        </pc:sldMkLst>
        <pc:picChg chg="del">
          <ac:chgData name="장희령" userId="S::realhr0805@hanyang.ac.kr::6a786a42-1ca4-4f6f-a420-c93ca6f80142" providerId="AD" clId="Web-{9D0D81CA-CC0F-4989-BB53-05D81B361BAD}" dt="2022-05-01T12:56:40.336" v="64"/>
          <ac:picMkLst>
            <pc:docMk/>
            <pc:sldMk cId="1156195068" sldId="313"/>
            <ac:picMk id="4" creationId="{EDACA22B-2472-4AA4-A5F0-AFC0FF408BA5}"/>
          </ac:picMkLst>
        </pc:picChg>
        <pc:picChg chg="del">
          <ac:chgData name="장희령" userId="S::realhr0805@hanyang.ac.kr::6a786a42-1ca4-4f6f-a420-c93ca6f80142" providerId="AD" clId="Web-{9D0D81CA-CC0F-4989-BB53-05D81B361BAD}" dt="2022-05-01T12:56:38.804" v="63"/>
          <ac:picMkLst>
            <pc:docMk/>
            <pc:sldMk cId="1156195068" sldId="313"/>
            <ac:picMk id="16" creationId="{0620D918-E9E6-4191-8614-95912FB1662C}"/>
          </ac:picMkLst>
        </pc:picChg>
        <pc:picChg chg="del">
          <ac:chgData name="장희령" userId="S::realhr0805@hanyang.ac.kr::6a786a42-1ca4-4f6f-a420-c93ca6f80142" providerId="AD" clId="Web-{9D0D81CA-CC0F-4989-BB53-05D81B361BAD}" dt="2022-05-01T12:56:42.461" v="65"/>
          <ac:picMkLst>
            <pc:docMk/>
            <pc:sldMk cId="1156195068" sldId="313"/>
            <ac:picMk id="18" creationId="{A122C948-4300-4941-8386-A675AB50AE32}"/>
          </ac:picMkLst>
        </pc:picChg>
      </pc:sldChg>
      <pc:sldChg chg="delSp">
        <pc:chgData name="장희령" userId="S::realhr0805@hanyang.ac.kr::6a786a42-1ca4-4f6f-a420-c93ca6f80142" providerId="AD" clId="Web-{9D0D81CA-CC0F-4989-BB53-05D81B361BAD}" dt="2022-05-01T12:56:30.226" v="60"/>
        <pc:sldMkLst>
          <pc:docMk/>
          <pc:sldMk cId="1165886921" sldId="314"/>
        </pc:sldMkLst>
        <pc:picChg chg="del">
          <ac:chgData name="장희령" userId="S::realhr0805@hanyang.ac.kr::6a786a42-1ca4-4f6f-a420-c93ca6f80142" providerId="AD" clId="Web-{9D0D81CA-CC0F-4989-BB53-05D81B361BAD}" dt="2022-05-01T12:56:27.148" v="58"/>
          <ac:picMkLst>
            <pc:docMk/>
            <pc:sldMk cId="1165886921" sldId="314"/>
            <ac:picMk id="4" creationId="{23876B4E-D749-480F-B475-A1429E52742E}"/>
          </ac:picMkLst>
        </pc:picChg>
        <pc:picChg chg="del">
          <ac:chgData name="장희령" userId="S::realhr0805@hanyang.ac.kr::6a786a42-1ca4-4f6f-a420-c93ca6f80142" providerId="AD" clId="Web-{9D0D81CA-CC0F-4989-BB53-05D81B361BAD}" dt="2022-05-01T12:56:30.226" v="60"/>
          <ac:picMkLst>
            <pc:docMk/>
            <pc:sldMk cId="1165886921" sldId="314"/>
            <ac:picMk id="9" creationId="{A24E32E2-7348-4230-B9E9-3E7E16E993B1}"/>
          </ac:picMkLst>
        </pc:picChg>
        <pc:picChg chg="del">
          <ac:chgData name="장희령" userId="S::realhr0805@hanyang.ac.kr::6a786a42-1ca4-4f6f-a420-c93ca6f80142" providerId="AD" clId="Web-{9D0D81CA-CC0F-4989-BB53-05D81B361BAD}" dt="2022-05-01T12:56:28.538" v="59"/>
          <ac:picMkLst>
            <pc:docMk/>
            <pc:sldMk cId="1165886921" sldId="314"/>
            <ac:picMk id="11" creationId="{C85F514E-0162-4B37-A045-0F6932F92D54}"/>
          </ac:picMkLst>
        </pc:picChg>
      </pc:sldChg>
      <pc:sldChg chg="delSp">
        <pc:chgData name="장희령" userId="S::realhr0805@hanyang.ac.kr::6a786a42-1ca4-4f6f-a420-c93ca6f80142" providerId="AD" clId="Web-{9D0D81CA-CC0F-4989-BB53-05D81B361BAD}" dt="2022-05-01T12:56:54.992" v="70"/>
        <pc:sldMkLst>
          <pc:docMk/>
          <pc:sldMk cId="1769116413" sldId="323"/>
        </pc:sldMkLst>
        <pc:picChg chg="del">
          <ac:chgData name="장희령" userId="S::realhr0805@hanyang.ac.kr::6a786a42-1ca4-4f6f-a420-c93ca6f80142" providerId="AD" clId="Web-{9D0D81CA-CC0F-4989-BB53-05D81B361BAD}" dt="2022-05-01T12:56:54.992" v="70"/>
          <ac:picMkLst>
            <pc:docMk/>
            <pc:sldMk cId="1769116413" sldId="323"/>
            <ac:picMk id="4" creationId="{1AF5F210-B412-4ED0-B896-EA5B933F912E}"/>
          </ac:picMkLst>
        </pc:picChg>
      </pc:sldChg>
      <pc:sldChg chg="delSp">
        <pc:chgData name="장희령" userId="S::realhr0805@hanyang.ac.kr::6a786a42-1ca4-4f6f-a420-c93ca6f80142" providerId="AD" clId="Web-{9D0D81CA-CC0F-4989-BB53-05D81B361BAD}" dt="2022-05-01T12:56:47.836" v="67"/>
        <pc:sldMkLst>
          <pc:docMk/>
          <pc:sldMk cId="375242085" sldId="324"/>
        </pc:sldMkLst>
        <pc:picChg chg="del">
          <ac:chgData name="장희령" userId="S::realhr0805@hanyang.ac.kr::6a786a42-1ca4-4f6f-a420-c93ca6f80142" providerId="AD" clId="Web-{9D0D81CA-CC0F-4989-BB53-05D81B361BAD}" dt="2022-05-01T12:56:47.836" v="67"/>
          <ac:picMkLst>
            <pc:docMk/>
            <pc:sldMk cId="375242085" sldId="324"/>
            <ac:picMk id="4" creationId="{FCD7D6DE-63B3-4FB3-A2FA-D2364E17E957}"/>
          </ac:picMkLst>
        </pc:picChg>
      </pc:sldChg>
      <pc:sldChg chg="delSp">
        <pc:chgData name="장희령" userId="S::realhr0805@hanyang.ac.kr::6a786a42-1ca4-4f6f-a420-c93ca6f80142" providerId="AD" clId="Web-{9D0D81CA-CC0F-4989-BB53-05D81B361BAD}" dt="2022-05-01T12:56:19.960" v="57"/>
        <pc:sldMkLst>
          <pc:docMk/>
          <pc:sldMk cId="202715958" sldId="325"/>
        </pc:sldMkLst>
        <pc:spChg chg="del">
          <ac:chgData name="장희령" userId="S::realhr0805@hanyang.ac.kr::6a786a42-1ca4-4f6f-a420-c93ca6f80142" providerId="AD" clId="Web-{9D0D81CA-CC0F-4989-BB53-05D81B361BAD}" dt="2022-05-01T12:56:19.960" v="57"/>
          <ac:spMkLst>
            <pc:docMk/>
            <pc:sldMk cId="202715958" sldId="325"/>
            <ac:spMk id="3" creationId="{B13F3DE7-407E-4F8E-8685-E736E70565FD}"/>
          </ac:spMkLst>
        </pc:spChg>
        <pc:picChg chg="del">
          <ac:chgData name="장희령" userId="S::realhr0805@hanyang.ac.kr::6a786a42-1ca4-4f6f-a420-c93ca6f80142" providerId="AD" clId="Web-{9D0D81CA-CC0F-4989-BB53-05D81B361BAD}" dt="2022-05-01T12:56:08.288" v="56"/>
          <ac:picMkLst>
            <pc:docMk/>
            <pc:sldMk cId="202715958" sldId="325"/>
            <ac:picMk id="5" creationId="{CE5EA6E8-766A-4DEB-AD7B-CC524E0459ED}"/>
          </ac:picMkLst>
        </pc:picChg>
      </pc:sldChg>
      <pc:sldChg chg="delSp">
        <pc:chgData name="장희령" userId="S::realhr0805@hanyang.ac.kr::6a786a42-1ca4-4f6f-a420-c93ca6f80142" providerId="AD" clId="Web-{9D0D81CA-CC0F-4989-BB53-05D81B361BAD}" dt="2022-05-01T12:56:34.164" v="62"/>
        <pc:sldMkLst>
          <pc:docMk/>
          <pc:sldMk cId="3561647312" sldId="326"/>
        </pc:sldMkLst>
        <pc:picChg chg="del">
          <ac:chgData name="장희령" userId="S::realhr0805@hanyang.ac.kr::6a786a42-1ca4-4f6f-a420-c93ca6f80142" providerId="AD" clId="Web-{9D0D81CA-CC0F-4989-BB53-05D81B361BAD}" dt="2022-05-01T12:56:32.695" v="61"/>
          <ac:picMkLst>
            <pc:docMk/>
            <pc:sldMk cId="3561647312" sldId="326"/>
            <ac:picMk id="9" creationId="{83B1DDA0-9889-4A3E-A968-038E63B03F84}"/>
          </ac:picMkLst>
        </pc:picChg>
        <pc:picChg chg="del">
          <ac:chgData name="장희령" userId="S::realhr0805@hanyang.ac.kr::6a786a42-1ca4-4f6f-a420-c93ca6f80142" providerId="AD" clId="Web-{9D0D81CA-CC0F-4989-BB53-05D81B361BAD}" dt="2022-05-01T12:56:34.164" v="62"/>
          <ac:picMkLst>
            <pc:docMk/>
            <pc:sldMk cId="3561647312" sldId="326"/>
            <ac:picMk id="13" creationId="{3768D93A-C3C3-4600-A41C-8B791B68EBC3}"/>
          </ac:picMkLst>
        </pc:picChg>
      </pc:sldChg>
      <pc:sldChg chg="delSp">
        <pc:chgData name="장희령" userId="S::realhr0805@hanyang.ac.kr::6a786a42-1ca4-4f6f-a420-c93ca6f80142" providerId="AD" clId="Web-{9D0D81CA-CC0F-4989-BB53-05D81B361BAD}" dt="2022-05-01T12:57:14.462" v="79"/>
        <pc:sldMkLst>
          <pc:docMk/>
          <pc:sldMk cId="2169665205" sldId="327"/>
        </pc:sldMkLst>
        <pc:spChg chg="del">
          <ac:chgData name="장희령" userId="S::realhr0805@hanyang.ac.kr::6a786a42-1ca4-4f6f-a420-c93ca6f80142" providerId="AD" clId="Web-{9D0D81CA-CC0F-4989-BB53-05D81B361BAD}" dt="2022-05-01T12:57:14.462" v="79"/>
          <ac:spMkLst>
            <pc:docMk/>
            <pc:sldMk cId="2169665205" sldId="327"/>
            <ac:spMk id="15" creationId="{6221A32D-E6EB-435C-A263-6023C78F9A5D}"/>
          </ac:spMkLst>
        </pc:spChg>
        <pc:picChg chg="del">
          <ac:chgData name="장희령" userId="S::realhr0805@hanyang.ac.kr::6a786a42-1ca4-4f6f-a420-c93ca6f80142" providerId="AD" clId="Web-{9D0D81CA-CC0F-4989-BB53-05D81B361BAD}" dt="2022-05-01T12:57:07.930" v="77"/>
          <ac:picMkLst>
            <pc:docMk/>
            <pc:sldMk cId="2169665205" sldId="327"/>
            <ac:picMk id="4" creationId="{41785D15-E6F7-440D-9383-C61A4D545C09}"/>
          </ac:picMkLst>
        </pc:picChg>
        <pc:picChg chg="del">
          <ac:chgData name="장희령" userId="S::realhr0805@hanyang.ac.kr::6a786a42-1ca4-4f6f-a420-c93ca6f80142" providerId="AD" clId="Web-{9D0D81CA-CC0F-4989-BB53-05D81B361BAD}" dt="2022-05-01T12:57:09.211" v="78"/>
          <ac:picMkLst>
            <pc:docMk/>
            <pc:sldMk cId="2169665205" sldId="327"/>
            <ac:picMk id="12" creationId="{E37A24C7-44CA-4511-A1ED-112B8FB2250C}"/>
          </ac:picMkLst>
        </pc:picChg>
      </pc:sldChg>
      <pc:sldChg chg="delSp">
        <pc:chgData name="장희령" userId="S::realhr0805@hanyang.ac.kr::6a786a42-1ca4-4f6f-a420-c93ca6f80142" providerId="AD" clId="Web-{9D0D81CA-CC0F-4989-BB53-05D81B361BAD}" dt="2022-05-01T12:56:51.914" v="69"/>
        <pc:sldMkLst>
          <pc:docMk/>
          <pc:sldMk cId="1581333740" sldId="328"/>
        </pc:sldMkLst>
        <pc:picChg chg="del">
          <ac:chgData name="장희령" userId="S::realhr0805@hanyang.ac.kr::6a786a42-1ca4-4f6f-a420-c93ca6f80142" providerId="AD" clId="Web-{9D0D81CA-CC0F-4989-BB53-05D81B361BAD}" dt="2022-05-01T12:56:50.023" v="68"/>
          <ac:picMkLst>
            <pc:docMk/>
            <pc:sldMk cId="1581333740" sldId="328"/>
            <ac:picMk id="3" creationId="{B7FD6B9B-DB41-4CFA-9726-0E19733173D2}"/>
          </ac:picMkLst>
        </pc:picChg>
        <pc:picChg chg="del">
          <ac:chgData name="장희령" userId="S::realhr0805@hanyang.ac.kr::6a786a42-1ca4-4f6f-a420-c93ca6f80142" providerId="AD" clId="Web-{9D0D81CA-CC0F-4989-BB53-05D81B361BAD}" dt="2022-05-01T12:56:51.914" v="69"/>
          <ac:picMkLst>
            <pc:docMk/>
            <pc:sldMk cId="1581333740" sldId="328"/>
            <ac:picMk id="9" creationId="{9A9A657E-3677-4E3D-943D-C29CE962E0AF}"/>
          </ac:picMkLst>
        </pc:picChg>
      </pc:sldChg>
    </pc:docChg>
  </pc:docChgLst>
  <pc:docChgLst>
    <pc:chgData name="jiyoseop" userId="S::gowldytjq98@hanyang.ac.kr::03d12c49-c5b9-4cd1-a1a9-3cd533f93bb1" providerId="AD" clId="Web-{78744D51-6DE7-4E47-B55F-65F65331F3EC}"/>
    <pc:docChg chg="addSld modSld">
      <pc:chgData name="jiyoseop" userId="S::gowldytjq98@hanyang.ac.kr::03d12c49-c5b9-4cd1-a1a9-3cd533f93bb1" providerId="AD" clId="Web-{78744D51-6DE7-4E47-B55F-65F65331F3EC}" dt="2022-05-01T13:30:40.160" v="28"/>
      <pc:docMkLst>
        <pc:docMk/>
      </pc:docMkLst>
      <pc:sldChg chg="addSp modSp addCm modCm">
        <pc:chgData name="jiyoseop" userId="S::gowldytjq98@hanyang.ac.kr::03d12c49-c5b9-4cd1-a1a9-3cd533f93bb1" providerId="AD" clId="Web-{78744D51-6DE7-4E47-B55F-65F65331F3EC}" dt="2022-05-01T13:30:40.160" v="28"/>
        <pc:sldMkLst>
          <pc:docMk/>
          <pc:sldMk cId="202715958" sldId="325"/>
        </pc:sldMkLst>
        <pc:picChg chg="add mod">
          <ac:chgData name="jiyoseop" userId="S::gowldytjq98@hanyang.ac.kr::03d12c49-c5b9-4cd1-a1a9-3cd533f93bb1" providerId="AD" clId="Web-{78744D51-6DE7-4E47-B55F-65F65331F3EC}" dt="2022-05-01T13:29:41.924" v="24" actId="1076"/>
          <ac:picMkLst>
            <pc:docMk/>
            <pc:sldMk cId="202715958" sldId="325"/>
            <ac:picMk id="3" creationId="{CF45BADF-29DB-F274-9FD6-00DBAF64C8E0}"/>
          </ac:picMkLst>
        </pc:picChg>
      </pc:sldChg>
      <pc:sldChg chg="addSp delSp modSp add">
        <pc:chgData name="jiyoseop" userId="S::gowldytjq98@hanyang.ac.kr::03d12c49-c5b9-4cd1-a1a9-3cd533f93bb1" providerId="AD" clId="Web-{78744D51-6DE7-4E47-B55F-65F65331F3EC}" dt="2022-05-01T13:28:41.095" v="9" actId="14100"/>
        <pc:sldMkLst>
          <pc:docMk/>
          <pc:sldMk cId="350241487" sldId="329"/>
        </pc:sldMkLst>
        <pc:picChg chg="add mod">
          <ac:chgData name="jiyoseop" userId="S::gowldytjq98@hanyang.ac.kr::03d12c49-c5b9-4cd1-a1a9-3cd533f93bb1" providerId="AD" clId="Web-{78744D51-6DE7-4E47-B55F-65F65331F3EC}" dt="2022-05-01T13:28:41.095" v="9" actId="14100"/>
          <ac:picMkLst>
            <pc:docMk/>
            <pc:sldMk cId="350241487" sldId="329"/>
            <ac:picMk id="3" creationId="{B38083A4-E9C7-0345-FF3C-B7CB2759BE82}"/>
          </ac:picMkLst>
        </pc:picChg>
        <pc:picChg chg="del mod">
          <ac:chgData name="jiyoseop" userId="S::gowldytjq98@hanyang.ac.kr::03d12c49-c5b9-4cd1-a1a9-3cd533f93bb1" providerId="AD" clId="Web-{78744D51-6DE7-4E47-B55F-65F65331F3EC}" dt="2022-05-01T13:28:26.766" v="4"/>
          <ac:picMkLst>
            <pc:docMk/>
            <pc:sldMk cId="350241487" sldId="329"/>
            <ac:picMk id="20" creationId="{49E393CF-9257-56A9-2224-916F433007E7}"/>
          </ac:picMkLst>
        </pc:picChg>
        <pc:picChg chg="del">
          <ac:chgData name="jiyoseop" userId="S::gowldytjq98@hanyang.ac.kr::03d12c49-c5b9-4cd1-a1a9-3cd533f93bb1" providerId="AD" clId="Web-{78744D51-6DE7-4E47-B55F-65F65331F3EC}" dt="2022-05-01T13:27:44.296" v="1"/>
          <ac:picMkLst>
            <pc:docMk/>
            <pc:sldMk cId="350241487" sldId="329"/>
            <ac:picMk id="22" creationId="{4E157630-3036-A178-8B95-36122A124D7D}"/>
          </ac:picMkLst>
        </pc:picChg>
      </pc:sldChg>
    </pc:docChg>
  </pc:docChgLst>
  <pc:docChgLst>
    <pc:chgData name="장희령" userId="S::realhr0805@hanyang.ac.kr::6a786a42-1ca4-4f6f-a420-c93ca6f80142" providerId="AD" clId="Web-{2056A304-CCFF-4469-8452-5E5666AD86F2}"/>
    <pc:docChg chg="modSld">
      <pc:chgData name="장희령" userId="S::realhr0805@hanyang.ac.kr::6a786a42-1ca4-4f6f-a420-c93ca6f80142" providerId="AD" clId="Web-{2056A304-CCFF-4469-8452-5E5666AD86F2}" dt="2022-05-02T01:34:56.074" v="6"/>
      <pc:docMkLst>
        <pc:docMk/>
      </pc:docMkLst>
      <pc:sldChg chg="addSp modSp addAnim modAnim">
        <pc:chgData name="장희령" userId="S::realhr0805@hanyang.ac.kr::6a786a42-1ca4-4f6f-a420-c93ca6f80142" providerId="AD" clId="Web-{2056A304-CCFF-4469-8452-5E5666AD86F2}" dt="2022-05-02T01:34:56.074" v="6"/>
        <pc:sldMkLst>
          <pc:docMk/>
          <pc:sldMk cId="1532079659" sldId="308"/>
        </pc:sldMkLst>
        <pc:picChg chg="add mod">
          <ac:chgData name="장희령" userId="S::realhr0805@hanyang.ac.kr::6a786a42-1ca4-4f6f-a420-c93ca6f80142" providerId="AD" clId="Web-{2056A304-CCFF-4469-8452-5E5666AD86F2}" dt="2022-05-02T01:34:28.354" v="2" actId="14100"/>
          <ac:picMkLst>
            <pc:docMk/>
            <pc:sldMk cId="1532079659" sldId="308"/>
            <ac:picMk id="3" creationId="{52EBD202-4090-8013-57A4-D945B6FD1FCC}"/>
          </ac:picMkLst>
        </pc:picChg>
      </pc:sldChg>
    </pc:docChg>
  </pc:docChgLst>
  <pc:docChgLst>
    <pc:chgData name="장희령" userId="S::realhr0805@hanyang.ac.kr::6a786a42-1ca4-4f6f-a420-c93ca6f80142" providerId="AD" clId="Web-{F56AB9C7-917C-4A20-8046-70443C7A5AAB}"/>
    <pc:docChg chg="modSld">
      <pc:chgData name="장희령" userId="S::realhr0805@hanyang.ac.kr::6a786a42-1ca4-4f6f-a420-c93ca6f80142" providerId="AD" clId="Web-{F56AB9C7-917C-4A20-8046-70443C7A5AAB}" dt="2022-05-01T13:44:57.958" v="17"/>
      <pc:docMkLst>
        <pc:docMk/>
      </pc:docMkLst>
      <pc:sldChg chg="addSp modSp addAnim modAnim">
        <pc:chgData name="장희령" userId="S::realhr0805@hanyang.ac.kr::6a786a42-1ca4-4f6f-a420-c93ca6f80142" providerId="AD" clId="Web-{F56AB9C7-917C-4A20-8046-70443C7A5AAB}" dt="2022-05-01T13:44:57.958" v="17"/>
        <pc:sldMkLst>
          <pc:docMk/>
          <pc:sldMk cId="570465362" sldId="305"/>
        </pc:sldMkLst>
        <pc:spChg chg="add mod">
          <ac:chgData name="장희령" userId="S::realhr0805@hanyang.ac.kr::6a786a42-1ca4-4f6f-a420-c93ca6f80142" providerId="AD" clId="Web-{F56AB9C7-917C-4A20-8046-70443C7A5AAB}" dt="2022-05-01T13:43:35.237" v="7" actId="1076"/>
          <ac:spMkLst>
            <pc:docMk/>
            <pc:sldMk cId="570465362" sldId="305"/>
            <ac:spMk id="4" creationId="{C59AFD38-B67D-4CE3-B3A0-A9712D9E354E}"/>
          </ac:spMkLst>
        </pc:spChg>
        <pc:spChg chg="add mod">
          <ac:chgData name="장희령" userId="S::realhr0805@hanyang.ac.kr::6a786a42-1ca4-4f6f-a420-c93ca6f80142" providerId="AD" clId="Web-{F56AB9C7-917C-4A20-8046-70443C7A5AAB}" dt="2022-05-01T13:43:35.237" v="8" actId="1076"/>
          <ac:spMkLst>
            <pc:docMk/>
            <pc:sldMk cId="570465362" sldId="305"/>
            <ac:spMk id="11" creationId="{1EF2A5C4-9CDA-4F8D-7993-DBE073C41DC3}"/>
          </ac:spMkLst>
        </pc:spChg>
        <pc:picChg chg="mod modCrop">
          <ac:chgData name="장희령" userId="S::realhr0805@hanyang.ac.kr::6a786a42-1ca4-4f6f-a420-c93ca6f80142" providerId="AD" clId="Web-{F56AB9C7-917C-4A20-8046-70443C7A5AAB}" dt="2022-05-01T13:42:56.952" v="4" actId="1076"/>
          <ac:picMkLst>
            <pc:docMk/>
            <pc:sldMk cId="570465362" sldId="305"/>
            <ac:picMk id="3" creationId="{96E1F3B7-B2AD-F9CD-B6A4-5C737FEBD50E}"/>
          </ac:picMkLst>
        </pc:picChg>
        <pc:picChg chg="add mod">
          <ac:chgData name="장희령" userId="S::realhr0805@hanyang.ac.kr::6a786a42-1ca4-4f6f-a420-c93ca6f80142" providerId="AD" clId="Web-{F56AB9C7-917C-4A20-8046-70443C7A5AAB}" dt="2022-05-01T13:44:23.629" v="12" actId="14100"/>
          <ac:picMkLst>
            <pc:docMk/>
            <pc:sldMk cId="570465362" sldId="305"/>
            <ac:picMk id="12" creationId="{7F2FAFF8-4BED-0EAB-1400-52BFED08E243}"/>
          </ac:picMkLst>
        </pc:picChg>
        <pc:picChg chg="add mod">
          <ac:chgData name="장희령" userId="S::realhr0805@hanyang.ac.kr::6a786a42-1ca4-4f6f-a420-c93ca6f80142" providerId="AD" clId="Web-{F56AB9C7-917C-4A20-8046-70443C7A5AAB}" dt="2022-05-01T13:44:46.067" v="15" actId="1076"/>
          <ac:picMkLst>
            <pc:docMk/>
            <pc:sldMk cId="570465362" sldId="305"/>
            <ac:picMk id="14" creationId="{5F1C6C1F-B1B6-1602-3335-F9D281BC46A8}"/>
          </ac:picMkLst>
        </pc:picChg>
      </pc:sldChg>
    </pc:docChg>
  </pc:docChgLst>
  <pc:docChgLst>
    <pc:chgData name="장희령" userId="S::realhr0805@hanyang.ac.kr::6a786a42-1ca4-4f6f-a420-c93ca6f80142" providerId="AD" clId="Web-{0F2A8088-E544-4155-A3C4-A49647DC8D9A}"/>
    <pc:docChg chg="addSld delSld modSld">
      <pc:chgData name="장희령" userId="S::realhr0805@hanyang.ac.kr::6a786a42-1ca4-4f6f-a420-c93ca6f80142" providerId="AD" clId="Web-{0F2A8088-E544-4155-A3C4-A49647DC8D9A}" dt="2022-05-01T14:54:06.906" v="216" actId="1076"/>
      <pc:docMkLst>
        <pc:docMk/>
      </pc:docMkLst>
      <pc:sldChg chg="addSp modSp">
        <pc:chgData name="장희령" userId="S::realhr0805@hanyang.ac.kr::6a786a42-1ca4-4f6f-a420-c93ca6f80142" providerId="AD" clId="Web-{0F2A8088-E544-4155-A3C4-A49647DC8D9A}" dt="2022-05-01T14:25:33.109" v="7" actId="1076"/>
        <pc:sldMkLst>
          <pc:docMk/>
          <pc:sldMk cId="409998575" sldId="304"/>
        </pc:sldMkLst>
        <pc:picChg chg="add mod">
          <ac:chgData name="장희령" userId="S::realhr0805@hanyang.ac.kr::6a786a42-1ca4-4f6f-a420-c93ca6f80142" providerId="AD" clId="Web-{0F2A8088-E544-4155-A3C4-A49647DC8D9A}" dt="2022-05-01T14:25:33.109" v="7" actId="1076"/>
          <ac:picMkLst>
            <pc:docMk/>
            <pc:sldMk cId="409998575" sldId="304"/>
            <ac:picMk id="6" creationId="{266758A2-F027-3D19-C6F7-C55DDF767AD6}"/>
          </ac:picMkLst>
        </pc:picChg>
      </pc:sldChg>
      <pc:sldChg chg="modSp delCm">
        <pc:chgData name="장희령" userId="S::realhr0805@hanyang.ac.kr::6a786a42-1ca4-4f6f-a420-c93ca6f80142" providerId="AD" clId="Web-{0F2A8088-E544-4155-A3C4-A49647DC8D9A}" dt="2022-05-01T14:21:47.463" v="2" actId="1076"/>
        <pc:sldMkLst>
          <pc:docMk/>
          <pc:sldMk cId="570465362" sldId="305"/>
        </pc:sldMkLst>
        <pc:picChg chg="mod">
          <ac:chgData name="장희령" userId="S::realhr0805@hanyang.ac.kr::6a786a42-1ca4-4f6f-a420-c93ca6f80142" providerId="AD" clId="Web-{0F2A8088-E544-4155-A3C4-A49647DC8D9A}" dt="2022-05-01T14:21:47.463" v="2" actId="1076"/>
          <ac:picMkLst>
            <pc:docMk/>
            <pc:sldMk cId="570465362" sldId="305"/>
            <ac:picMk id="14" creationId="{5F1C6C1F-B1B6-1602-3335-F9D281BC46A8}"/>
          </ac:picMkLst>
        </pc:picChg>
      </pc:sldChg>
      <pc:sldChg chg="addSp modSp">
        <pc:chgData name="장희령" userId="S::realhr0805@hanyang.ac.kr::6a786a42-1ca4-4f6f-a420-c93ca6f80142" providerId="AD" clId="Web-{0F2A8088-E544-4155-A3C4-A49647DC8D9A}" dt="2022-05-01T14:38:04.582" v="48" actId="14100"/>
        <pc:sldMkLst>
          <pc:docMk/>
          <pc:sldMk cId="2192249836" sldId="306"/>
        </pc:sldMkLst>
        <pc:spChg chg="mod">
          <ac:chgData name="장희령" userId="S::realhr0805@hanyang.ac.kr::6a786a42-1ca4-4f6f-a420-c93ca6f80142" providerId="AD" clId="Web-{0F2A8088-E544-4155-A3C4-A49647DC8D9A}" dt="2022-05-01T14:37:44.159" v="31" actId="20577"/>
          <ac:spMkLst>
            <pc:docMk/>
            <pc:sldMk cId="2192249836" sldId="306"/>
            <ac:spMk id="2" creationId="{0F977B97-3974-4B8D-AAF4-6E713F77E5A5}"/>
          </ac:spMkLst>
        </pc:spChg>
        <pc:spChg chg="mod">
          <ac:chgData name="장희령" userId="S::realhr0805@hanyang.ac.kr::6a786a42-1ca4-4f6f-a420-c93ca6f80142" providerId="AD" clId="Web-{0F2A8088-E544-4155-A3C4-A49647DC8D9A}" dt="2022-05-01T14:37:52.909" v="44" actId="20577"/>
          <ac:spMkLst>
            <pc:docMk/>
            <pc:sldMk cId="2192249836" sldId="306"/>
            <ac:spMk id="9" creationId="{494990B8-CFFB-4A54-89B3-73E5D1E5B32B}"/>
          </ac:spMkLst>
        </pc:spChg>
        <pc:picChg chg="add mod">
          <ac:chgData name="장희령" userId="S::realhr0805@hanyang.ac.kr::6a786a42-1ca4-4f6f-a420-c93ca6f80142" providerId="AD" clId="Web-{0F2A8088-E544-4155-A3C4-A49647DC8D9A}" dt="2022-05-01T14:38:04.582" v="48" actId="14100"/>
          <ac:picMkLst>
            <pc:docMk/>
            <pc:sldMk cId="2192249836" sldId="306"/>
            <ac:picMk id="3" creationId="{F802F3D7-EA0E-6D5C-F234-B99CF31609AA}"/>
          </ac:picMkLst>
        </pc:picChg>
      </pc:sldChg>
      <pc:sldChg chg="addSp delSp modSp">
        <pc:chgData name="장희령" userId="S::realhr0805@hanyang.ac.kr::6a786a42-1ca4-4f6f-a420-c93ca6f80142" providerId="AD" clId="Web-{0F2A8088-E544-4155-A3C4-A49647DC8D9A}" dt="2022-05-01T14:44:11.700" v="103"/>
        <pc:sldMkLst>
          <pc:docMk/>
          <pc:sldMk cId="812709998" sldId="307"/>
        </pc:sldMkLst>
        <pc:spChg chg="mod">
          <ac:chgData name="장희령" userId="S::realhr0805@hanyang.ac.kr::6a786a42-1ca4-4f6f-a420-c93ca6f80142" providerId="AD" clId="Web-{0F2A8088-E544-4155-A3C4-A49647DC8D9A}" dt="2022-05-01T14:43:20.340" v="90" actId="20577"/>
          <ac:spMkLst>
            <pc:docMk/>
            <pc:sldMk cId="812709998" sldId="307"/>
            <ac:spMk id="2" creationId="{B75DD021-99BC-42C1-9801-3D98E20017B6}"/>
          </ac:spMkLst>
        </pc:spChg>
        <pc:spChg chg="del">
          <ac:chgData name="장희령" userId="S::realhr0805@hanyang.ac.kr::6a786a42-1ca4-4f6f-a420-c93ca6f80142" providerId="AD" clId="Web-{0F2A8088-E544-4155-A3C4-A49647DC8D9A}" dt="2022-05-01T14:43:24.449" v="91"/>
          <ac:spMkLst>
            <pc:docMk/>
            <pc:sldMk cId="812709998" sldId="307"/>
            <ac:spMk id="10" creationId="{0349CCB1-0D09-4436-B57F-A8D46764CA03}"/>
          </ac:spMkLst>
        </pc:spChg>
        <pc:spChg chg="del">
          <ac:chgData name="장희령" userId="S::realhr0805@hanyang.ac.kr::6a786a42-1ca4-4f6f-a420-c93ca6f80142" providerId="AD" clId="Web-{0F2A8088-E544-4155-A3C4-A49647DC8D9A}" dt="2022-05-01T14:43:26.355" v="92"/>
          <ac:spMkLst>
            <pc:docMk/>
            <pc:sldMk cId="812709998" sldId="307"/>
            <ac:spMk id="11" creationId="{738714AF-F4E1-45A0-AFB8-1A126D857964}"/>
          </ac:spMkLst>
        </pc:spChg>
        <pc:picChg chg="add mod">
          <ac:chgData name="장희령" userId="S::realhr0805@hanyang.ac.kr::6a786a42-1ca4-4f6f-a420-c93ca6f80142" providerId="AD" clId="Web-{0F2A8088-E544-4155-A3C4-A49647DC8D9A}" dt="2022-05-01T14:44:11.700" v="103"/>
          <ac:picMkLst>
            <pc:docMk/>
            <pc:sldMk cId="812709998" sldId="307"/>
            <ac:picMk id="3" creationId="{57D08530-BD27-B40E-3439-578A40B009AE}"/>
          </ac:picMkLst>
        </pc:picChg>
      </pc:sldChg>
      <pc:sldChg chg="addSp delSp modSp">
        <pc:chgData name="장희령" userId="S::realhr0805@hanyang.ac.kr::6a786a42-1ca4-4f6f-a420-c93ca6f80142" providerId="AD" clId="Web-{0F2A8088-E544-4155-A3C4-A49647DC8D9A}" dt="2022-05-01T14:54:06.906" v="216" actId="1076"/>
        <pc:sldMkLst>
          <pc:docMk/>
          <pc:sldMk cId="1532079659" sldId="308"/>
        </pc:sldMkLst>
        <pc:spChg chg="mod">
          <ac:chgData name="장희령" userId="S::realhr0805@hanyang.ac.kr::6a786a42-1ca4-4f6f-a420-c93ca6f80142" providerId="AD" clId="Web-{0F2A8088-E544-4155-A3C4-A49647DC8D9A}" dt="2022-05-01T14:53:59.609" v="214" actId="20577"/>
          <ac:spMkLst>
            <pc:docMk/>
            <pc:sldMk cId="1532079659" sldId="308"/>
            <ac:spMk id="2" creationId="{3FDB2306-F9CE-4CFC-BA8F-1036CC1A98CC}"/>
          </ac:spMkLst>
        </pc:spChg>
        <pc:picChg chg="add del mod">
          <ac:chgData name="장희령" userId="S::realhr0805@hanyang.ac.kr::6a786a42-1ca4-4f6f-a420-c93ca6f80142" providerId="AD" clId="Web-{0F2A8088-E544-4155-A3C4-A49647DC8D9A}" dt="2022-05-01T14:49:09.930" v="105"/>
          <ac:picMkLst>
            <pc:docMk/>
            <pc:sldMk cId="1532079659" sldId="308"/>
            <ac:picMk id="3" creationId="{BA29C4F8-F2CC-CE47-5AE2-1EDF37EEDFAE}"/>
          </ac:picMkLst>
        </pc:picChg>
        <pc:picChg chg="mod">
          <ac:chgData name="장희령" userId="S::realhr0805@hanyang.ac.kr::6a786a42-1ca4-4f6f-a420-c93ca6f80142" providerId="AD" clId="Web-{0F2A8088-E544-4155-A3C4-A49647DC8D9A}" dt="2022-05-01T14:54:04.062" v="215" actId="1076"/>
          <ac:picMkLst>
            <pc:docMk/>
            <pc:sldMk cId="1532079659" sldId="308"/>
            <ac:picMk id="4" creationId="{319948B9-283F-E0EF-A940-535BEA3FDF2C}"/>
          </ac:picMkLst>
        </pc:picChg>
        <pc:picChg chg="mod">
          <ac:chgData name="장희령" userId="S::realhr0805@hanyang.ac.kr::6a786a42-1ca4-4f6f-a420-c93ca6f80142" providerId="AD" clId="Web-{0F2A8088-E544-4155-A3C4-A49647DC8D9A}" dt="2022-05-01T14:54:06.906" v="216" actId="1076"/>
          <ac:picMkLst>
            <pc:docMk/>
            <pc:sldMk cId="1532079659" sldId="308"/>
            <ac:picMk id="9" creationId="{0403E728-D5C0-3496-C62E-0526182C72AA}"/>
          </ac:picMkLst>
        </pc:picChg>
      </pc:sldChg>
      <pc:sldChg chg="del">
        <pc:chgData name="장희령" userId="S::realhr0805@hanyang.ac.kr::6a786a42-1ca4-4f6f-a420-c93ca6f80142" providerId="AD" clId="Web-{0F2A8088-E544-4155-A3C4-A49647DC8D9A}" dt="2022-05-01T14:25:47.766" v="10"/>
        <pc:sldMkLst>
          <pc:docMk/>
          <pc:sldMk cId="2969895679" sldId="312"/>
        </pc:sldMkLst>
      </pc:sldChg>
      <pc:sldChg chg="add del">
        <pc:chgData name="장희령" userId="S::realhr0805@hanyang.ac.kr::6a786a42-1ca4-4f6f-a420-c93ca6f80142" providerId="AD" clId="Web-{0F2A8088-E544-4155-A3C4-A49647DC8D9A}" dt="2022-05-01T14:25:48.750" v="11"/>
        <pc:sldMkLst>
          <pc:docMk/>
          <pc:sldMk cId="1156195068" sldId="313"/>
        </pc:sldMkLst>
      </pc:sldChg>
      <pc:sldChg chg="del">
        <pc:chgData name="장희령" userId="S::realhr0805@hanyang.ac.kr::6a786a42-1ca4-4f6f-a420-c93ca6f80142" providerId="AD" clId="Web-{0F2A8088-E544-4155-A3C4-A49647DC8D9A}" dt="2022-05-01T14:25:49.750" v="12"/>
        <pc:sldMkLst>
          <pc:docMk/>
          <pc:sldMk cId="3561647312" sldId="326"/>
        </pc:sldMkLst>
      </pc:sldChg>
      <pc:sldChg chg="addSp delSp modSp new">
        <pc:chgData name="장희령" userId="S::realhr0805@hanyang.ac.kr::6a786a42-1ca4-4f6f-a420-c93ca6f80142" providerId="AD" clId="Web-{0F2A8088-E544-4155-A3C4-A49647DC8D9A}" dt="2022-05-01T14:52:11.106" v="142" actId="20577"/>
        <pc:sldMkLst>
          <pc:docMk/>
          <pc:sldMk cId="602224894" sldId="333"/>
        </pc:sldMkLst>
        <pc:spChg chg="mod">
          <ac:chgData name="장희령" userId="S::realhr0805@hanyang.ac.kr::6a786a42-1ca4-4f6f-a420-c93ca6f80142" providerId="AD" clId="Web-{0F2A8088-E544-4155-A3C4-A49647DC8D9A}" dt="2022-05-01T14:52:11.106" v="142" actId="20577"/>
          <ac:spMkLst>
            <pc:docMk/>
            <pc:sldMk cId="602224894" sldId="333"/>
            <ac:spMk id="2" creationId="{F69B11A5-9FE4-A7E8-B567-3EA9A6F88738}"/>
          </ac:spMkLst>
        </pc:spChg>
        <pc:spChg chg="del">
          <ac:chgData name="장희령" userId="S::realhr0805@hanyang.ac.kr::6a786a42-1ca4-4f6f-a420-c93ca6f80142" providerId="AD" clId="Web-{0F2A8088-E544-4155-A3C4-A49647DC8D9A}" dt="2022-05-01T14:50:28.479" v="119"/>
          <ac:spMkLst>
            <pc:docMk/>
            <pc:sldMk cId="602224894" sldId="333"/>
            <ac:spMk id="4" creationId="{6B47195B-0C8F-EFE0-7080-CD12813ED909}"/>
          </ac:spMkLst>
        </pc:spChg>
        <pc:spChg chg="mod">
          <ac:chgData name="장희령" userId="S::realhr0805@hanyang.ac.kr::6a786a42-1ca4-4f6f-a420-c93ca6f80142" providerId="AD" clId="Web-{0F2A8088-E544-4155-A3C4-A49647DC8D9A}" dt="2022-05-01T14:49:59.322" v="117" actId="20577"/>
          <ac:spMkLst>
            <pc:docMk/>
            <pc:sldMk cId="602224894" sldId="333"/>
            <ac:spMk id="5" creationId="{B5877934-982D-1724-9A68-764D6391458C}"/>
          </ac:spMkLst>
        </pc:spChg>
        <pc:spChg chg="add del mod">
          <ac:chgData name="장희령" userId="S::realhr0805@hanyang.ac.kr::6a786a42-1ca4-4f6f-a420-c93ca6f80142" providerId="AD" clId="Web-{0F2A8088-E544-4155-A3C4-A49647DC8D9A}" dt="2022-05-01T14:50:34.088" v="125"/>
          <ac:spMkLst>
            <pc:docMk/>
            <pc:sldMk cId="602224894" sldId="333"/>
            <ac:spMk id="8" creationId="{97127E10-1729-83EC-9387-8E1ED3B7ECC9}"/>
          </ac:spMkLst>
        </pc:spChg>
        <pc:spChg chg="add del mod">
          <ac:chgData name="장희령" userId="S::realhr0805@hanyang.ac.kr::6a786a42-1ca4-4f6f-a420-c93ca6f80142" providerId="AD" clId="Web-{0F2A8088-E544-4155-A3C4-A49647DC8D9A}" dt="2022-05-01T14:50:34.088" v="124"/>
          <ac:spMkLst>
            <pc:docMk/>
            <pc:sldMk cId="602224894" sldId="333"/>
            <ac:spMk id="10" creationId="{126E18AF-64D3-BD1B-3C31-393F46A67407}"/>
          </ac:spMkLst>
        </pc:spChg>
        <pc:spChg chg="add">
          <ac:chgData name="장희령" userId="S::realhr0805@hanyang.ac.kr::6a786a42-1ca4-4f6f-a420-c93ca6f80142" providerId="AD" clId="Web-{0F2A8088-E544-4155-A3C4-A49647DC8D9A}" dt="2022-05-01T14:50:40.448" v="126"/>
          <ac:spMkLst>
            <pc:docMk/>
            <pc:sldMk cId="602224894" sldId="333"/>
            <ac:spMk id="12" creationId="{DD7D1A1B-3928-5B62-5661-65D1DB1063FB}"/>
          </ac:spMkLst>
        </pc:spChg>
        <pc:spChg chg="add">
          <ac:chgData name="장희령" userId="S::realhr0805@hanyang.ac.kr::6a786a42-1ca4-4f6f-a420-c93ca6f80142" providerId="AD" clId="Web-{0F2A8088-E544-4155-A3C4-A49647DC8D9A}" dt="2022-05-01T14:50:40.463" v="127"/>
          <ac:spMkLst>
            <pc:docMk/>
            <pc:sldMk cId="602224894" sldId="333"/>
            <ac:spMk id="14" creationId="{A6E8D228-99EC-1007-728D-C1B89F3819EB}"/>
          </ac:spMkLst>
        </pc:spChg>
      </pc:sldChg>
    </pc:docChg>
  </pc:docChgLst>
  <pc:docChgLst>
    <pc:chgData name="jiyoseop" userId="S::gowldytjq98@hanyang.ac.kr::03d12c49-c5b9-4cd1-a1a9-3cd533f93bb1" providerId="AD" clId="Web-{FA074B5C-FC40-4D73-B530-CC0320C595E8}"/>
    <pc:docChg chg="addSld delSld modSld">
      <pc:chgData name="jiyoseop" userId="S::gowldytjq98@hanyang.ac.kr::03d12c49-c5b9-4cd1-a1a9-3cd533f93bb1" providerId="AD" clId="Web-{FA074B5C-FC40-4D73-B530-CC0320C595E8}" dt="2022-05-01T14:54:01.010" v="36" actId="20577"/>
      <pc:docMkLst>
        <pc:docMk/>
      </pc:docMkLst>
      <pc:sldChg chg="addSp modSp">
        <pc:chgData name="jiyoseop" userId="S::gowldytjq98@hanyang.ac.kr::03d12c49-c5b9-4cd1-a1a9-3cd533f93bb1" providerId="AD" clId="Web-{FA074B5C-FC40-4D73-B530-CC0320C595E8}" dt="2022-05-01T14:53:22.321" v="21" actId="1076"/>
        <pc:sldMkLst>
          <pc:docMk/>
          <pc:sldMk cId="1532079659" sldId="308"/>
        </pc:sldMkLst>
        <pc:picChg chg="add mod">
          <ac:chgData name="jiyoseop" userId="S::gowldytjq98@hanyang.ac.kr::03d12c49-c5b9-4cd1-a1a9-3cd533f93bb1" providerId="AD" clId="Web-{FA074B5C-FC40-4D73-B530-CC0320C595E8}" dt="2022-05-01T14:49:33.769" v="11" actId="1076"/>
          <ac:picMkLst>
            <pc:docMk/>
            <pc:sldMk cId="1532079659" sldId="308"/>
            <ac:picMk id="4" creationId="{319948B9-283F-E0EF-A940-535BEA3FDF2C}"/>
          </ac:picMkLst>
        </pc:picChg>
        <pc:picChg chg="add mod">
          <ac:chgData name="jiyoseop" userId="S::gowldytjq98@hanyang.ac.kr::03d12c49-c5b9-4cd1-a1a9-3cd533f93bb1" providerId="AD" clId="Web-{FA074B5C-FC40-4D73-B530-CC0320C595E8}" dt="2022-05-01T14:53:22.321" v="21" actId="1076"/>
          <ac:picMkLst>
            <pc:docMk/>
            <pc:sldMk cId="1532079659" sldId="308"/>
            <ac:picMk id="9" creationId="{0403E728-D5C0-3496-C62E-0526182C72AA}"/>
          </ac:picMkLst>
        </pc:picChg>
      </pc:sldChg>
      <pc:sldChg chg="del">
        <pc:chgData name="jiyoseop" userId="S::gowldytjq98@hanyang.ac.kr::03d12c49-c5b9-4cd1-a1a9-3cd533f93bb1" providerId="AD" clId="Web-{FA074B5C-FC40-4D73-B530-CC0320C595E8}" dt="2022-05-01T14:28:54.206" v="8"/>
        <pc:sldMkLst>
          <pc:docMk/>
          <pc:sldMk cId="299726181" sldId="309"/>
        </pc:sldMkLst>
      </pc:sldChg>
      <pc:sldChg chg="del">
        <pc:chgData name="jiyoseop" userId="S::gowldytjq98@hanyang.ac.kr::03d12c49-c5b9-4cd1-a1a9-3cd533f93bb1" providerId="AD" clId="Web-{FA074B5C-FC40-4D73-B530-CC0320C595E8}" dt="2022-05-01T14:28:51.877" v="6"/>
        <pc:sldMkLst>
          <pc:docMk/>
          <pc:sldMk cId="1290440575" sldId="310"/>
        </pc:sldMkLst>
      </pc:sldChg>
      <pc:sldChg chg="del">
        <pc:chgData name="jiyoseop" userId="S::gowldytjq98@hanyang.ac.kr::03d12c49-c5b9-4cd1-a1a9-3cd533f93bb1" providerId="AD" clId="Web-{FA074B5C-FC40-4D73-B530-CC0320C595E8}" dt="2022-05-01T14:28:51.362" v="5"/>
        <pc:sldMkLst>
          <pc:docMk/>
          <pc:sldMk cId="2055632122" sldId="311"/>
        </pc:sldMkLst>
      </pc:sldChg>
      <pc:sldChg chg="del">
        <pc:chgData name="jiyoseop" userId="S::gowldytjq98@hanyang.ac.kr::03d12c49-c5b9-4cd1-a1a9-3cd533f93bb1" providerId="AD" clId="Web-{FA074B5C-FC40-4D73-B530-CC0320C595E8}" dt="2022-05-01T14:28:38.893" v="1"/>
        <pc:sldMkLst>
          <pc:docMk/>
          <pc:sldMk cId="1165886921" sldId="314"/>
        </pc:sldMkLst>
      </pc:sldChg>
      <pc:sldChg chg="del">
        <pc:chgData name="jiyoseop" userId="S::gowldytjq98@hanyang.ac.kr::03d12c49-c5b9-4cd1-a1a9-3cd533f93bb1" providerId="AD" clId="Web-{FA074B5C-FC40-4D73-B530-CC0320C595E8}" dt="2022-05-01T14:28:49.893" v="4"/>
        <pc:sldMkLst>
          <pc:docMk/>
          <pc:sldMk cId="1769116413" sldId="323"/>
        </pc:sldMkLst>
      </pc:sldChg>
      <pc:sldChg chg="del">
        <pc:chgData name="jiyoseop" userId="S::gowldytjq98@hanyang.ac.kr::03d12c49-c5b9-4cd1-a1a9-3cd533f93bb1" providerId="AD" clId="Web-{FA074B5C-FC40-4D73-B530-CC0320C595E8}" dt="2022-05-01T14:28:46.705" v="2"/>
        <pc:sldMkLst>
          <pc:docMk/>
          <pc:sldMk cId="375242085" sldId="324"/>
        </pc:sldMkLst>
      </pc:sldChg>
      <pc:sldChg chg="del">
        <pc:chgData name="jiyoseop" userId="S::gowldytjq98@hanyang.ac.kr::03d12c49-c5b9-4cd1-a1a9-3cd533f93bb1" providerId="AD" clId="Web-{FA074B5C-FC40-4D73-B530-CC0320C595E8}" dt="2022-05-01T14:28:53.409" v="7"/>
        <pc:sldMkLst>
          <pc:docMk/>
          <pc:sldMk cId="2169665205" sldId="327"/>
        </pc:sldMkLst>
      </pc:sldChg>
      <pc:sldChg chg="del">
        <pc:chgData name="jiyoseop" userId="S::gowldytjq98@hanyang.ac.kr::03d12c49-c5b9-4cd1-a1a9-3cd533f93bb1" providerId="AD" clId="Web-{FA074B5C-FC40-4D73-B530-CC0320C595E8}" dt="2022-05-01T14:28:48.424" v="3"/>
        <pc:sldMkLst>
          <pc:docMk/>
          <pc:sldMk cId="1581333740" sldId="328"/>
        </pc:sldMkLst>
      </pc:sldChg>
      <pc:sldChg chg="add">
        <pc:chgData name="jiyoseop" userId="S::gowldytjq98@hanyang.ac.kr::03d12c49-c5b9-4cd1-a1a9-3cd533f93bb1" providerId="AD" clId="Web-{FA074B5C-FC40-4D73-B530-CC0320C595E8}" dt="2022-05-01T14:28:36.924" v="0"/>
        <pc:sldMkLst>
          <pc:docMk/>
          <pc:sldMk cId="2021887664" sldId="331"/>
        </pc:sldMkLst>
      </pc:sldChg>
      <pc:sldChg chg="add">
        <pc:chgData name="jiyoseop" userId="S::gowldytjq98@hanyang.ac.kr::03d12c49-c5b9-4cd1-a1a9-3cd533f93bb1" providerId="AD" clId="Web-{FA074B5C-FC40-4D73-B530-CC0320C595E8}" dt="2022-05-01T14:44:06.809" v="9"/>
        <pc:sldMkLst>
          <pc:docMk/>
          <pc:sldMk cId="3701600444" sldId="332"/>
        </pc:sldMkLst>
      </pc:sldChg>
      <pc:sldChg chg="addSp modSp">
        <pc:chgData name="jiyoseop" userId="S::gowldytjq98@hanyang.ac.kr::03d12c49-c5b9-4cd1-a1a9-3cd533f93bb1" providerId="AD" clId="Web-{FA074B5C-FC40-4D73-B530-CC0320C595E8}" dt="2022-05-01T14:54:01.010" v="36" actId="20577"/>
        <pc:sldMkLst>
          <pc:docMk/>
          <pc:sldMk cId="602224894" sldId="333"/>
        </pc:sldMkLst>
        <pc:spChg chg="mod">
          <ac:chgData name="jiyoseop" userId="S::gowldytjq98@hanyang.ac.kr::03d12c49-c5b9-4cd1-a1a9-3cd533f93bb1" providerId="AD" clId="Web-{FA074B5C-FC40-4D73-B530-CC0320C595E8}" dt="2022-05-01T14:54:01.010" v="36" actId="20577"/>
          <ac:spMkLst>
            <pc:docMk/>
            <pc:sldMk cId="602224894" sldId="333"/>
            <ac:spMk id="2" creationId="{F69B11A5-9FE4-A7E8-B567-3EA9A6F88738}"/>
          </ac:spMkLst>
        </pc:spChg>
        <pc:picChg chg="add mod">
          <ac:chgData name="jiyoseop" userId="S::gowldytjq98@hanyang.ac.kr::03d12c49-c5b9-4cd1-a1a9-3cd533f93bb1" providerId="AD" clId="Web-{FA074B5C-FC40-4D73-B530-CC0320C595E8}" dt="2022-05-01T14:52:18.492" v="19" actId="1076"/>
          <ac:picMkLst>
            <pc:docMk/>
            <pc:sldMk cId="602224894" sldId="333"/>
            <ac:picMk id="7" creationId="{32FF7041-3722-F41F-F0D7-2F20D42AC164}"/>
          </ac:picMkLst>
        </pc:picChg>
      </pc:sldChg>
    </pc:docChg>
  </pc:docChgLst>
  <pc:docChgLst>
    <pc:chgData name="장희령" userId="S::realhr0805@hanyang.ac.kr::6a786a42-1ca4-4f6f-a420-c93ca6f80142" providerId="AD" clId="Web-{6B49AD33-08DF-43A3-9FC1-A7385D82A90A}"/>
    <pc:docChg chg="modSld">
      <pc:chgData name="장희령" userId="S::realhr0805@hanyang.ac.kr::6a786a42-1ca4-4f6f-a420-c93ca6f80142" providerId="AD" clId="Web-{6B49AD33-08DF-43A3-9FC1-A7385D82A90A}" dt="2022-05-01T12:58:40.664" v="4" actId="20577"/>
      <pc:docMkLst>
        <pc:docMk/>
      </pc:docMkLst>
      <pc:sldChg chg="modSp">
        <pc:chgData name="장희령" userId="S::realhr0805@hanyang.ac.kr::6a786a42-1ca4-4f6f-a420-c93ca6f80142" providerId="AD" clId="Web-{6B49AD33-08DF-43A3-9FC1-A7385D82A90A}" dt="2022-05-01T12:58:40.664" v="4" actId="20577"/>
        <pc:sldMkLst>
          <pc:docMk/>
          <pc:sldMk cId="570465362" sldId="305"/>
        </pc:sldMkLst>
        <pc:spChg chg="mod">
          <ac:chgData name="장희령" userId="S::realhr0805@hanyang.ac.kr::6a786a42-1ca4-4f6f-a420-c93ca6f80142" providerId="AD" clId="Web-{6B49AD33-08DF-43A3-9FC1-A7385D82A90A}" dt="2022-05-01T12:58:40.664" v="4" actId="20577"/>
          <ac:spMkLst>
            <pc:docMk/>
            <pc:sldMk cId="570465362" sldId="305"/>
            <ac:spMk id="2" creationId="{8D474E3B-B0CD-467E-82BC-7BC5B5E134AB}"/>
          </ac:spMkLst>
        </pc:spChg>
      </pc:sldChg>
    </pc:docChg>
  </pc:docChgLst>
  <pc:docChgLst>
    <pc:chgData name="장희령" userId="S::realhr0805@hanyang.ac.kr::6a786a42-1ca4-4f6f-a420-c93ca6f80142" providerId="AD" clId="Web-{DCA69417-4985-4C4B-AF20-E890FB113871}"/>
    <pc:docChg chg="">
      <pc:chgData name="장희령" userId="S::realhr0805@hanyang.ac.kr::6a786a42-1ca4-4f6f-a420-c93ca6f80142" providerId="AD" clId="Web-{DCA69417-4985-4C4B-AF20-E890FB113871}" dt="2022-05-01T13:56:31.502" v="3"/>
      <pc:docMkLst>
        <pc:docMk/>
      </pc:docMkLst>
      <pc:sldChg chg="addCm modCm">
        <pc:chgData name="장희령" userId="S::realhr0805@hanyang.ac.kr::6a786a42-1ca4-4f6f-a420-c93ca6f80142" providerId="AD" clId="Web-{DCA69417-4985-4C4B-AF20-E890FB113871}" dt="2022-05-01T13:56:31.502" v="3"/>
        <pc:sldMkLst>
          <pc:docMk/>
          <pc:sldMk cId="570465362" sldId="305"/>
        </pc:sldMkLst>
      </pc:sldChg>
      <pc:sldChg chg="modCm">
        <pc:chgData name="장희령" userId="S::realhr0805@hanyang.ac.kr::6a786a42-1ca4-4f6f-a420-c93ca6f80142" providerId="AD" clId="Web-{DCA69417-4985-4C4B-AF20-E890FB113871}" dt="2022-05-01T13:53:37.779" v="2"/>
        <pc:sldMkLst>
          <pc:docMk/>
          <pc:sldMk cId="202715958" sldId="325"/>
        </pc:sldMkLst>
      </pc:sldChg>
    </pc:docChg>
  </pc:docChgLst>
</pc:chgInfo>
</file>

<file path=ppt/comments/modernComment_145_C15333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B5FAD8B-9420-49CF-A7C5-DFF0C682852E}" authorId="{E922E851-A614-CEC8-E9FA-E528A77452A1}" created="2022-05-01T13:30:24.269">
    <pc:sldMkLst xmlns:pc="http://schemas.microsoft.com/office/powerpoint/2013/main/command">
      <pc:docMk/>
      <pc:sldMk cId="202715958" sldId="325"/>
    </pc:sldMkLst>
    <p188:replyLst>
      <p188:reply id="{FE76E6E9-49A8-472F-990C-6EFEBF8E4709}" authorId="{E922E851-A614-CEC8-E9FA-E528A77452A1}" created="2022-05-01T13:30:28.129">
        <p188:txBody>
          <a:bodyPr/>
          <a:lstStyle/>
          <a:p>
            <a:r>
              <a:rPr lang="ko-KR" altLang="en-US"/>
              <a:t>사진</a:t>
            </a:r>
          </a:p>
        </p188:txBody>
      </p188:reply>
      <p188:reply id="{0CC28BF2-F734-401B-A469-8F316CC00474}" authorId="{E922E851-A614-CEC8-E9FA-E528A77452A1}" created="2022-05-01T13:30:35.144">
        <p188:txBody>
          <a:bodyPr/>
          <a:lstStyle/>
          <a:p>
            <a:r>
              <a:rPr lang="ko-KR" altLang="en-US"/>
              <a:t>이렇게 넣는거 어떤 것 같음</a:t>
            </a:r>
          </a:p>
        </p188:txBody>
      </p188:reply>
      <p188:reply id="{7C835CEB-08BF-462A-906E-C10561413C9F}" authorId="{E922E851-A614-CEC8-E9FA-E528A77452A1}" created="2022-05-01T13:30:40.160">
        <p188:txBody>
          <a:bodyPr/>
          <a:lstStyle/>
          <a:p>
            <a:r>
              <a:rPr lang="ko-KR" altLang="en-US"/>
              <a:t>그래프도 넣을까</a:t>
            </a:r>
          </a:p>
        </p188:txBody>
      </p188:reply>
      <p188:reply id="{BE6C09A7-779E-449A-AB41-2D0C2DDE1C6F}" authorId="{1D3B25AD-6041-0158-3264-F1A75E0ECB4E}" created="2022-05-01T13:36:18.035">
        <p188:txBody>
          <a:bodyPr/>
          <a:lstStyle/>
          <a:p>
            <a:r>
              <a:rPr lang="ko-KR" altLang="en-US"/>
              <a:t>그래프가 뭘까여
조금 키웠으면 좋겠군요</a:t>
            </a:r>
          </a:p>
        </p188:txBody>
      </p188:reply>
      <p188:reply id="{B1E4DED4-E758-4FD2-8198-EA573E885109}" authorId="{1D3B25AD-6041-0158-3264-F1A75E0ECB4E}" created="2022-05-01T13:36:27.973">
        <p188:txBody>
          <a:bodyPr/>
          <a:lstStyle/>
          <a:p>
            <a:r>
              <a:rPr lang="ko-KR" altLang="en-US"/>
              <a:t>좋습니다</a:t>
            </a:r>
          </a:p>
        </p188:txBody>
      </p188:reply>
      <p188:reply id="{6B3991CC-164E-42EA-B181-E2E73883034F}" authorId="{E922E851-A614-CEC8-E9FA-E528A77452A1}" created="2022-05-01T13:50:31.427">
        <p188:txBody>
          <a:bodyPr/>
          <a:lstStyle/>
          <a:p>
            <a:r>
              <a:rPr lang="ko-KR" altLang="en-US"/>
              <a:t>이게</a:t>
            </a:r>
          </a:p>
        </p188:txBody>
      </p188:reply>
      <p188:reply id="{F5EA4250-4634-4620-9837-0FA2F9E71158}" authorId="{E922E851-A614-CEC8-E9FA-E528A77452A1}" created="2022-05-01T13:50:51.630">
        <p188:txBody>
          <a:bodyPr/>
          <a:lstStyle/>
          <a:p>
            <a:r>
              <a:rPr lang="ko-KR" altLang="en-US"/>
              <a:t>키우면 뭐랄까 쪼아아아ㅏ악 길어지는..</a:t>
            </a:r>
          </a:p>
        </p188:txBody>
      </p188:reply>
      <p188:reply id="{111F5B93-F105-4AF2-9F1D-164AA723BCDD}" authorId="{E922E851-A614-CEC8-E9FA-E528A77452A1}" created="2022-05-01T13:51:02.459">
        <p188:txBody>
          <a:bodyPr/>
          <a:lstStyle/>
          <a:p>
            <a:r>
              <a:rPr lang="ko-KR" altLang="en-US"/>
              <a:t>중간 자르고 ... 넣을까</a:t>
            </a:r>
          </a:p>
        </p188:txBody>
      </p188:reply>
      <p188:reply id="{B7BD9B6C-E9CE-4706-B597-47B50FCEE382}" authorId="{E922E851-A614-CEC8-E9FA-E528A77452A1}" created="2022-05-01T13:51:17.537">
        <p188:txBody>
          <a:bodyPr/>
          <a:lstStyle/>
          <a:p>
            <a:r>
              <a:rPr lang="ko-KR" altLang="en-US"/>
              <a:t>근데 큰 화면으로보면 잘 보이지 않을까 싶은</a:t>
            </a:r>
          </a:p>
        </p188:txBody>
      </p188:reply>
      <p188:reply id="{D52B34B0-BBDE-4CB5-993D-15CA8B60D875}" authorId="{1D3B25AD-6041-0158-3264-F1A75E0ECB4E}" created="2022-05-01T13:53:37.779">
        <p188:txBody>
          <a:bodyPr/>
          <a:lstStyle/>
          <a:p>
            <a:r>
              <a:rPr lang="ko-KR" altLang="en-US"/>
              <a:t>아 오퀴퀴 온잇</a:t>
            </a:r>
          </a:p>
        </p188:txBody>
      </p188:reply>
    </p188:replyLst>
    <p188:txBody>
      <a:bodyPr/>
      <a:lstStyle/>
      <a:p>
        <a:r>
          <a:rPr lang="ko-KR" altLang="en-US"/>
          <a:t>이거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CCBDFD3-BA23-4185-9F08-1661A84E8E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3DC24B-EE8E-4A11-A5FD-8ECCCE4A99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1D25C-7964-42B5-8352-E545E71E6227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21B187-A00F-4E6B-B5A8-815E301E6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A53D89-D328-470E-ABE9-D211886AEF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F0B8D-40E9-4BA5-AC33-3979C4A9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80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F18C1-A3A4-490D-A9EC-D6352965747F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FC3B6-A76E-48DC-A2F2-9C95028C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90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solidFill>
          <a:srgbClr val="09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F1A7798-7FC8-4766-AF8D-A2AE2C43E9C1}"/>
              </a:ext>
            </a:extLst>
          </p:cNvPr>
          <p:cNvSpPr/>
          <p:nvPr userDrawn="1"/>
        </p:nvSpPr>
        <p:spPr>
          <a:xfrm>
            <a:off x="115147" y="106680"/>
            <a:ext cx="11961708" cy="664464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38100" dir="2700000" algn="tl" rotWithShape="0">
              <a:srgbClr val="C6E1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1647" y="2799011"/>
            <a:ext cx="6548704" cy="1102068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8000" b="0" dirty="0">
                <a:ln w="3175">
                  <a:noFill/>
                </a:ln>
                <a:solidFill>
                  <a:srgbClr val="09347E"/>
                </a:solidFill>
                <a:effectLst>
                  <a:outerShdw dist="63500" dir="2700000" algn="tl" rotWithShape="0">
                    <a:srgbClr val="58AAFE"/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/>
              <a:t>RETRO BLUE</a:t>
            </a:r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9DBFEF-3751-4875-80DF-AEA43AC363C1}"/>
              </a:ext>
            </a:extLst>
          </p:cNvPr>
          <p:cNvCxnSpPr>
            <a:cxnSpLocks/>
          </p:cNvCxnSpPr>
          <p:nvPr userDrawn="1"/>
        </p:nvCxnSpPr>
        <p:spPr>
          <a:xfrm>
            <a:off x="3190240" y="4388475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4A9F6F8-F7F0-4109-AF10-35490780CCC4}"/>
              </a:ext>
            </a:extLst>
          </p:cNvPr>
          <p:cNvCxnSpPr>
            <a:cxnSpLocks/>
          </p:cNvCxnSpPr>
          <p:nvPr userDrawn="1"/>
        </p:nvCxnSpPr>
        <p:spPr>
          <a:xfrm>
            <a:off x="3190240" y="2340638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420649" y="4238629"/>
            <a:ext cx="3370802" cy="313059"/>
          </a:xfrm>
          <a:prstGeom prst="roundRect">
            <a:avLst>
              <a:gd name="adj" fmla="val 50000"/>
            </a:avLst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/>
              <a:t>POWERPOINT TEMPLATE RELEASE</a:t>
            </a:r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8EDA81E-585F-432B-AED4-0AD4085FE893}"/>
              </a:ext>
            </a:extLst>
          </p:cNvPr>
          <p:cNvSpPr/>
          <p:nvPr userDrawn="1"/>
        </p:nvSpPr>
        <p:spPr>
          <a:xfrm>
            <a:off x="5967115" y="2206491"/>
            <a:ext cx="257767" cy="257767"/>
          </a:xfrm>
          <a:prstGeom prst="ellipse">
            <a:avLst/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8A0F48CB-CF24-4A95-B993-64D354E97957}"/>
              </a:ext>
            </a:extLst>
          </p:cNvPr>
          <p:cNvCxnSpPr/>
          <p:nvPr userDrawn="1"/>
        </p:nvCxnSpPr>
        <p:spPr>
          <a:xfrm rot="5400000">
            <a:off x="8498806" y="4602461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E4E9E96A-FC3C-4936-9EBA-076C013A4102}"/>
              </a:ext>
            </a:extLst>
          </p:cNvPr>
          <p:cNvCxnSpPr/>
          <p:nvPr userDrawn="1"/>
        </p:nvCxnSpPr>
        <p:spPr>
          <a:xfrm rot="5400000">
            <a:off x="8070525" y="4597100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D24B7545-C5D8-46E5-AFAF-2E8FFB9FD702}"/>
              </a:ext>
            </a:extLst>
          </p:cNvPr>
          <p:cNvCxnSpPr/>
          <p:nvPr userDrawn="1"/>
        </p:nvCxnSpPr>
        <p:spPr>
          <a:xfrm rot="16200000" flipH="1">
            <a:off x="3246156" y="4602462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6D522DAD-CE4C-4262-9EE0-91B991054FE1}"/>
              </a:ext>
            </a:extLst>
          </p:cNvPr>
          <p:cNvCxnSpPr/>
          <p:nvPr userDrawn="1"/>
        </p:nvCxnSpPr>
        <p:spPr>
          <a:xfrm rot="16200000" flipH="1">
            <a:off x="3674437" y="4597101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6B9A1E63-C976-49CC-B268-B23FC78EA877}"/>
              </a:ext>
            </a:extLst>
          </p:cNvPr>
          <p:cNvCxnSpPr/>
          <p:nvPr userDrawn="1"/>
        </p:nvCxnSpPr>
        <p:spPr>
          <a:xfrm rot="16200000">
            <a:off x="3246156" y="1674612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FAFB4328-5719-4E0A-B626-6C8B8CCC75D2}"/>
              </a:ext>
            </a:extLst>
          </p:cNvPr>
          <p:cNvCxnSpPr/>
          <p:nvPr userDrawn="1"/>
        </p:nvCxnSpPr>
        <p:spPr>
          <a:xfrm rot="16200000">
            <a:off x="3674437" y="1679973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0656ED20-202A-4389-B4AF-3B2AB9B18701}"/>
              </a:ext>
            </a:extLst>
          </p:cNvPr>
          <p:cNvCxnSpPr/>
          <p:nvPr userDrawn="1"/>
        </p:nvCxnSpPr>
        <p:spPr>
          <a:xfrm rot="5400000" flipH="1">
            <a:off x="8498806" y="1674611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32F885E0-DE1E-41FE-8745-8C3D1FB7BD25}"/>
              </a:ext>
            </a:extLst>
          </p:cNvPr>
          <p:cNvCxnSpPr/>
          <p:nvPr userDrawn="1"/>
        </p:nvCxnSpPr>
        <p:spPr>
          <a:xfrm rot="5400000" flipH="1">
            <a:off x="8070525" y="1679972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바닥글 개체 틀 4">
            <a:extLst>
              <a:ext uri="{FF2B5EF4-FFF2-40B4-BE49-F238E27FC236}">
                <a16:creationId xmlns:a16="http://schemas.microsoft.com/office/drawing/2014/main" id="{A040AC3D-16C3-4AA1-92AD-188FFA1DF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241" y="6301740"/>
            <a:ext cx="5852159" cy="259397"/>
          </a:xfrm>
        </p:spPr>
        <p:txBody>
          <a:bodyPr/>
          <a:lstStyle>
            <a:lvl1pPr algn="dist">
              <a:lnSpc>
                <a:spcPct val="150000"/>
              </a:lnSpc>
              <a:defRPr sz="900" b="1">
                <a:solidFill>
                  <a:srgbClr val="EE2F27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/>
              <a:t>Designed By L@rgo. ADSTORE</a:t>
            </a:r>
            <a:endParaRPr lang="ko-KR" altLang="en-US" sz="8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2E3D865-E836-4BA8-BAF1-279863D5C23D}"/>
              </a:ext>
            </a:extLst>
          </p:cNvPr>
          <p:cNvGrpSpPr/>
          <p:nvPr userDrawn="1"/>
        </p:nvGrpSpPr>
        <p:grpSpPr>
          <a:xfrm>
            <a:off x="2492956" y="312420"/>
            <a:ext cx="7231192" cy="6179820"/>
            <a:chOff x="2821647" y="312420"/>
            <a:chExt cx="6573811" cy="6179820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F4ED073-82ED-4662-A4C2-0F2C00898F12}"/>
                </a:ext>
              </a:extLst>
            </p:cNvPr>
            <p:cNvCxnSpPr/>
            <p:nvPr userDrawn="1"/>
          </p:nvCxnSpPr>
          <p:spPr>
            <a:xfrm>
              <a:off x="2821647" y="312420"/>
              <a:ext cx="0" cy="6179820"/>
            </a:xfrm>
            <a:prstGeom prst="line">
              <a:avLst/>
            </a:prstGeom>
            <a:solidFill>
              <a:srgbClr val="EE2F27"/>
            </a:solidFill>
            <a:ln w="12700">
              <a:solidFill>
                <a:schemeClr val="bg1">
                  <a:lumMod val="95000"/>
                </a:schemeClr>
              </a:solidFill>
              <a:headEnd type="oval"/>
              <a:tailEnd type="oval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4397B50-F715-477F-8655-B51B6328C6BD}"/>
                </a:ext>
              </a:extLst>
            </p:cNvPr>
            <p:cNvCxnSpPr/>
            <p:nvPr userDrawn="1"/>
          </p:nvCxnSpPr>
          <p:spPr>
            <a:xfrm>
              <a:off x="9395458" y="312420"/>
              <a:ext cx="0" cy="6179820"/>
            </a:xfrm>
            <a:prstGeom prst="line">
              <a:avLst/>
            </a:prstGeom>
            <a:solidFill>
              <a:srgbClr val="EE2F27"/>
            </a:solidFill>
            <a:ln w="12700">
              <a:solidFill>
                <a:schemeClr val="bg1">
                  <a:lumMod val="95000"/>
                </a:schemeClr>
              </a:solidFill>
              <a:headEnd type="oval"/>
              <a:tailEnd type="oval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88589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solidFill>
          <a:srgbClr val="09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C13A20-97DA-4153-B555-BAF89E1E8080}"/>
              </a:ext>
            </a:extLst>
          </p:cNvPr>
          <p:cNvSpPr/>
          <p:nvPr userDrawn="1"/>
        </p:nvSpPr>
        <p:spPr>
          <a:xfrm>
            <a:off x="115147" y="106680"/>
            <a:ext cx="11961708" cy="664464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38100" dir="2700000" algn="tl" rotWithShape="0">
              <a:srgbClr val="C6E1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8180" y="2787043"/>
            <a:ext cx="2500088" cy="56390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ctr">
              <a:defRPr lang="ko-KR" altLang="en-US" sz="54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9347E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/>
              <a:t>INDEX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8213" y="3639811"/>
            <a:ext cx="2500088" cy="315084"/>
          </a:xfrm>
        </p:spPr>
        <p:txBody>
          <a:bodyPr/>
          <a:lstStyle>
            <a:lvl1pPr algn="ctr">
              <a:defRPr sz="1800"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/>
              <a:t>RETRO BLUE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E01CCC1-5029-4569-BB3D-B8BAF1AE3EFF}"/>
              </a:ext>
            </a:extLst>
          </p:cNvPr>
          <p:cNvGrpSpPr/>
          <p:nvPr userDrawn="1"/>
        </p:nvGrpSpPr>
        <p:grpSpPr>
          <a:xfrm>
            <a:off x="1898180" y="2340638"/>
            <a:ext cx="2500088" cy="2047837"/>
            <a:chOff x="1630316" y="2340638"/>
            <a:chExt cx="5852160" cy="204783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DCE90B3-9F83-4707-9680-9A0C8F7AED6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30316" y="4388475"/>
              <a:ext cx="5852160" cy="0"/>
            </a:xfrm>
            <a:prstGeom prst="line">
              <a:avLst/>
            </a:prstGeom>
            <a:ln w="8890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515B552-588C-4C1A-AD40-B51748CCE76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30316" y="2340638"/>
              <a:ext cx="5852160" cy="0"/>
            </a:xfrm>
            <a:prstGeom prst="line">
              <a:avLst/>
            </a:prstGeom>
            <a:ln w="8890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4C550322-58AC-43B8-BE42-AB126E4F9A69}"/>
              </a:ext>
            </a:extLst>
          </p:cNvPr>
          <p:cNvSpPr/>
          <p:nvPr userDrawn="1"/>
        </p:nvSpPr>
        <p:spPr>
          <a:xfrm>
            <a:off x="3019340" y="2206491"/>
            <a:ext cx="257767" cy="257767"/>
          </a:xfrm>
          <a:prstGeom prst="ellipse">
            <a:avLst/>
          </a:prstGeom>
          <a:solidFill>
            <a:schemeClr val="bg1"/>
          </a:solidFill>
          <a:ln w="63500">
            <a:solidFill>
              <a:srgbClr val="EE2F27"/>
            </a:solidFill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A0E33E8-581D-4CE8-B43E-CAA09F3E45E0}"/>
              </a:ext>
            </a:extLst>
          </p:cNvPr>
          <p:cNvCxnSpPr/>
          <p:nvPr userDrawn="1"/>
        </p:nvCxnSpPr>
        <p:spPr>
          <a:xfrm>
            <a:off x="11809336" y="312420"/>
            <a:ext cx="0" cy="6179820"/>
          </a:xfrm>
          <a:prstGeom prst="line">
            <a:avLst/>
          </a:prstGeom>
          <a:solidFill>
            <a:srgbClr val="EE2F27"/>
          </a:solidFill>
          <a:ln w="12700">
            <a:solidFill>
              <a:schemeClr val="bg1">
                <a:lumMod val="95000"/>
                <a:alpha val="22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1F890D7C-E53F-4A37-A355-A39A6BD56DB4}"/>
              </a:ext>
            </a:extLst>
          </p:cNvPr>
          <p:cNvGrpSpPr/>
          <p:nvPr userDrawn="1"/>
        </p:nvGrpSpPr>
        <p:grpSpPr>
          <a:xfrm>
            <a:off x="3656042" y="4653353"/>
            <a:ext cx="657641" cy="339895"/>
            <a:chOff x="3155625" y="4597100"/>
            <a:chExt cx="875321" cy="452401"/>
          </a:xfrm>
        </p:grpSpPr>
        <p:cxnSp>
          <p:nvCxnSpPr>
            <p:cNvPr id="18" name="연결선: 구부러짐 17">
              <a:extLst>
                <a:ext uri="{FF2B5EF4-FFF2-40B4-BE49-F238E27FC236}">
                  <a16:creationId xmlns:a16="http://schemas.microsoft.com/office/drawing/2014/main" id="{81E92C13-7269-45F5-8EE6-964606365BEB}"/>
                </a:ext>
              </a:extLst>
            </p:cNvPr>
            <p:cNvCxnSpPr/>
            <p:nvPr userDrawn="1"/>
          </p:nvCxnSpPr>
          <p:spPr>
            <a:xfrm rot="5400000">
              <a:off x="3583906" y="4602461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연결선: 구부러짐 18">
              <a:extLst>
                <a:ext uri="{FF2B5EF4-FFF2-40B4-BE49-F238E27FC236}">
                  <a16:creationId xmlns:a16="http://schemas.microsoft.com/office/drawing/2014/main" id="{592C909D-E989-4974-8D3B-017A84F5F488}"/>
                </a:ext>
              </a:extLst>
            </p:cNvPr>
            <p:cNvCxnSpPr/>
            <p:nvPr userDrawn="1"/>
          </p:nvCxnSpPr>
          <p:spPr>
            <a:xfrm rot="5400000">
              <a:off x="3155625" y="4597100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B26AAE5-8DB7-4D0F-9AC2-C6A427473D53}"/>
              </a:ext>
            </a:extLst>
          </p:cNvPr>
          <p:cNvGrpSpPr/>
          <p:nvPr userDrawn="1"/>
        </p:nvGrpSpPr>
        <p:grpSpPr>
          <a:xfrm>
            <a:off x="1939754" y="1670877"/>
            <a:ext cx="657641" cy="339895"/>
            <a:chOff x="1676574" y="1614624"/>
            <a:chExt cx="875321" cy="452401"/>
          </a:xfrm>
        </p:grpSpPr>
        <p:cxnSp>
          <p:nvCxnSpPr>
            <p:cNvPr id="20" name="연결선: 구부러짐 19">
              <a:extLst>
                <a:ext uri="{FF2B5EF4-FFF2-40B4-BE49-F238E27FC236}">
                  <a16:creationId xmlns:a16="http://schemas.microsoft.com/office/drawing/2014/main" id="{B464B79E-BD3D-4662-8FF1-B73CF9C10157}"/>
                </a:ext>
              </a:extLst>
            </p:cNvPr>
            <p:cNvCxnSpPr/>
            <p:nvPr userDrawn="1"/>
          </p:nvCxnSpPr>
          <p:spPr>
            <a:xfrm rot="5400000">
              <a:off x="2104855" y="1619985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연결선: 구부러짐 20">
              <a:extLst>
                <a:ext uri="{FF2B5EF4-FFF2-40B4-BE49-F238E27FC236}">
                  <a16:creationId xmlns:a16="http://schemas.microsoft.com/office/drawing/2014/main" id="{05679C22-8773-4DDC-83A6-B0ACA534EECF}"/>
                </a:ext>
              </a:extLst>
            </p:cNvPr>
            <p:cNvCxnSpPr/>
            <p:nvPr userDrawn="1"/>
          </p:nvCxnSpPr>
          <p:spPr>
            <a:xfrm rot="5400000">
              <a:off x="1676574" y="1614624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9062B2A-02D0-4ACF-B793-6C2B317ED7FB}"/>
              </a:ext>
            </a:extLst>
          </p:cNvPr>
          <p:cNvGrpSpPr/>
          <p:nvPr userDrawn="1"/>
        </p:nvGrpSpPr>
        <p:grpSpPr>
          <a:xfrm flipH="1">
            <a:off x="3656042" y="1663849"/>
            <a:ext cx="657641" cy="339895"/>
            <a:chOff x="1676574" y="1614624"/>
            <a:chExt cx="875321" cy="452401"/>
          </a:xfrm>
        </p:grpSpPr>
        <p:cxnSp>
          <p:nvCxnSpPr>
            <p:cNvPr id="23" name="연결선: 구부러짐 22">
              <a:extLst>
                <a:ext uri="{FF2B5EF4-FFF2-40B4-BE49-F238E27FC236}">
                  <a16:creationId xmlns:a16="http://schemas.microsoft.com/office/drawing/2014/main" id="{3057E9B9-DB05-4785-AADC-6204D18E1880}"/>
                </a:ext>
              </a:extLst>
            </p:cNvPr>
            <p:cNvCxnSpPr/>
            <p:nvPr userDrawn="1"/>
          </p:nvCxnSpPr>
          <p:spPr>
            <a:xfrm rot="5400000">
              <a:off x="2104855" y="1619985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D95B4F83-5879-4BEB-95C1-1E53BA447E2A}"/>
                </a:ext>
              </a:extLst>
            </p:cNvPr>
            <p:cNvCxnSpPr/>
            <p:nvPr userDrawn="1"/>
          </p:nvCxnSpPr>
          <p:spPr>
            <a:xfrm rot="5400000">
              <a:off x="1676574" y="1614624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CFC6D75-D1BE-4797-AD40-F16051333BB1}"/>
              </a:ext>
            </a:extLst>
          </p:cNvPr>
          <p:cNvGrpSpPr/>
          <p:nvPr userDrawn="1"/>
        </p:nvGrpSpPr>
        <p:grpSpPr>
          <a:xfrm flipH="1">
            <a:off x="1961825" y="4653172"/>
            <a:ext cx="657641" cy="339895"/>
            <a:chOff x="1676574" y="1614624"/>
            <a:chExt cx="875321" cy="452401"/>
          </a:xfrm>
        </p:grpSpPr>
        <p:cxnSp>
          <p:nvCxnSpPr>
            <p:cNvPr id="29" name="연결선: 구부러짐 28">
              <a:extLst>
                <a:ext uri="{FF2B5EF4-FFF2-40B4-BE49-F238E27FC236}">
                  <a16:creationId xmlns:a16="http://schemas.microsoft.com/office/drawing/2014/main" id="{CDAC713F-9A96-4DE6-820A-F12900B4A019}"/>
                </a:ext>
              </a:extLst>
            </p:cNvPr>
            <p:cNvCxnSpPr/>
            <p:nvPr userDrawn="1"/>
          </p:nvCxnSpPr>
          <p:spPr>
            <a:xfrm rot="5400000">
              <a:off x="2104855" y="1619985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연결선: 구부러짐 29">
              <a:extLst>
                <a:ext uri="{FF2B5EF4-FFF2-40B4-BE49-F238E27FC236}">
                  <a16:creationId xmlns:a16="http://schemas.microsoft.com/office/drawing/2014/main" id="{011EFEB5-DE0C-43EF-B93F-4FE2B4BFF9A2}"/>
                </a:ext>
              </a:extLst>
            </p:cNvPr>
            <p:cNvCxnSpPr/>
            <p:nvPr userDrawn="1"/>
          </p:nvCxnSpPr>
          <p:spPr>
            <a:xfrm rot="5400000">
              <a:off x="1676574" y="1614624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86052A59-21EA-42E1-AAD0-D479A0178A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35997" y="1671638"/>
            <a:ext cx="4535266" cy="3443287"/>
          </a:xfrm>
        </p:spPr>
        <p:txBody>
          <a:bodyPr/>
          <a:lstStyle>
            <a:lvl1pPr algn="l">
              <a:defRPr sz="1800" b="1">
                <a:solidFill>
                  <a:srgbClr val="EE2F27"/>
                </a:solidFill>
                <a:latin typeface="+mj-ea"/>
                <a:ea typeface="+mj-ea"/>
              </a:defRPr>
            </a:lvl1pPr>
            <a:lvl2pPr algn="l">
              <a:defRPr b="1">
                <a:solidFill>
                  <a:schemeClr val="bg1"/>
                </a:solidFill>
              </a:defRPr>
            </a:lvl2pPr>
            <a:lvl3pPr algn="l">
              <a:defRPr b="1">
                <a:solidFill>
                  <a:schemeClr val="bg1"/>
                </a:solidFill>
              </a:defRPr>
            </a:lvl3pPr>
            <a:lvl4pPr algn="l">
              <a:defRPr b="1">
                <a:solidFill>
                  <a:schemeClr val="bg1"/>
                </a:solidFill>
              </a:defRPr>
            </a:lvl4pPr>
            <a:lvl5pPr algn="l"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en-US" altLang="ko-KR"/>
              <a:t>2</a:t>
            </a:r>
          </a:p>
          <a:p>
            <a:pPr lvl="0"/>
            <a:endParaRPr lang="en-US" altLang="ko-KR"/>
          </a:p>
          <a:p>
            <a:pPr lvl="0"/>
            <a:r>
              <a:rPr lang="en-US" altLang="ko-KR"/>
              <a:t>3</a:t>
            </a:r>
          </a:p>
          <a:p>
            <a:pPr lvl="0"/>
            <a:endParaRPr lang="en-US" altLang="ko-KR"/>
          </a:p>
          <a:p>
            <a:pPr lvl="0"/>
            <a:r>
              <a:rPr lang="en-US" altLang="ko-KR"/>
              <a:t>4</a:t>
            </a:r>
          </a:p>
          <a:p>
            <a:pPr lvl="0"/>
            <a:endParaRPr lang="en-US" altLang="ko-KR"/>
          </a:p>
          <a:p>
            <a:pPr lvl="0"/>
            <a:r>
              <a:rPr lang="en-US" altLang="ko-KR"/>
              <a:t>5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0F203C1-426F-4C4D-AE3B-67C8C951C69B}"/>
              </a:ext>
            </a:extLst>
          </p:cNvPr>
          <p:cNvCxnSpPr/>
          <p:nvPr userDrawn="1"/>
        </p:nvCxnSpPr>
        <p:spPr>
          <a:xfrm>
            <a:off x="6121194" y="595746"/>
            <a:ext cx="0" cy="5666509"/>
          </a:xfrm>
          <a:prstGeom prst="line">
            <a:avLst/>
          </a:prstGeom>
          <a:ln w="31750">
            <a:solidFill>
              <a:schemeClr val="bg1">
                <a:lumMod val="9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37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AE1C1E9-D575-403C-B22E-768C6E633C1E}"/>
              </a:ext>
            </a:extLst>
          </p:cNvPr>
          <p:cNvSpPr/>
          <p:nvPr userDrawn="1"/>
        </p:nvSpPr>
        <p:spPr>
          <a:xfrm>
            <a:off x="4303341" y="0"/>
            <a:ext cx="7888659" cy="6857999"/>
          </a:xfrm>
          <a:prstGeom prst="rect">
            <a:avLst/>
          </a:prstGeom>
          <a:solidFill>
            <a:srgbClr val="0934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0663" y="2787043"/>
            <a:ext cx="2500088" cy="56390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ctr">
              <a:defRPr lang="ko-KR" altLang="en-US" sz="54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9347E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/>
              <a:t>INDEX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0696" y="3639811"/>
            <a:ext cx="2500088" cy="315084"/>
          </a:xfrm>
        </p:spPr>
        <p:txBody>
          <a:bodyPr/>
          <a:lstStyle>
            <a:lvl1pPr algn="ctr">
              <a:defRPr sz="1800"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/>
              <a:t>RETRO BLUE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E01CCC1-5029-4569-BB3D-B8BAF1AE3EFF}"/>
              </a:ext>
            </a:extLst>
          </p:cNvPr>
          <p:cNvGrpSpPr/>
          <p:nvPr userDrawn="1"/>
        </p:nvGrpSpPr>
        <p:grpSpPr>
          <a:xfrm>
            <a:off x="870663" y="2340638"/>
            <a:ext cx="2500088" cy="2047837"/>
            <a:chOff x="1630316" y="2340638"/>
            <a:chExt cx="5852160" cy="204783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DCE90B3-9F83-4707-9680-9A0C8F7AED6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30316" y="4388475"/>
              <a:ext cx="5852160" cy="0"/>
            </a:xfrm>
            <a:prstGeom prst="line">
              <a:avLst/>
            </a:prstGeom>
            <a:ln w="8890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515B552-588C-4C1A-AD40-B51748CCE76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30316" y="2340638"/>
              <a:ext cx="5852160" cy="0"/>
            </a:xfrm>
            <a:prstGeom prst="line">
              <a:avLst/>
            </a:prstGeom>
            <a:ln w="8890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4C550322-58AC-43B8-BE42-AB126E4F9A69}"/>
              </a:ext>
            </a:extLst>
          </p:cNvPr>
          <p:cNvSpPr/>
          <p:nvPr userDrawn="1"/>
        </p:nvSpPr>
        <p:spPr>
          <a:xfrm>
            <a:off x="1991823" y="2206491"/>
            <a:ext cx="257767" cy="257767"/>
          </a:xfrm>
          <a:prstGeom prst="ellipse">
            <a:avLst/>
          </a:prstGeom>
          <a:solidFill>
            <a:schemeClr val="bg1"/>
          </a:solidFill>
          <a:ln w="63500">
            <a:solidFill>
              <a:srgbClr val="EE2F27"/>
            </a:solidFill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C02E6AB-394C-4711-A466-A11C740C1465}"/>
              </a:ext>
            </a:extLst>
          </p:cNvPr>
          <p:cNvCxnSpPr/>
          <p:nvPr userDrawn="1"/>
        </p:nvCxnSpPr>
        <p:spPr>
          <a:xfrm>
            <a:off x="301419" y="312420"/>
            <a:ext cx="0" cy="6179820"/>
          </a:xfrm>
          <a:prstGeom prst="line">
            <a:avLst/>
          </a:prstGeom>
          <a:solidFill>
            <a:srgbClr val="EE2F27"/>
          </a:solidFill>
          <a:ln w="12700">
            <a:solidFill>
              <a:schemeClr val="bg1">
                <a:lumMod val="95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A0E33E8-581D-4CE8-B43E-CAA09F3E45E0}"/>
              </a:ext>
            </a:extLst>
          </p:cNvPr>
          <p:cNvCxnSpPr/>
          <p:nvPr userDrawn="1"/>
        </p:nvCxnSpPr>
        <p:spPr>
          <a:xfrm>
            <a:off x="11809336" y="312420"/>
            <a:ext cx="0" cy="6179820"/>
          </a:xfrm>
          <a:prstGeom prst="line">
            <a:avLst/>
          </a:prstGeom>
          <a:solidFill>
            <a:srgbClr val="EE2F27"/>
          </a:solidFill>
          <a:ln w="12700">
            <a:solidFill>
              <a:schemeClr val="bg1">
                <a:lumMod val="95000"/>
                <a:alpha val="22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1F890D7C-E53F-4A37-A355-A39A6BD56DB4}"/>
              </a:ext>
            </a:extLst>
          </p:cNvPr>
          <p:cNvGrpSpPr/>
          <p:nvPr userDrawn="1"/>
        </p:nvGrpSpPr>
        <p:grpSpPr>
          <a:xfrm>
            <a:off x="2628525" y="4653353"/>
            <a:ext cx="657641" cy="339895"/>
            <a:chOff x="3155625" y="4597100"/>
            <a:chExt cx="875321" cy="452401"/>
          </a:xfrm>
        </p:grpSpPr>
        <p:cxnSp>
          <p:nvCxnSpPr>
            <p:cNvPr id="18" name="연결선: 구부러짐 17">
              <a:extLst>
                <a:ext uri="{FF2B5EF4-FFF2-40B4-BE49-F238E27FC236}">
                  <a16:creationId xmlns:a16="http://schemas.microsoft.com/office/drawing/2014/main" id="{81E92C13-7269-45F5-8EE6-964606365BEB}"/>
                </a:ext>
              </a:extLst>
            </p:cNvPr>
            <p:cNvCxnSpPr/>
            <p:nvPr userDrawn="1"/>
          </p:nvCxnSpPr>
          <p:spPr>
            <a:xfrm rot="5400000">
              <a:off x="3583906" y="4602461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연결선: 구부러짐 18">
              <a:extLst>
                <a:ext uri="{FF2B5EF4-FFF2-40B4-BE49-F238E27FC236}">
                  <a16:creationId xmlns:a16="http://schemas.microsoft.com/office/drawing/2014/main" id="{592C909D-E989-4974-8D3B-017A84F5F488}"/>
                </a:ext>
              </a:extLst>
            </p:cNvPr>
            <p:cNvCxnSpPr/>
            <p:nvPr userDrawn="1"/>
          </p:nvCxnSpPr>
          <p:spPr>
            <a:xfrm rot="5400000">
              <a:off x="3155625" y="4597100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B26AAE5-8DB7-4D0F-9AC2-C6A427473D53}"/>
              </a:ext>
            </a:extLst>
          </p:cNvPr>
          <p:cNvGrpSpPr/>
          <p:nvPr userDrawn="1"/>
        </p:nvGrpSpPr>
        <p:grpSpPr>
          <a:xfrm>
            <a:off x="912237" y="1670877"/>
            <a:ext cx="657641" cy="339895"/>
            <a:chOff x="1676574" y="1614624"/>
            <a:chExt cx="875321" cy="452401"/>
          </a:xfrm>
        </p:grpSpPr>
        <p:cxnSp>
          <p:nvCxnSpPr>
            <p:cNvPr id="20" name="연결선: 구부러짐 19">
              <a:extLst>
                <a:ext uri="{FF2B5EF4-FFF2-40B4-BE49-F238E27FC236}">
                  <a16:creationId xmlns:a16="http://schemas.microsoft.com/office/drawing/2014/main" id="{B464B79E-BD3D-4662-8FF1-B73CF9C10157}"/>
                </a:ext>
              </a:extLst>
            </p:cNvPr>
            <p:cNvCxnSpPr/>
            <p:nvPr userDrawn="1"/>
          </p:nvCxnSpPr>
          <p:spPr>
            <a:xfrm rot="5400000">
              <a:off x="2104855" y="1619985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연결선: 구부러짐 20">
              <a:extLst>
                <a:ext uri="{FF2B5EF4-FFF2-40B4-BE49-F238E27FC236}">
                  <a16:creationId xmlns:a16="http://schemas.microsoft.com/office/drawing/2014/main" id="{05679C22-8773-4DDC-83A6-B0ACA534EECF}"/>
                </a:ext>
              </a:extLst>
            </p:cNvPr>
            <p:cNvCxnSpPr/>
            <p:nvPr userDrawn="1"/>
          </p:nvCxnSpPr>
          <p:spPr>
            <a:xfrm rot="5400000">
              <a:off x="1676574" y="1614624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9062B2A-02D0-4ACF-B793-6C2B317ED7FB}"/>
              </a:ext>
            </a:extLst>
          </p:cNvPr>
          <p:cNvGrpSpPr/>
          <p:nvPr userDrawn="1"/>
        </p:nvGrpSpPr>
        <p:grpSpPr>
          <a:xfrm flipH="1">
            <a:off x="2628525" y="1663849"/>
            <a:ext cx="657641" cy="339895"/>
            <a:chOff x="1676574" y="1614624"/>
            <a:chExt cx="875321" cy="452401"/>
          </a:xfrm>
        </p:grpSpPr>
        <p:cxnSp>
          <p:nvCxnSpPr>
            <p:cNvPr id="23" name="연결선: 구부러짐 22">
              <a:extLst>
                <a:ext uri="{FF2B5EF4-FFF2-40B4-BE49-F238E27FC236}">
                  <a16:creationId xmlns:a16="http://schemas.microsoft.com/office/drawing/2014/main" id="{3057E9B9-DB05-4785-AADC-6204D18E1880}"/>
                </a:ext>
              </a:extLst>
            </p:cNvPr>
            <p:cNvCxnSpPr/>
            <p:nvPr userDrawn="1"/>
          </p:nvCxnSpPr>
          <p:spPr>
            <a:xfrm rot="5400000">
              <a:off x="2104855" y="1619985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D95B4F83-5879-4BEB-95C1-1E53BA447E2A}"/>
                </a:ext>
              </a:extLst>
            </p:cNvPr>
            <p:cNvCxnSpPr/>
            <p:nvPr userDrawn="1"/>
          </p:nvCxnSpPr>
          <p:spPr>
            <a:xfrm rot="5400000">
              <a:off x="1676574" y="1614624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CFC6D75-D1BE-4797-AD40-F16051333BB1}"/>
              </a:ext>
            </a:extLst>
          </p:cNvPr>
          <p:cNvGrpSpPr/>
          <p:nvPr userDrawn="1"/>
        </p:nvGrpSpPr>
        <p:grpSpPr>
          <a:xfrm flipH="1">
            <a:off x="934308" y="4653172"/>
            <a:ext cx="657641" cy="339895"/>
            <a:chOff x="1676574" y="1614624"/>
            <a:chExt cx="875321" cy="452401"/>
          </a:xfrm>
        </p:grpSpPr>
        <p:cxnSp>
          <p:nvCxnSpPr>
            <p:cNvPr id="29" name="연결선: 구부러짐 28">
              <a:extLst>
                <a:ext uri="{FF2B5EF4-FFF2-40B4-BE49-F238E27FC236}">
                  <a16:creationId xmlns:a16="http://schemas.microsoft.com/office/drawing/2014/main" id="{CDAC713F-9A96-4DE6-820A-F12900B4A019}"/>
                </a:ext>
              </a:extLst>
            </p:cNvPr>
            <p:cNvCxnSpPr/>
            <p:nvPr userDrawn="1"/>
          </p:nvCxnSpPr>
          <p:spPr>
            <a:xfrm rot="5400000">
              <a:off x="2104855" y="1619985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연결선: 구부러짐 29">
              <a:extLst>
                <a:ext uri="{FF2B5EF4-FFF2-40B4-BE49-F238E27FC236}">
                  <a16:creationId xmlns:a16="http://schemas.microsoft.com/office/drawing/2014/main" id="{011EFEB5-DE0C-43EF-B93F-4FE2B4BFF9A2}"/>
                </a:ext>
              </a:extLst>
            </p:cNvPr>
            <p:cNvCxnSpPr/>
            <p:nvPr userDrawn="1"/>
          </p:nvCxnSpPr>
          <p:spPr>
            <a:xfrm rot="5400000">
              <a:off x="1676574" y="1614624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86052A59-21EA-42E1-AAD0-D479A0178A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50261" y="1671638"/>
            <a:ext cx="6459151" cy="3443287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  <a:lvl2pPr algn="l">
              <a:defRPr b="1">
                <a:solidFill>
                  <a:schemeClr val="bg1"/>
                </a:solidFill>
              </a:defRPr>
            </a:lvl2pPr>
            <a:lvl3pPr algn="l">
              <a:defRPr b="1">
                <a:solidFill>
                  <a:schemeClr val="bg1"/>
                </a:solidFill>
              </a:defRPr>
            </a:lvl3pPr>
            <a:lvl4pPr algn="l">
              <a:defRPr b="1">
                <a:solidFill>
                  <a:schemeClr val="bg1"/>
                </a:solidFill>
              </a:defRPr>
            </a:lvl4pPr>
            <a:lvl5pPr algn="l"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/>
              <a:t>1</a:t>
            </a:r>
          </a:p>
          <a:p>
            <a:pPr lvl="0"/>
            <a:endParaRPr lang="en-US" altLang="ko-KR"/>
          </a:p>
          <a:p>
            <a:pPr lvl="0"/>
            <a:r>
              <a:rPr lang="en-US" altLang="ko-KR"/>
              <a:t>2</a:t>
            </a:r>
          </a:p>
          <a:p>
            <a:pPr lvl="0"/>
            <a:endParaRPr lang="en-US" altLang="ko-KR"/>
          </a:p>
          <a:p>
            <a:pPr lvl="0"/>
            <a:r>
              <a:rPr lang="en-US" altLang="ko-KR"/>
              <a:t>3</a:t>
            </a:r>
          </a:p>
          <a:p>
            <a:pPr lvl="0"/>
            <a:endParaRPr lang="en-US" altLang="ko-KR"/>
          </a:p>
          <a:p>
            <a:pPr lvl="0"/>
            <a:r>
              <a:rPr lang="en-US" altLang="ko-KR"/>
              <a:t>4</a:t>
            </a:r>
          </a:p>
          <a:p>
            <a:pPr lvl="0"/>
            <a:endParaRPr lang="en-US" altLang="ko-KR"/>
          </a:p>
          <a:p>
            <a:pPr lvl="0"/>
            <a:r>
              <a:rPr lang="en-US" altLang="ko-KR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0470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25ED58B-340A-446B-8553-DAD393ED2373}"/>
              </a:ext>
            </a:extLst>
          </p:cNvPr>
          <p:cNvSpPr/>
          <p:nvPr userDrawn="1"/>
        </p:nvSpPr>
        <p:spPr>
          <a:xfrm>
            <a:off x="115147" y="106680"/>
            <a:ext cx="11961708" cy="6644642"/>
          </a:xfrm>
          <a:prstGeom prst="rect">
            <a:avLst/>
          </a:prstGeom>
          <a:solidFill>
            <a:srgbClr val="FFFFFF"/>
          </a:solidFill>
          <a:ln>
            <a:solidFill>
              <a:srgbClr val="FFF1EE"/>
            </a:solidFill>
          </a:ln>
          <a:effectLst>
            <a:outerShdw dist="101600" dir="2700000" algn="tl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704494"/>
            <a:ext cx="9085386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lnSpc>
                <a:spcPct val="100000"/>
              </a:lnSpc>
              <a:defRPr sz="3200">
                <a:solidFill>
                  <a:srgbClr val="09347E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97486" y="6341589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rgbClr val="FF0000"/>
                </a:solidFill>
                <a:latin typeface="+mj-ea"/>
                <a:ea typeface="+mj-ea"/>
              </a:defRPr>
            </a:lvl1pPr>
          </a:lstStyle>
          <a:p>
            <a:r>
              <a:rPr lang="en-US"/>
              <a:t>Designed By </a:t>
            </a:r>
            <a:r>
              <a:rPr lang="en-US" err="1"/>
              <a:t>L@rgo</a:t>
            </a:r>
            <a:r>
              <a:rPr lang="en-US"/>
              <a:t>. ADSTORE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/>
              <a:t>다섯째 수준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4278914" y="323571"/>
            <a:ext cx="3657610" cy="264513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>
            <a:noFill/>
          </a:ln>
          <a:effectLst>
            <a:outerShdw dist="38100" dir="2700000" algn="tl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/>
              <a:t>POWERPOINT TEMPLATE RELEASE</a:t>
            </a:r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4511E52-C604-4BF8-A107-C04B58CEF426}"/>
              </a:ext>
            </a:extLst>
          </p:cNvPr>
          <p:cNvGrpSpPr/>
          <p:nvPr userDrawn="1"/>
        </p:nvGrpSpPr>
        <p:grpSpPr>
          <a:xfrm>
            <a:off x="300038" y="324349"/>
            <a:ext cx="11591925" cy="6179820"/>
            <a:chOff x="2821647" y="312420"/>
            <a:chExt cx="10538114" cy="6179820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27CFBC80-AD42-4FBF-A4A3-D6B621B7D4DA}"/>
                </a:ext>
              </a:extLst>
            </p:cNvPr>
            <p:cNvCxnSpPr/>
            <p:nvPr userDrawn="1"/>
          </p:nvCxnSpPr>
          <p:spPr>
            <a:xfrm>
              <a:off x="2821647" y="312420"/>
              <a:ext cx="0" cy="6179820"/>
            </a:xfrm>
            <a:prstGeom prst="line">
              <a:avLst/>
            </a:prstGeom>
            <a:solidFill>
              <a:srgbClr val="EE2F27"/>
            </a:solidFill>
            <a:ln w="12700">
              <a:solidFill>
                <a:schemeClr val="bg1">
                  <a:lumMod val="95000"/>
                </a:schemeClr>
              </a:solidFill>
              <a:headEnd type="oval"/>
              <a:tailEnd type="oval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862EDAA-BF1C-4D2D-86C9-DBAFF0FF3099}"/>
                </a:ext>
              </a:extLst>
            </p:cNvPr>
            <p:cNvCxnSpPr/>
            <p:nvPr userDrawn="1"/>
          </p:nvCxnSpPr>
          <p:spPr>
            <a:xfrm>
              <a:off x="13359761" y="312420"/>
              <a:ext cx="0" cy="6179820"/>
            </a:xfrm>
            <a:prstGeom prst="line">
              <a:avLst/>
            </a:prstGeom>
            <a:solidFill>
              <a:srgbClr val="EE2F27"/>
            </a:solidFill>
            <a:ln w="12700">
              <a:solidFill>
                <a:schemeClr val="bg1">
                  <a:lumMod val="95000"/>
                </a:schemeClr>
              </a:solidFill>
              <a:headEnd type="oval"/>
              <a:tailEnd type="oval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24271D3-E583-4E6B-A85A-1601A6F5D789}"/>
              </a:ext>
            </a:extLst>
          </p:cNvPr>
          <p:cNvCxnSpPr>
            <a:cxnSpLocks/>
          </p:cNvCxnSpPr>
          <p:nvPr userDrawn="1"/>
        </p:nvCxnSpPr>
        <p:spPr>
          <a:xfrm flipH="1">
            <a:off x="11686360" y="316481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6342308-FBE9-4BEF-9F81-079A23887A38}"/>
              </a:ext>
            </a:extLst>
          </p:cNvPr>
          <p:cNvCxnSpPr>
            <a:cxnSpLocks/>
          </p:cNvCxnSpPr>
          <p:nvPr userDrawn="1"/>
        </p:nvCxnSpPr>
        <p:spPr>
          <a:xfrm flipH="1">
            <a:off x="300038" y="6362700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FC9438CE-4AF2-467D-9C93-7C091405E0AE}"/>
              </a:ext>
            </a:extLst>
          </p:cNvPr>
          <p:cNvSpPr/>
          <p:nvPr userDrawn="1"/>
        </p:nvSpPr>
        <p:spPr>
          <a:xfrm>
            <a:off x="396804" y="361026"/>
            <a:ext cx="343088" cy="343088"/>
          </a:xfrm>
          <a:prstGeom prst="ellipse">
            <a:avLst/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791C5A8C-BE0E-4685-991B-FEBFDA3A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2591" y="430114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4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09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05A6C01-A254-46A8-B929-4DD16C1DBABA}"/>
              </a:ext>
            </a:extLst>
          </p:cNvPr>
          <p:cNvCxnSpPr>
            <a:cxnSpLocks/>
          </p:cNvCxnSpPr>
          <p:nvPr userDrawn="1"/>
        </p:nvCxnSpPr>
        <p:spPr>
          <a:xfrm>
            <a:off x="3169920" y="106679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5ED58B-340A-446B-8553-DAD393ED2373}"/>
              </a:ext>
            </a:extLst>
          </p:cNvPr>
          <p:cNvSpPr/>
          <p:nvPr userDrawn="1"/>
        </p:nvSpPr>
        <p:spPr>
          <a:xfrm>
            <a:off x="126865" y="106679"/>
            <a:ext cx="11950835" cy="6638602"/>
          </a:xfrm>
          <a:prstGeom prst="rect">
            <a:avLst/>
          </a:prstGeom>
          <a:solidFill>
            <a:schemeClr val="bg1"/>
          </a:solidFill>
          <a:ln>
            <a:solidFill>
              <a:srgbClr val="FFF1EE"/>
            </a:solidFill>
          </a:ln>
          <a:effectLst>
            <a:outerShdw dist="50800" dir="2700000" algn="tl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lnSpc>
                <a:spcPct val="100000"/>
              </a:lnSpc>
              <a:defRPr sz="3600">
                <a:solidFill>
                  <a:srgbClr val="09347E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97486" y="6341589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en-US"/>
              <a:t>Designed By </a:t>
            </a:r>
            <a:r>
              <a:rPr lang="en-US" err="1"/>
              <a:t>L@rgo</a:t>
            </a:r>
            <a:r>
              <a:rPr lang="en-US"/>
              <a:t>. ADSTORE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/>
              <a:t>다섯째 수준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70857A9-DF7A-4FDF-8B5B-0D21E87CA76B}"/>
              </a:ext>
            </a:extLst>
          </p:cNvPr>
          <p:cNvSpPr/>
          <p:nvPr userDrawn="1"/>
        </p:nvSpPr>
        <p:spPr>
          <a:xfrm>
            <a:off x="396804" y="361026"/>
            <a:ext cx="343088" cy="343088"/>
          </a:xfrm>
          <a:prstGeom prst="ellipse">
            <a:avLst/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2591" y="430114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4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3894865" y="1311135"/>
            <a:ext cx="4425708" cy="198732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>
            <a:noFill/>
          </a:ln>
          <a:effectLst>
            <a:outerShdw dist="38100" dir="2700000" algn="tl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/>
              <a:t>POWERPOINT TEMPLATE RELEASE</a:t>
            </a:r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C2724B1-5D33-42A7-AF03-E35ABBFEBB55}"/>
              </a:ext>
            </a:extLst>
          </p:cNvPr>
          <p:cNvSpPr/>
          <p:nvPr userDrawn="1"/>
        </p:nvSpPr>
        <p:spPr>
          <a:xfrm>
            <a:off x="6015971" y="197205"/>
            <a:ext cx="160054" cy="160054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4114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solidFill>
          <a:srgbClr val="09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AB182F-078C-4135-886C-87B5D537E4AB}"/>
              </a:ext>
            </a:extLst>
          </p:cNvPr>
          <p:cNvSpPr/>
          <p:nvPr userDrawn="1"/>
        </p:nvSpPr>
        <p:spPr>
          <a:xfrm>
            <a:off x="419096" y="609600"/>
            <a:ext cx="11353804" cy="5684520"/>
          </a:xfrm>
          <a:prstGeom prst="roundRect">
            <a:avLst>
              <a:gd name="adj" fmla="val 0"/>
            </a:avLst>
          </a:prstGeom>
          <a:solidFill>
            <a:srgbClr val="09347E"/>
          </a:solidFill>
          <a:ln>
            <a:solidFill>
              <a:srgbClr val="76BAFE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241" y="6154138"/>
            <a:ext cx="5852159" cy="259397"/>
          </a:xfrm>
          <a:solidFill>
            <a:srgbClr val="09347E"/>
          </a:solidFill>
        </p:spPr>
        <p:txBody>
          <a:bodyPr lIns="144000" rIns="144000"/>
          <a:lstStyle>
            <a:lvl1pPr algn="dist">
              <a:lnSpc>
                <a:spcPct val="150000"/>
              </a:lnSpc>
              <a:defRPr sz="900" b="1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/>
              <a:t>Designed By L@rgo. ADSTORE</a:t>
            </a:r>
            <a:endParaRPr lang="ko-KR" alt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1647" y="2799011"/>
            <a:ext cx="6548704" cy="1102068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8000" b="0" dirty="0">
                <a:ln w="3175">
                  <a:noFill/>
                </a:ln>
                <a:solidFill>
                  <a:schemeClr val="bg1"/>
                </a:solidFill>
                <a:effectLst>
                  <a:outerShdw dist="63500" dir="2700000" algn="tl" rotWithShape="0">
                    <a:srgbClr val="58AAFE"/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/>
              <a:t>RETRO BLUE</a:t>
            </a:r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9DBFEF-3751-4875-80DF-AEA43AC363C1}"/>
              </a:ext>
            </a:extLst>
          </p:cNvPr>
          <p:cNvCxnSpPr>
            <a:cxnSpLocks/>
          </p:cNvCxnSpPr>
          <p:nvPr userDrawn="1"/>
        </p:nvCxnSpPr>
        <p:spPr>
          <a:xfrm>
            <a:off x="3190240" y="4388475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4A9F6F8-F7F0-4109-AF10-35490780CCC4}"/>
              </a:ext>
            </a:extLst>
          </p:cNvPr>
          <p:cNvCxnSpPr>
            <a:cxnSpLocks/>
          </p:cNvCxnSpPr>
          <p:nvPr userDrawn="1"/>
        </p:nvCxnSpPr>
        <p:spPr>
          <a:xfrm>
            <a:off x="3190240" y="2340638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420649" y="4238629"/>
            <a:ext cx="3370802" cy="313059"/>
          </a:xfrm>
          <a:prstGeom prst="roundRect">
            <a:avLst>
              <a:gd name="adj" fmla="val 50000"/>
            </a:avLst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/>
              <a:t>POWERPOINT TEMPLATE RELEASE</a:t>
            </a:r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8EDA81E-585F-432B-AED4-0AD4085FE893}"/>
              </a:ext>
            </a:extLst>
          </p:cNvPr>
          <p:cNvSpPr/>
          <p:nvPr userDrawn="1"/>
        </p:nvSpPr>
        <p:spPr>
          <a:xfrm>
            <a:off x="5967115" y="2206491"/>
            <a:ext cx="257767" cy="257767"/>
          </a:xfrm>
          <a:prstGeom prst="ellipse">
            <a:avLst/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31359CCC-EC74-4719-B17D-1E872E1A0EFB}"/>
              </a:ext>
            </a:extLst>
          </p:cNvPr>
          <p:cNvCxnSpPr>
            <a:cxnSpLocks/>
          </p:cNvCxnSpPr>
          <p:nvPr userDrawn="1"/>
        </p:nvCxnSpPr>
        <p:spPr>
          <a:xfrm rot="16200000" flipH="1">
            <a:off x="60996" y="-2101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BC6D8AF3-40ED-4164-92E9-1254BE397977}"/>
              </a:ext>
            </a:extLst>
          </p:cNvPr>
          <p:cNvCxnSpPr/>
          <p:nvPr userDrawn="1"/>
        </p:nvCxnSpPr>
        <p:spPr>
          <a:xfrm rot="16200000" flipH="1">
            <a:off x="489277" y="-7462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9CD2AD31-97A2-46E6-946A-FFA70A7964DE}"/>
              </a:ext>
            </a:extLst>
          </p:cNvPr>
          <p:cNvCxnSpPr/>
          <p:nvPr userDrawn="1"/>
        </p:nvCxnSpPr>
        <p:spPr>
          <a:xfrm rot="16200000" flipH="1">
            <a:off x="11262396" y="6410960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B0042546-D679-46DD-AD6D-0462E0D2D42D}"/>
              </a:ext>
            </a:extLst>
          </p:cNvPr>
          <p:cNvCxnSpPr/>
          <p:nvPr userDrawn="1"/>
        </p:nvCxnSpPr>
        <p:spPr>
          <a:xfrm rot="16200000" flipH="1">
            <a:off x="11690677" y="6405599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3307DC8C-F671-4BB7-8A6E-0B392606AC3F}"/>
              </a:ext>
            </a:extLst>
          </p:cNvPr>
          <p:cNvSpPr/>
          <p:nvPr userDrawn="1"/>
        </p:nvSpPr>
        <p:spPr>
          <a:xfrm>
            <a:off x="2828111" y="224487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8021C1E-D2D2-4520-A297-FE28C553BD85}"/>
              </a:ext>
            </a:extLst>
          </p:cNvPr>
          <p:cNvSpPr/>
          <p:nvPr userDrawn="1"/>
        </p:nvSpPr>
        <p:spPr>
          <a:xfrm>
            <a:off x="2516679" y="224487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F76856B-3EA7-445E-8491-65C2AF61C8C7}"/>
              </a:ext>
            </a:extLst>
          </p:cNvPr>
          <p:cNvSpPr/>
          <p:nvPr userDrawn="1"/>
        </p:nvSpPr>
        <p:spPr>
          <a:xfrm>
            <a:off x="2239415" y="224487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37BFDCE-137B-4ABA-AF79-0F896CBEACD4}"/>
              </a:ext>
            </a:extLst>
          </p:cNvPr>
          <p:cNvSpPr/>
          <p:nvPr userDrawn="1"/>
        </p:nvSpPr>
        <p:spPr>
          <a:xfrm>
            <a:off x="9830891" y="429465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2FBB90F-038E-45F5-97D4-0561522C958A}"/>
              </a:ext>
            </a:extLst>
          </p:cNvPr>
          <p:cNvSpPr/>
          <p:nvPr userDrawn="1"/>
        </p:nvSpPr>
        <p:spPr>
          <a:xfrm>
            <a:off x="9519459" y="429465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2892DE3-A222-40DD-8F7A-58CCFB9B552B}"/>
              </a:ext>
            </a:extLst>
          </p:cNvPr>
          <p:cNvSpPr/>
          <p:nvPr userDrawn="1"/>
        </p:nvSpPr>
        <p:spPr>
          <a:xfrm>
            <a:off x="9242195" y="429465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89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제목 슬라이드">
    <p:bg>
      <p:bgPr>
        <a:solidFill>
          <a:srgbClr val="09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AB182F-078C-4135-886C-87B5D537E4AB}"/>
              </a:ext>
            </a:extLst>
          </p:cNvPr>
          <p:cNvSpPr/>
          <p:nvPr userDrawn="1"/>
        </p:nvSpPr>
        <p:spPr>
          <a:xfrm>
            <a:off x="419096" y="609600"/>
            <a:ext cx="11353804" cy="5684520"/>
          </a:xfrm>
          <a:prstGeom prst="roundRect">
            <a:avLst>
              <a:gd name="adj" fmla="val 0"/>
            </a:avLst>
          </a:prstGeom>
          <a:solidFill>
            <a:srgbClr val="09347E"/>
          </a:solidFill>
          <a:ln>
            <a:solidFill>
              <a:srgbClr val="76BAFE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241" y="6154138"/>
            <a:ext cx="5852159" cy="259397"/>
          </a:xfrm>
          <a:solidFill>
            <a:srgbClr val="09347E"/>
          </a:solidFill>
        </p:spPr>
        <p:txBody>
          <a:bodyPr lIns="144000" rIns="144000"/>
          <a:lstStyle>
            <a:lvl1pPr algn="dist">
              <a:lnSpc>
                <a:spcPct val="150000"/>
              </a:lnSpc>
              <a:defRPr sz="900" b="1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/>
              <a:t>Designed By L@rgo. ADSTORE</a:t>
            </a:r>
            <a:endParaRPr lang="ko-KR" alt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1647" y="2799011"/>
            <a:ext cx="6548704" cy="1102068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8000" b="0" dirty="0">
                <a:ln w="3175">
                  <a:noFill/>
                </a:ln>
                <a:solidFill>
                  <a:schemeClr val="bg1"/>
                </a:solidFill>
                <a:effectLst>
                  <a:outerShdw dist="63500" dir="2700000" algn="tl" rotWithShape="0">
                    <a:srgbClr val="58AAFE"/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/>
              <a:t>RETRO BLUE</a:t>
            </a:r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9DBFEF-3751-4875-80DF-AEA43AC363C1}"/>
              </a:ext>
            </a:extLst>
          </p:cNvPr>
          <p:cNvCxnSpPr>
            <a:cxnSpLocks/>
          </p:cNvCxnSpPr>
          <p:nvPr userDrawn="1"/>
        </p:nvCxnSpPr>
        <p:spPr>
          <a:xfrm>
            <a:off x="3190240" y="4388475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4A9F6F8-F7F0-4109-AF10-35490780CCC4}"/>
              </a:ext>
            </a:extLst>
          </p:cNvPr>
          <p:cNvCxnSpPr>
            <a:cxnSpLocks/>
          </p:cNvCxnSpPr>
          <p:nvPr userDrawn="1"/>
        </p:nvCxnSpPr>
        <p:spPr>
          <a:xfrm>
            <a:off x="3190240" y="2340638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420649" y="4238629"/>
            <a:ext cx="3370802" cy="313059"/>
          </a:xfrm>
          <a:prstGeom prst="roundRect">
            <a:avLst>
              <a:gd name="adj" fmla="val 50000"/>
            </a:avLst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/>
              <a:t>POWERPOINT TEMPLATE RELEASE</a:t>
            </a:r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8EDA81E-585F-432B-AED4-0AD4085FE893}"/>
              </a:ext>
            </a:extLst>
          </p:cNvPr>
          <p:cNvSpPr/>
          <p:nvPr userDrawn="1"/>
        </p:nvSpPr>
        <p:spPr>
          <a:xfrm>
            <a:off x="5967115" y="2206491"/>
            <a:ext cx="257767" cy="257767"/>
          </a:xfrm>
          <a:prstGeom prst="ellipse">
            <a:avLst/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31359CCC-EC74-4719-B17D-1E872E1A0EFB}"/>
              </a:ext>
            </a:extLst>
          </p:cNvPr>
          <p:cNvCxnSpPr>
            <a:cxnSpLocks/>
          </p:cNvCxnSpPr>
          <p:nvPr userDrawn="1"/>
        </p:nvCxnSpPr>
        <p:spPr>
          <a:xfrm rot="16200000" flipH="1">
            <a:off x="60996" y="-2101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BC6D8AF3-40ED-4164-92E9-1254BE397977}"/>
              </a:ext>
            </a:extLst>
          </p:cNvPr>
          <p:cNvCxnSpPr/>
          <p:nvPr userDrawn="1"/>
        </p:nvCxnSpPr>
        <p:spPr>
          <a:xfrm rot="16200000" flipH="1">
            <a:off x="489277" y="-7462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9CD2AD31-97A2-46E6-946A-FFA70A7964DE}"/>
              </a:ext>
            </a:extLst>
          </p:cNvPr>
          <p:cNvCxnSpPr/>
          <p:nvPr userDrawn="1"/>
        </p:nvCxnSpPr>
        <p:spPr>
          <a:xfrm rot="16200000" flipH="1">
            <a:off x="11262396" y="6410960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B0042546-D679-46DD-AD6D-0462E0D2D42D}"/>
              </a:ext>
            </a:extLst>
          </p:cNvPr>
          <p:cNvCxnSpPr/>
          <p:nvPr userDrawn="1"/>
        </p:nvCxnSpPr>
        <p:spPr>
          <a:xfrm rot="16200000" flipH="1">
            <a:off x="11690677" y="6405599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3307DC8C-F671-4BB7-8A6E-0B392606AC3F}"/>
              </a:ext>
            </a:extLst>
          </p:cNvPr>
          <p:cNvSpPr/>
          <p:nvPr userDrawn="1"/>
        </p:nvSpPr>
        <p:spPr>
          <a:xfrm>
            <a:off x="2828111" y="224487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8021C1E-D2D2-4520-A297-FE28C553BD85}"/>
              </a:ext>
            </a:extLst>
          </p:cNvPr>
          <p:cNvSpPr/>
          <p:nvPr userDrawn="1"/>
        </p:nvSpPr>
        <p:spPr>
          <a:xfrm>
            <a:off x="2516679" y="224487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F76856B-3EA7-445E-8491-65C2AF61C8C7}"/>
              </a:ext>
            </a:extLst>
          </p:cNvPr>
          <p:cNvSpPr/>
          <p:nvPr userDrawn="1"/>
        </p:nvSpPr>
        <p:spPr>
          <a:xfrm>
            <a:off x="2239415" y="224487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37BFDCE-137B-4ABA-AF79-0F896CBEACD4}"/>
              </a:ext>
            </a:extLst>
          </p:cNvPr>
          <p:cNvSpPr/>
          <p:nvPr userDrawn="1"/>
        </p:nvSpPr>
        <p:spPr>
          <a:xfrm>
            <a:off x="9830891" y="429465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2FBB90F-038E-45F5-97D4-0561522C958A}"/>
              </a:ext>
            </a:extLst>
          </p:cNvPr>
          <p:cNvSpPr/>
          <p:nvPr userDrawn="1"/>
        </p:nvSpPr>
        <p:spPr>
          <a:xfrm>
            <a:off x="9519459" y="429465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2892DE3-A222-40DD-8F7A-58CCFB9B552B}"/>
              </a:ext>
            </a:extLst>
          </p:cNvPr>
          <p:cNvSpPr/>
          <p:nvPr userDrawn="1"/>
        </p:nvSpPr>
        <p:spPr>
          <a:xfrm>
            <a:off x="9242195" y="429465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32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241" y="6301740"/>
            <a:ext cx="5852159" cy="259397"/>
          </a:xfrm>
        </p:spPr>
        <p:txBody>
          <a:bodyPr/>
          <a:lstStyle>
            <a:lvl1pPr algn="dist">
              <a:lnSpc>
                <a:spcPct val="150000"/>
              </a:lnSpc>
              <a:defRPr sz="900" b="1">
                <a:solidFill>
                  <a:srgbClr val="4C7CE6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/>
              <a:t>Designed By L@rgo. ADSTORE</a:t>
            </a:r>
            <a:endParaRPr lang="ko-KR" alt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1647" y="2799011"/>
            <a:ext cx="6548704" cy="1102068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8000" b="0" dirty="0">
                <a:ln w="3175">
                  <a:noFill/>
                </a:ln>
                <a:solidFill>
                  <a:srgbClr val="2B63E1"/>
                </a:solidFill>
                <a:effectLst>
                  <a:outerShdw dist="63500" dir="2700000" algn="tl" rotWithShape="0">
                    <a:srgbClr val="58AAFE"/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/>
              <a:t>RETRO BLUE</a:t>
            </a:r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9DBFEF-3751-4875-80DF-AEA43AC363C1}"/>
              </a:ext>
            </a:extLst>
          </p:cNvPr>
          <p:cNvCxnSpPr>
            <a:cxnSpLocks/>
          </p:cNvCxnSpPr>
          <p:nvPr userDrawn="1"/>
        </p:nvCxnSpPr>
        <p:spPr>
          <a:xfrm>
            <a:off x="3190240" y="4388475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4A9F6F8-F7F0-4109-AF10-35490780CCC4}"/>
              </a:ext>
            </a:extLst>
          </p:cNvPr>
          <p:cNvCxnSpPr>
            <a:cxnSpLocks/>
          </p:cNvCxnSpPr>
          <p:nvPr userDrawn="1"/>
        </p:nvCxnSpPr>
        <p:spPr>
          <a:xfrm>
            <a:off x="3190240" y="2340638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420649" y="4238629"/>
            <a:ext cx="3370802" cy="313059"/>
          </a:xfrm>
          <a:prstGeom prst="roundRect">
            <a:avLst>
              <a:gd name="adj" fmla="val 50000"/>
            </a:avLst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/>
              <a:t>POWERPOINT TEMPLATE RELEASE</a:t>
            </a:r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8EDA81E-585F-432B-AED4-0AD4085FE893}"/>
              </a:ext>
            </a:extLst>
          </p:cNvPr>
          <p:cNvSpPr/>
          <p:nvPr userDrawn="1"/>
        </p:nvSpPr>
        <p:spPr>
          <a:xfrm>
            <a:off x="5967115" y="2206491"/>
            <a:ext cx="257767" cy="257767"/>
          </a:xfrm>
          <a:prstGeom prst="ellipse">
            <a:avLst/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E881F8C-1826-46F1-8798-5E3DF56451DD}"/>
              </a:ext>
            </a:extLst>
          </p:cNvPr>
          <p:cNvCxnSpPr>
            <a:cxnSpLocks/>
          </p:cNvCxnSpPr>
          <p:nvPr userDrawn="1"/>
        </p:nvCxnSpPr>
        <p:spPr>
          <a:xfrm flipH="1">
            <a:off x="9294010" y="4289256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4073E4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89A7579-DD83-4C52-A5C2-95A4731EC7FE}"/>
              </a:ext>
            </a:extLst>
          </p:cNvPr>
          <p:cNvCxnSpPr>
            <a:cxnSpLocks/>
          </p:cNvCxnSpPr>
          <p:nvPr userDrawn="1"/>
        </p:nvCxnSpPr>
        <p:spPr>
          <a:xfrm flipH="1">
            <a:off x="9684191" y="4289256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4073E4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52D3EA4-2E8A-42ED-A776-63CAC641E2C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074372" y="4289256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4073E4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5865ABC4-DD0A-47C0-9D72-488D80C20581}"/>
              </a:ext>
            </a:extLst>
          </p:cNvPr>
          <p:cNvCxnSpPr>
            <a:cxnSpLocks/>
          </p:cNvCxnSpPr>
          <p:nvPr userDrawn="1"/>
        </p:nvCxnSpPr>
        <p:spPr>
          <a:xfrm flipH="1">
            <a:off x="1942066" y="2241419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4073E4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2C253A59-DC39-48B4-8266-60E569C2C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2332247" y="2241419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4073E4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A9CBF88-FAF4-405D-9ED7-A388F0E29252}"/>
              </a:ext>
            </a:extLst>
          </p:cNvPr>
          <p:cNvCxnSpPr>
            <a:cxnSpLocks/>
          </p:cNvCxnSpPr>
          <p:nvPr userDrawn="1"/>
        </p:nvCxnSpPr>
        <p:spPr>
          <a:xfrm flipH="1">
            <a:off x="2722428" y="2241419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4073E4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094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FFFF"/>
            </a:gs>
            <a:gs pos="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48D200-C715-48DE-AC7F-AEA8F573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575"/>
            <a:ext cx="10515600" cy="91294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C4719-59B4-4517-A0F5-084A706E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1234"/>
            <a:ext cx="10515600" cy="47955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F6A8E-72BC-455B-9395-F3A619B0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90768" y="6445229"/>
            <a:ext cx="2810464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/>
              <a:t>Designed By </a:t>
            </a:r>
            <a:r>
              <a:rPr lang="en-US" altLang="ko-KR" err="1"/>
              <a:t>L@rgo</a:t>
            </a:r>
            <a:r>
              <a:rPr lang="en-US" altLang="ko-KR"/>
              <a:t>. ADSTORE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377ED-E8FE-4E13-94B2-B20AE6905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6745" y="6561137"/>
            <a:ext cx="656700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FD90AB3-019D-4828-BE4F-93C28598AA70}"/>
              </a:ext>
            </a:extLst>
          </p:cNvPr>
          <p:cNvGrpSpPr/>
          <p:nvPr userDrawn="1"/>
        </p:nvGrpSpPr>
        <p:grpSpPr>
          <a:xfrm>
            <a:off x="0" y="-436880"/>
            <a:ext cx="657274" cy="289242"/>
            <a:chOff x="8084993" y="-809625"/>
            <a:chExt cx="1504301" cy="66198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66EB54D-3D9A-4FE3-B3C0-529A9B526D02}"/>
                </a:ext>
              </a:extLst>
            </p:cNvPr>
            <p:cNvSpPr/>
            <p:nvPr userDrawn="1"/>
          </p:nvSpPr>
          <p:spPr>
            <a:xfrm>
              <a:off x="9284494" y="-809625"/>
              <a:ext cx="304800" cy="304800"/>
            </a:xfrm>
            <a:prstGeom prst="ellipse">
              <a:avLst/>
            </a:prstGeom>
            <a:solidFill>
              <a:srgbClr val="0934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191BE63-91C9-4CA6-AFB8-0A6FD982CA18}"/>
                </a:ext>
              </a:extLst>
            </p:cNvPr>
            <p:cNvSpPr/>
            <p:nvPr userDrawn="1"/>
          </p:nvSpPr>
          <p:spPr>
            <a:xfrm>
              <a:off x="8094302" y="-809625"/>
              <a:ext cx="304800" cy="304800"/>
            </a:xfrm>
            <a:prstGeom prst="ellipse">
              <a:avLst/>
            </a:prstGeom>
            <a:solidFill>
              <a:srgbClr val="C6E1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AEDB8E0-0C4D-4CC7-94A0-661F585DD931}"/>
                </a:ext>
              </a:extLst>
            </p:cNvPr>
            <p:cNvSpPr/>
            <p:nvPr userDrawn="1"/>
          </p:nvSpPr>
          <p:spPr>
            <a:xfrm>
              <a:off x="8872538" y="-809625"/>
              <a:ext cx="304800" cy="304800"/>
            </a:xfrm>
            <a:prstGeom prst="ellipse">
              <a:avLst/>
            </a:prstGeom>
            <a:solidFill>
              <a:srgbClr val="2B63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B83CFFB-5334-46FF-86C8-A0CC810EC612}"/>
                </a:ext>
              </a:extLst>
            </p:cNvPr>
            <p:cNvSpPr/>
            <p:nvPr userDrawn="1"/>
          </p:nvSpPr>
          <p:spPr>
            <a:xfrm>
              <a:off x="8460582" y="-809625"/>
              <a:ext cx="304800" cy="304800"/>
            </a:xfrm>
            <a:prstGeom prst="ellipse">
              <a:avLst/>
            </a:prstGeom>
            <a:solidFill>
              <a:srgbClr val="76B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4112D83-770C-443F-82F5-97256A813FA8}"/>
                </a:ext>
              </a:extLst>
            </p:cNvPr>
            <p:cNvSpPr/>
            <p:nvPr userDrawn="1"/>
          </p:nvSpPr>
          <p:spPr>
            <a:xfrm>
              <a:off x="8460582" y="-452438"/>
              <a:ext cx="304800" cy="304800"/>
            </a:xfrm>
            <a:prstGeom prst="ellipse">
              <a:avLst/>
            </a:prstGeom>
            <a:solidFill>
              <a:srgbClr val="FFF1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97EC213-9E6C-4859-B648-552AD03DF2FF}"/>
                </a:ext>
              </a:extLst>
            </p:cNvPr>
            <p:cNvSpPr/>
            <p:nvPr userDrawn="1"/>
          </p:nvSpPr>
          <p:spPr>
            <a:xfrm>
              <a:off x="8084993" y="-452438"/>
              <a:ext cx="304800" cy="304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712051B-93E1-493B-B35D-32B90D01DB13}"/>
                </a:ext>
              </a:extLst>
            </p:cNvPr>
            <p:cNvSpPr/>
            <p:nvPr userDrawn="1"/>
          </p:nvSpPr>
          <p:spPr>
            <a:xfrm>
              <a:off x="8872538" y="-452438"/>
              <a:ext cx="304800" cy="304800"/>
            </a:xfrm>
            <a:prstGeom prst="ellipse">
              <a:avLst/>
            </a:prstGeom>
            <a:solidFill>
              <a:srgbClr val="FCA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B97CBBC-7E55-4D68-82CF-0F941B244814}"/>
                </a:ext>
              </a:extLst>
            </p:cNvPr>
            <p:cNvSpPr/>
            <p:nvPr userDrawn="1"/>
          </p:nvSpPr>
          <p:spPr>
            <a:xfrm>
              <a:off x="9284494" y="-452438"/>
              <a:ext cx="304800" cy="304800"/>
            </a:xfrm>
            <a:prstGeom prst="ellipse">
              <a:avLst/>
            </a:prstGeom>
            <a:solidFill>
              <a:srgbClr val="EE2F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52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52" r:id="rId3"/>
    <p:sldLayoutId id="2147483650" r:id="rId4"/>
    <p:sldLayoutId id="2147483660" r:id="rId5"/>
    <p:sldLayoutId id="2147483658" r:id="rId6"/>
    <p:sldLayoutId id="2147483661" r:id="rId7"/>
    <p:sldLayoutId id="2147483649" r:id="rId8"/>
  </p:sldLayoutIdLst>
  <p:hf hdr="0" dt="0"/>
  <p:txStyles>
    <p:title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800" b="1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5" pos="189" userDrawn="1">
          <p15:clr>
            <a:srgbClr val="F26B43"/>
          </p15:clr>
        </p15:guide>
        <p15:guide id="6" pos="74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microsoft.com/office/2018/10/relationships/comments" Target="../comments/modernComment_145_C15333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EC7BF6D-35B5-4EAF-A92D-518BC6ACA7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6000"/>
              <a:t>Export result (CSV)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CE6E431-F537-49C1-BD00-C740FDEBC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TEAM A3 PPT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3A10-16D1-4332-AFED-37959B1D66AE}"/>
              </a:ext>
            </a:extLst>
          </p:cNvPr>
          <p:cNvSpPr txBox="1"/>
          <p:nvPr/>
        </p:nvSpPr>
        <p:spPr>
          <a:xfrm>
            <a:off x="5113201" y="5170870"/>
            <a:ext cx="42571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>
                <a:solidFill>
                  <a:srgbClr val="09347E"/>
                </a:solidFill>
              </a:rPr>
              <a:t>TEAM A3</a:t>
            </a:r>
          </a:p>
          <a:p>
            <a:pPr algn="r"/>
            <a:r>
              <a:rPr lang="en-US" altLang="ko-KR">
                <a:solidFill>
                  <a:srgbClr val="09347E"/>
                </a:solidFill>
              </a:rPr>
              <a:t>Dept.</a:t>
            </a:r>
            <a:r>
              <a:rPr lang="ko-KR" altLang="en-US">
                <a:solidFill>
                  <a:srgbClr val="09347E"/>
                </a:solidFill>
              </a:rPr>
              <a:t> </a:t>
            </a:r>
            <a:r>
              <a:rPr lang="en-US" altLang="ko-KR">
                <a:solidFill>
                  <a:srgbClr val="09347E"/>
                </a:solidFill>
              </a:rPr>
              <a:t>of</a:t>
            </a:r>
            <a:r>
              <a:rPr lang="ko-KR" altLang="en-US">
                <a:solidFill>
                  <a:srgbClr val="09347E"/>
                </a:solidFill>
              </a:rPr>
              <a:t> </a:t>
            </a:r>
            <a:r>
              <a:rPr lang="en-US" altLang="ko-KR">
                <a:solidFill>
                  <a:srgbClr val="09347E"/>
                </a:solidFill>
              </a:rPr>
              <a:t>Photonics</a:t>
            </a:r>
            <a:r>
              <a:rPr lang="ko-KR" altLang="en-US">
                <a:solidFill>
                  <a:srgbClr val="09347E"/>
                </a:solidFill>
              </a:rPr>
              <a:t> </a:t>
            </a:r>
            <a:r>
              <a:rPr lang="en-US" altLang="ko-KR">
                <a:solidFill>
                  <a:srgbClr val="09347E"/>
                </a:solidFill>
              </a:rPr>
              <a:t>&amp; Nanoelectronics</a:t>
            </a:r>
          </a:p>
          <a:p>
            <a:pPr algn="r"/>
            <a:r>
              <a:rPr lang="ko-KR" altLang="en-US">
                <a:solidFill>
                  <a:srgbClr val="09347E"/>
                </a:solidFill>
              </a:rPr>
              <a:t> </a:t>
            </a:r>
            <a:r>
              <a:rPr lang="ko-KR" altLang="en-US" err="1">
                <a:solidFill>
                  <a:srgbClr val="09347E"/>
                </a:solidFill>
              </a:rPr>
              <a:t>장희령</a:t>
            </a:r>
            <a:r>
              <a:rPr lang="en-US" altLang="ko-KR">
                <a:solidFill>
                  <a:srgbClr val="09347E"/>
                </a:solidFill>
              </a:rPr>
              <a:t>, </a:t>
            </a:r>
            <a:r>
              <a:rPr lang="ko-KR" altLang="en-US" err="1">
                <a:solidFill>
                  <a:srgbClr val="09347E"/>
                </a:solidFill>
              </a:rPr>
              <a:t>지요섭</a:t>
            </a:r>
            <a:r>
              <a:rPr lang="en-US" altLang="ko-KR">
                <a:solidFill>
                  <a:srgbClr val="09347E"/>
                </a:solidFill>
              </a:rPr>
              <a:t>, </a:t>
            </a:r>
            <a:r>
              <a:rPr lang="ko-KR" altLang="en-US">
                <a:solidFill>
                  <a:srgbClr val="09347E"/>
                </a:solidFill>
              </a:rPr>
              <a:t>김건우</a:t>
            </a:r>
            <a:endParaRPr lang="en-US" altLang="ko-KR">
              <a:solidFill>
                <a:srgbClr val="09347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018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>
            <a:extLst>
              <a:ext uri="{FF2B5EF4-FFF2-40B4-BE49-F238E27FC236}">
                <a16:creationId xmlns:a16="http://schemas.microsoft.com/office/drawing/2014/main" id="{8A390169-6FFB-40E8-8580-F1155FF2C4F8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/>
              <a:t>TEAM A3 PPT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39063-49B1-4CD1-A8AF-6F286AA2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EF763798-86E1-4685-BB48-4953117F9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365" y="806853"/>
            <a:ext cx="9085386" cy="567808"/>
          </a:xfrm>
        </p:spPr>
        <p:txBody>
          <a:bodyPr/>
          <a:lstStyle/>
          <a:p>
            <a:r>
              <a:rPr lang="en-US" altLang="ko-KR"/>
              <a:t>Analysis Wavelength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9C0C2-CE7C-4738-B11E-D3177EF1782B}"/>
              </a:ext>
            </a:extLst>
          </p:cNvPr>
          <p:cNvSpPr txBox="1"/>
          <p:nvPr/>
        </p:nvSpPr>
        <p:spPr>
          <a:xfrm>
            <a:off x="1288365" y="3236056"/>
            <a:ext cx="609771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>
                <a:solidFill>
                  <a:srgbClr val="09347E"/>
                </a:solidFill>
              </a:rPr>
              <a:t>CODE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3CC5877-CA51-49A5-95FA-8FC48EDB981A}"/>
              </a:ext>
            </a:extLst>
          </p:cNvPr>
          <p:cNvSpPr/>
          <p:nvPr/>
        </p:nvSpPr>
        <p:spPr>
          <a:xfrm>
            <a:off x="1079398" y="3406965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E0795C-3B8A-AE55-D008-512649E1D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493" y="1631613"/>
            <a:ext cx="5685013" cy="1474598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22A0EE1C-B1E2-6512-88AC-DF379F7E10F4}"/>
              </a:ext>
            </a:extLst>
          </p:cNvPr>
          <p:cNvSpPr/>
          <p:nvPr/>
        </p:nvSpPr>
        <p:spPr>
          <a:xfrm>
            <a:off x="3453412" y="1884029"/>
            <a:ext cx="1291701" cy="217503"/>
          </a:xfrm>
          <a:prstGeom prst="ellipse">
            <a:avLst/>
          </a:prstGeom>
          <a:noFill/>
          <a:ln w="28575">
            <a:solidFill>
              <a:srgbClr val="EE2F2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0B82E39-9F18-2F18-785A-EE3F6C2ADE26}"/>
              </a:ext>
            </a:extLst>
          </p:cNvPr>
          <p:cNvSpPr/>
          <p:nvPr/>
        </p:nvSpPr>
        <p:spPr>
          <a:xfrm>
            <a:off x="3453413" y="2488260"/>
            <a:ext cx="1291701" cy="217503"/>
          </a:xfrm>
          <a:prstGeom prst="ellipse">
            <a:avLst/>
          </a:prstGeom>
          <a:noFill/>
          <a:ln w="28575">
            <a:solidFill>
              <a:srgbClr val="EE2F2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0">
            <a:extLst>
              <a:ext uri="{FF2B5EF4-FFF2-40B4-BE49-F238E27FC236}">
                <a16:creationId xmlns:a16="http://schemas.microsoft.com/office/drawing/2014/main" id="{9BE19C0A-AEE9-0B15-4371-551A43C71883}"/>
              </a:ext>
            </a:extLst>
          </p:cNvPr>
          <p:cNvSpPr txBox="1">
            <a:spLocks/>
          </p:cNvSpPr>
          <p:nvPr/>
        </p:nvSpPr>
        <p:spPr>
          <a:xfrm>
            <a:off x="995439" y="1937570"/>
            <a:ext cx="2028093" cy="714652"/>
          </a:xfrm>
          <a:prstGeom prst="rect">
            <a:avLst/>
          </a:prstGeom>
          <a:ln w="3175">
            <a:solidFill>
              <a:srgbClr val="EE2F27">
                <a:alpha val="5000"/>
              </a:srgb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>
                <a:solidFill>
                  <a:srgbClr val="FF0000"/>
                </a:solidFill>
              </a:rPr>
              <a:t>Same tag name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15" name="왼쪽 중괄호 14">
            <a:extLst>
              <a:ext uri="{FF2B5EF4-FFF2-40B4-BE49-F238E27FC236}">
                <a16:creationId xmlns:a16="http://schemas.microsoft.com/office/drawing/2014/main" id="{7EFCD062-CEAA-CE75-2F3A-5C41D1FBB317}"/>
              </a:ext>
            </a:extLst>
          </p:cNvPr>
          <p:cNvSpPr/>
          <p:nvPr/>
        </p:nvSpPr>
        <p:spPr>
          <a:xfrm>
            <a:off x="2583402" y="1969999"/>
            <a:ext cx="830061" cy="649795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EA2D56-C75A-625B-EC96-D6B321197009}"/>
              </a:ext>
            </a:extLst>
          </p:cNvPr>
          <p:cNvSpPr txBox="1"/>
          <p:nvPr/>
        </p:nvSpPr>
        <p:spPr>
          <a:xfrm>
            <a:off x="995439" y="4047821"/>
            <a:ext cx="4516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Method 1: ‘Index'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DFDE2CF-3564-CE2E-0A6C-5DD0142BF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398" y="4651528"/>
            <a:ext cx="3264598" cy="61245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854BEB1-D857-9E54-91DF-E7DB15FC96B5}"/>
              </a:ext>
            </a:extLst>
          </p:cNvPr>
          <p:cNvSpPr txBox="1"/>
          <p:nvPr/>
        </p:nvSpPr>
        <p:spPr>
          <a:xfrm>
            <a:off x="4858704" y="4047821"/>
            <a:ext cx="5582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Method 2: ‘@attribute name=attribute value’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9F91423-2099-FA05-7D94-603063DF3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042" y="4759333"/>
            <a:ext cx="6897050" cy="36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0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>
            <a:extLst>
              <a:ext uri="{FF2B5EF4-FFF2-40B4-BE49-F238E27FC236}">
                <a16:creationId xmlns:a16="http://schemas.microsoft.com/office/drawing/2014/main" id="{8A390169-6FFB-40E8-8580-F1155FF2C4F8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/>
              <a:t>TEAM A3 PPT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39063-49B1-4CD1-A8AF-6F286AA2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EF763798-86E1-4685-BB48-4953117F9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365" y="806853"/>
            <a:ext cx="9085386" cy="567808"/>
          </a:xfrm>
        </p:spPr>
        <p:txBody>
          <a:bodyPr/>
          <a:lstStyle/>
          <a:p>
            <a:r>
              <a:rPr lang="en-US" altLang="ko-KR"/>
              <a:t>Data analysis values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9C0C2-CE7C-4738-B11E-D3177EF1782B}"/>
              </a:ext>
            </a:extLst>
          </p:cNvPr>
          <p:cNvSpPr txBox="1"/>
          <p:nvPr/>
        </p:nvSpPr>
        <p:spPr>
          <a:xfrm>
            <a:off x="1430215" y="1448109"/>
            <a:ext cx="115472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>
                <a:solidFill>
                  <a:srgbClr val="09347E"/>
                </a:solidFill>
              </a:rPr>
              <a:t>CODE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3CC5877-CA51-49A5-95FA-8FC48EDB981A}"/>
              </a:ext>
            </a:extLst>
          </p:cNvPr>
          <p:cNvSpPr/>
          <p:nvPr/>
        </p:nvSpPr>
        <p:spPr>
          <a:xfrm>
            <a:off x="1220747" y="1653358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8E81A3-8DC0-AC7D-9FDD-FC5DF9146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747" y="1998611"/>
            <a:ext cx="3368332" cy="5410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1B1EB6-AF08-7022-68D6-2B6C58BB93F0}"/>
              </a:ext>
            </a:extLst>
          </p:cNvPr>
          <p:cNvSpPr txBox="1"/>
          <p:nvPr/>
        </p:nvSpPr>
        <p:spPr>
          <a:xfrm>
            <a:off x="5519347" y="1653358"/>
            <a:ext cx="45161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※ </a:t>
            </a:r>
            <a:r>
              <a:rPr lang="en-US" altLang="ko-KR" sz="1200" b="1" err="1">
                <a:solidFill>
                  <a:srgbClr val="FF0000"/>
                </a:solidFill>
              </a:rPr>
              <a:t>ref_rsq</a:t>
            </a:r>
            <a:r>
              <a:rPr lang="en-US" altLang="ko-KR" sz="1200" b="1">
                <a:solidFill>
                  <a:srgbClr val="FF0000"/>
                </a:solidFill>
              </a:rPr>
              <a:t>:  R-squared value of REF fitting graph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B370D0-9EC5-B453-8201-9116170A4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347" y="2055768"/>
            <a:ext cx="4854404" cy="47929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DC4F08C-0E0F-7977-0D86-ABD53B2C8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747" y="2968764"/>
            <a:ext cx="3378743" cy="54106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2630C55-E594-DD62-2C37-B03C310E6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9347" y="3096795"/>
            <a:ext cx="2994951" cy="41907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4DFB484-13A3-3111-32E1-620C439A29E7}"/>
              </a:ext>
            </a:extLst>
          </p:cNvPr>
          <p:cNvSpPr txBox="1"/>
          <p:nvPr/>
        </p:nvSpPr>
        <p:spPr>
          <a:xfrm>
            <a:off x="5519346" y="3975382"/>
            <a:ext cx="63057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※ </a:t>
            </a:r>
            <a:r>
              <a:rPr lang="en-US" altLang="ko-KR" sz="1200" b="1" err="1">
                <a:solidFill>
                  <a:srgbClr val="FF0000"/>
                </a:solidFill>
              </a:rPr>
              <a:t>IV_left&amp;right_rsq</a:t>
            </a:r>
            <a:r>
              <a:rPr lang="en-US" altLang="ko-KR" sz="1200" b="1">
                <a:solidFill>
                  <a:srgbClr val="FF0000"/>
                </a:solidFill>
              </a:rPr>
              <a:t>:  R-squared values of the left and right IV curve fitting graphs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8EFE095-50CD-72AF-D641-30E4981435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0747" y="4252381"/>
            <a:ext cx="2712065" cy="104854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10ED34-7951-2C0D-0A4C-384E5E5A5A19}"/>
              </a:ext>
            </a:extLst>
          </p:cNvPr>
          <p:cNvSpPr txBox="1"/>
          <p:nvPr/>
        </p:nvSpPr>
        <p:spPr>
          <a:xfrm>
            <a:off x="5519346" y="2746029"/>
            <a:ext cx="45161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※ </a:t>
            </a:r>
            <a:r>
              <a:rPr lang="en-US" altLang="ko-KR" sz="1200" b="1" err="1">
                <a:solidFill>
                  <a:srgbClr val="FF0000"/>
                </a:solidFill>
              </a:rPr>
              <a:t>ref_max</a:t>
            </a:r>
            <a:r>
              <a:rPr lang="en-US" altLang="ko-KR" sz="1200" b="1">
                <a:solidFill>
                  <a:srgbClr val="FF0000"/>
                </a:solidFill>
              </a:rPr>
              <a:t>:  Max value of REF fitting graph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5846FB6-8ED4-17FB-D1E6-398C698DBD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9346" y="4470361"/>
            <a:ext cx="4437623" cy="61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87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>
            <a:extLst>
              <a:ext uri="{FF2B5EF4-FFF2-40B4-BE49-F238E27FC236}">
                <a16:creationId xmlns:a16="http://schemas.microsoft.com/office/drawing/2014/main" id="{8A390169-6FFB-40E8-8580-F1155FF2C4F8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/>
              <a:t>TEAM A3 PPT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39063-49B1-4CD1-A8AF-6F286AA2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EF763798-86E1-4685-BB48-4953117F9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365" y="806853"/>
            <a:ext cx="9085386" cy="567808"/>
          </a:xfrm>
        </p:spPr>
        <p:txBody>
          <a:bodyPr/>
          <a:lstStyle/>
          <a:p>
            <a:r>
              <a:rPr lang="en-US" altLang="ko-KR"/>
              <a:t>Current values at -1 and +1 volts (row data)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9C0C2-CE7C-4738-B11E-D3177EF1782B}"/>
              </a:ext>
            </a:extLst>
          </p:cNvPr>
          <p:cNvSpPr txBox="1"/>
          <p:nvPr/>
        </p:nvSpPr>
        <p:spPr>
          <a:xfrm>
            <a:off x="1430215" y="1754254"/>
            <a:ext cx="115472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>
                <a:solidFill>
                  <a:srgbClr val="09347E"/>
                </a:solidFill>
              </a:rPr>
              <a:t>CODE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3CC5877-CA51-49A5-95FA-8FC48EDB981A}"/>
              </a:ext>
            </a:extLst>
          </p:cNvPr>
          <p:cNvSpPr/>
          <p:nvPr/>
        </p:nvSpPr>
        <p:spPr>
          <a:xfrm>
            <a:off x="1157817" y="1857545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0EFA41-8141-0228-7160-204EA4479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215" y="2372374"/>
            <a:ext cx="4516107" cy="4770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CCF596-C04D-145C-E46B-7B12F0812D0C}"/>
              </a:ext>
            </a:extLst>
          </p:cNvPr>
          <p:cNvSpPr txBox="1"/>
          <p:nvPr/>
        </p:nvSpPr>
        <p:spPr>
          <a:xfrm>
            <a:off x="2133599" y="2941808"/>
            <a:ext cx="45161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※</a:t>
            </a:r>
            <a:r>
              <a:rPr lang="en-US" altLang="ko-KR" sz="1200" b="1" err="1">
                <a:solidFill>
                  <a:srgbClr val="FF0000"/>
                </a:solidFill>
              </a:rPr>
              <a:t>vlt</a:t>
            </a:r>
            <a:r>
              <a:rPr lang="en-US" altLang="ko-KR" sz="1200" b="1">
                <a:solidFill>
                  <a:srgbClr val="FF0000"/>
                </a:solidFill>
              </a:rPr>
              <a:t>: list of voltages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2B57D5E-A7B5-E7C3-106E-D915E56F2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99" y="3374856"/>
            <a:ext cx="6515665" cy="29720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A4E4767-8F1B-F290-5B5E-385590C08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215" y="4274063"/>
            <a:ext cx="3189246" cy="4953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1A8C78-80D5-DC2D-6F67-7DE6E0F21DEE}"/>
              </a:ext>
            </a:extLst>
          </p:cNvPr>
          <p:cNvSpPr txBox="1"/>
          <p:nvPr/>
        </p:nvSpPr>
        <p:spPr>
          <a:xfrm>
            <a:off x="2133598" y="4920886"/>
            <a:ext cx="45161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※crt1: list of currents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89FF37C-9844-F252-33F4-620707A0A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599" y="5310463"/>
            <a:ext cx="9722290" cy="26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25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C5B06-CED9-4311-BDA7-3775578E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Create table</a:t>
            </a:r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41AF74B-8AD2-41FD-A8BC-E3EF5227B060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/>
              <a:t>TEAM A3 PPT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4E13F-630C-495C-93E7-B5F5A8CE5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20BBE-F5FE-49BA-B2CC-42F38354BDC7}"/>
              </a:ext>
            </a:extLst>
          </p:cNvPr>
          <p:cNvSpPr txBox="1"/>
          <p:nvPr/>
        </p:nvSpPr>
        <p:spPr>
          <a:xfrm>
            <a:off x="1400906" y="1272302"/>
            <a:ext cx="609771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>
                <a:solidFill>
                  <a:srgbClr val="09347E"/>
                </a:solidFill>
              </a:rPr>
              <a:t>CODE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ED7AEB0-BA52-44F4-9DC0-89C215586D01}"/>
              </a:ext>
            </a:extLst>
          </p:cNvPr>
          <p:cNvSpPr/>
          <p:nvPr/>
        </p:nvSpPr>
        <p:spPr>
          <a:xfrm>
            <a:off x="1135963" y="1375593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C38357-C7E9-4803-AB5E-08433964C304}"/>
              </a:ext>
            </a:extLst>
          </p:cNvPr>
          <p:cNvSpPr txBox="1"/>
          <p:nvPr/>
        </p:nvSpPr>
        <p:spPr>
          <a:xfrm>
            <a:off x="1400906" y="3429000"/>
            <a:ext cx="609771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>
                <a:solidFill>
                  <a:srgbClr val="09347E"/>
                </a:solidFill>
              </a:rPr>
              <a:t>RESULT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B75E7F9-4410-430A-A3B3-D67748424BAC}"/>
              </a:ext>
            </a:extLst>
          </p:cNvPr>
          <p:cNvSpPr/>
          <p:nvPr/>
        </p:nvSpPr>
        <p:spPr>
          <a:xfrm>
            <a:off x="1068345" y="3555807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763883B-EC67-56B1-A058-9B7B084FB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06" y="2004207"/>
            <a:ext cx="4991681" cy="111569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D135613-471F-2C06-1C92-4655D309D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906" y="4332099"/>
            <a:ext cx="6336579" cy="12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44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C5B06-CED9-4311-BDA7-3775578E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Saving the file in ‘csv’ format</a:t>
            </a:r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41AF74B-8AD2-41FD-A8BC-E3EF5227B060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/>
              <a:t>TEAM A3 PPT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4E13F-630C-495C-93E7-B5F5A8CE5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20BBE-F5FE-49BA-B2CC-42F38354BDC7}"/>
              </a:ext>
            </a:extLst>
          </p:cNvPr>
          <p:cNvSpPr txBox="1"/>
          <p:nvPr/>
        </p:nvSpPr>
        <p:spPr>
          <a:xfrm>
            <a:off x="1400906" y="1272302"/>
            <a:ext cx="609771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>
                <a:solidFill>
                  <a:srgbClr val="09347E"/>
                </a:solidFill>
              </a:rPr>
              <a:t>CODE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ED7AEB0-BA52-44F4-9DC0-89C215586D01}"/>
              </a:ext>
            </a:extLst>
          </p:cNvPr>
          <p:cNvSpPr/>
          <p:nvPr/>
        </p:nvSpPr>
        <p:spPr>
          <a:xfrm>
            <a:off x="1135963" y="1375593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C38357-C7E9-4803-AB5E-08433964C304}"/>
              </a:ext>
            </a:extLst>
          </p:cNvPr>
          <p:cNvSpPr txBox="1"/>
          <p:nvPr/>
        </p:nvSpPr>
        <p:spPr>
          <a:xfrm>
            <a:off x="1400906" y="3429000"/>
            <a:ext cx="609771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>
                <a:solidFill>
                  <a:srgbClr val="09347E"/>
                </a:solidFill>
              </a:rPr>
              <a:t>RESULT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B75E7F9-4410-430A-A3B3-D67748424BAC}"/>
              </a:ext>
            </a:extLst>
          </p:cNvPr>
          <p:cNvSpPr/>
          <p:nvPr/>
        </p:nvSpPr>
        <p:spPr>
          <a:xfrm>
            <a:off x="1068345" y="3555807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E877AC-F059-B12A-3908-B8A09D32E3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16" r="73842" b="-4096"/>
          <a:stretch/>
        </p:blipFill>
        <p:spPr>
          <a:xfrm>
            <a:off x="1400906" y="1841224"/>
            <a:ext cx="5079147" cy="58772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B50049-7797-4593-98FA-C12AE1C54583}"/>
              </a:ext>
            </a:extLst>
          </p:cNvPr>
          <p:cNvSpPr/>
          <p:nvPr/>
        </p:nvSpPr>
        <p:spPr>
          <a:xfrm>
            <a:off x="3261946" y="1907931"/>
            <a:ext cx="1016968" cy="40923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57E8F2B8-A914-8F0B-08F5-DA39BDC06510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3866746" y="2220847"/>
            <a:ext cx="521015" cy="713647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F6AF036-BA76-F65D-0128-040D9429FC2B}"/>
              </a:ext>
            </a:extLst>
          </p:cNvPr>
          <p:cNvSpPr txBox="1"/>
          <p:nvPr/>
        </p:nvSpPr>
        <p:spPr>
          <a:xfrm>
            <a:off x="4524626" y="2653868"/>
            <a:ext cx="191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9347E"/>
                </a:solidFill>
              </a:rPr>
              <a:t>File name</a:t>
            </a:r>
            <a:endParaRPr lang="ko-KR" altLang="en-US"/>
          </a:p>
        </p:txBody>
      </p:sp>
      <p:pic>
        <p:nvPicPr>
          <p:cNvPr id="3" name="그림 8">
            <a:extLst>
              <a:ext uri="{FF2B5EF4-FFF2-40B4-BE49-F238E27FC236}">
                <a16:creationId xmlns:a16="http://schemas.microsoft.com/office/drawing/2014/main" id="{B38083A4-E9C7-0345-FF3C-B7CB2759B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286" y="4161789"/>
            <a:ext cx="6948668" cy="85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1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DFA44-DD27-4DDE-AFB2-291F6E8F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Result &amp; Discussion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5F01EA-D639-4481-AEE9-BB384A6D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부제목 4">
            <a:extLst>
              <a:ext uri="{FF2B5EF4-FFF2-40B4-BE49-F238E27FC236}">
                <a16:creationId xmlns:a16="http://schemas.microsoft.com/office/drawing/2014/main" id="{88FCD9BC-6B45-4E6D-B2C2-2681F7865AF6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278914" y="323571"/>
            <a:ext cx="3657610" cy="264513"/>
          </a:xfrm>
        </p:spPr>
        <p:txBody>
          <a:bodyPr/>
          <a:lstStyle/>
          <a:p>
            <a:r>
              <a:rPr lang="en-US" altLang="ko-KR"/>
              <a:t>TEAM A3 PPT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5142639-302C-13D4-BC3D-039EF3E56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89" y="3429000"/>
            <a:ext cx="10709621" cy="25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595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FA57F-3642-4964-BB8F-584E6243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6" y="951186"/>
            <a:ext cx="9085386" cy="567808"/>
          </a:xfrm>
        </p:spPr>
        <p:txBody>
          <a:bodyPr/>
          <a:lstStyle/>
          <a:p>
            <a:r>
              <a:rPr lang="en-US" altLang="ko-KR" sz="2400"/>
              <a:t>Thank you</a:t>
            </a:r>
            <a:endParaRPr lang="ko-KR" altLang="en-US" sz="240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28104F-90F0-461E-8156-32F64E1AC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9DE32227-DC97-41BD-931C-2F3901D2E207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/>
              <a:t>TEAM A3 PPT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6DFB7A-323E-431D-853F-B5F153F9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0345" y="425231"/>
            <a:ext cx="576006" cy="204912"/>
          </a:xfrm>
        </p:spPr>
        <p:txBody>
          <a:bodyPr/>
          <a:lstStyle/>
          <a:p>
            <a:fld id="{15812C5A-9CF7-4A8D-A41D-9E74470054A5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157226-15A0-4C2A-BCD4-5B33FB9A7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035" y="1520982"/>
            <a:ext cx="6179929" cy="410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B2C4F9-119E-41FA-A031-55FBD8376608}"/>
              </a:ext>
            </a:extLst>
          </p:cNvPr>
          <p:cNvSpPr txBox="1"/>
          <p:nvPr/>
        </p:nvSpPr>
        <p:spPr>
          <a:xfrm>
            <a:off x="2290528" y="5722148"/>
            <a:ext cx="69802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/>
              <a:t>Source: https://img1.daumcdn.net/thumb/R1280x0/?scode=mtistory2&amp;fname=https%3A%2F%2Fblog.kakaocdn.net%2Fdn%2FmvI0C%2Fbtq57oVfCGM%2FPqiCigr0LNOsZDpdgcRLY0%2Fimg.jpg</a:t>
            </a:r>
            <a:endParaRPr lang="ko-KR" altLang="en-US" sz="600"/>
          </a:p>
        </p:txBody>
      </p:sp>
    </p:spTree>
    <p:extLst>
      <p:ext uri="{BB962C8B-B14F-4D97-AF65-F5344CB8AC3E}">
        <p14:creationId xmlns:p14="http://schemas.microsoft.com/office/powerpoint/2010/main" val="239735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>
            <a:extLst>
              <a:ext uri="{FF2B5EF4-FFF2-40B4-BE49-F238E27FC236}">
                <a16:creationId xmlns:a16="http://schemas.microsoft.com/office/drawing/2014/main" id="{7DFD0DF8-C986-47C3-9EB2-7366F8131A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dist"/>
            <a:r>
              <a:rPr lang="en-US" altLang="ko-KR" sz="6000"/>
              <a:t>INDEX</a:t>
            </a:r>
            <a:endParaRPr lang="ko-KR" altLang="en-US" sz="600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B1FBCD2-5D1D-4931-BC29-0F6391AE3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dist"/>
            <a:r>
              <a:rPr lang="en-US" altLang="ko-KR">
                <a:ln>
                  <a:solidFill>
                    <a:srgbClr val="4472C4">
                      <a:alpha val="0"/>
                    </a:srgbClr>
                  </a:solidFill>
                </a:ln>
              </a:rPr>
              <a:t>Export result (CSV)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3DFD02C-A00D-41A0-9951-4D593E6E10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15262" y="1707356"/>
            <a:ext cx="3909488" cy="3443287"/>
          </a:xfrm>
        </p:spPr>
        <p:txBody>
          <a:bodyPr/>
          <a:lstStyle/>
          <a:p>
            <a:pPr algn="ctr"/>
            <a:r>
              <a:rPr lang="en-US" altLang="ko-KR" sz="2400">
                <a:solidFill>
                  <a:srgbClr val="09347E"/>
                </a:solidFill>
              </a:rPr>
              <a:t>Review</a:t>
            </a:r>
          </a:p>
          <a:p>
            <a:pPr algn="ctr"/>
            <a:endParaRPr lang="en-US" altLang="ko-KR" sz="2400">
              <a:solidFill>
                <a:srgbClr val="09347E"/>
              </a:solidFill>
            </a:endParaRPr>
          </a:p>
          <a:p>
            <a:pPr algn="ctr"/>
            <a:r>
              <a:rPr lang="en-US" altLang="ko-KR" sz="2400">
                <a:solidFill>
                  <a:srgbClr val="09347E"/>
                </a:solidFill>
              </a:rPr>
              <a:t>Last week’s mission</a:t>
            </a:r>
          </a:p>
          <a:p>
            <a:pPr algn="ctr"/>
            <a:endParaRPr lang="en-US" altLang="ko-KR" sz="2400">
              <a:solidFill>
                <a:srgbClr val="09347E"/>
              </a:solidFill>
            </a:endParaRPr>
          </a:p>
          <a:p>
            <a:pPr algn="ctr"/>
            <a:r>
              <a:rPr lang="en-US" altLang="ko-KR" sz="2400">
                <a:solidFill>
                  <a:srgbClr val="09347E"/>
                </a:solidFill>
              </a:rPr>
              <a:t>Result &amp; Discussion</a:t>
            </a:r>
          </a:p>
          <a:p>
            <a:pPr algn="ctr"/>
            <a:endParaRPr lang="en-US" altLang="ko-KR" sz="2400">
              <a:solidFill>
                <a:srgbClr val="09347E"/>
              </a:solidFill>
            </a:endParaRPr>
          </a:p>
          <a:p>
            <a:pPr algn="ctr"/>
            <a:r>
              <a:rPr lang="en-US" altLang="ko-KR" sz="2400">
                <a:solidFill>
                  <a:srgbClr val="09347E"/>
                </a:solidFill>
              </a:rPr>
              <a:t>Q &amp; A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F0A8F7D-AD64-479C-9AC0-AC147716ECA0}"/>
              </a:ext>
            </a:extLst>
          </p:cNvPr>
          <p:cNvSpPr/>
          <p:nvPr/>
        </p:nvSpPr>
        <p:spPr>
          <a:xfrm>
            <a:off x="7361256" y="1990320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F89D902-D168-4A8E-A986-7BDEAD2904F2}"/>
              </a:ext>
            </a:extLst>
          </p:cNvPr>
          <p:cNvSpPr/>
          <p:nvPr/>
        </p:nvSpPr>
        <p:spPr>
          <a:xfrm>
            <a:off x="7361256" y="2876145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E1F86C3-3598-418A-956F-463CFAAD387E}"/>
              </a:ext>
            </a:extLst>
          </p:cNvPr>
          <p:cNvSpPr/>
          <p:nvPr/>
        </p:nvSpPr>
        <p:spPr>
          <a:xfrm>
            <a:off x="7361256" y="3771495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11D19EA-92A1-4916-A61B-0C0A9DB7E94F}"/>
              </a:ext>
            </a:extLst>
          </p:cNvPr>
          <p:cNvSpPr/>
          <p:nvPr/>
        </p:nvSpPr>
        <p:spPr>
          <a:xfrm>
            <a:off x="7361256" y="4657320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14EAF76-95F0-48BF-9CAE-0AB2E7A75371}"/>
              </a:ext>
            </a:extLst>
          </p:cNvPr>
          <p:cNvCxnSpPr>
            <a:cxnSpLocks/>
          </p:cNvCxnSpPr>
          <p:nvPr/>
        </p:nvCxnSpPr>
        <p:spPr>
          <a:xfrm flipH="1">
            <a:off x="11617119" y="311582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EE2F27"/>
            </a:solidFill>
          </a:ln>
          <a:effectLst>
            <a:outerShdw dist="508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EECD8ED-463E-4329-8DCF-2962E63328D9}"/>
              </a:ext>
            </a:extLst>
          </p:cNvPr>
          <p:cNvCxnSpPr>
            <a:cxnSpLocks/>
          </p:cNvCxnSpPr>
          <p:nvPr/>
        </p:nvCxnSpPr>
        <p:spPr>
          <a:xfrm flipH="1">
            <a:off x="291894" y="6407582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EE2F27"/>
            </a:solidFill>
          </a:ln>
          <a:effectLst>
            <a:outerShdw dist="508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6429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E12B0-4C5D-4B6C-BDC9-B40B9F183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Review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65947D-DA04-46C2-A6C8-59C891DB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5502CC-1832-4656-B7A5-BBB90058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3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ACCD41C-1D64-437C-9598-26CD9C5D586E}"/>
              </a:ext>
            </a:extLst>
          </p:cNvPr>
          <p:cNvCxnSpPr/>
          <p:nvPr/>
        </p:nvCxnSpPr>
        <p:spPr>
          <a:xfrm>
            <a:off x="114300" y="1428750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04EE3209-13CA-4213-A5E0-E2ABAE9F7FC2}"/>
              </a:ext>
            </a:extLst>
          </p:cNvPr>
          <p:cNvSpPr txBox="1">
            <a:spLocks/>
          </p:cNvSpPr>
          <p:nvPr/>
        </p:nvSpPr>
        <p:spPr>
          <a:xfrm>
            <a:off x="4433450" y="1296493"/>
            <a:ext cx="3325100" cy="264513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 cap="flat" cmpd="sng" algn="ctr">
            <a:noFill/>
            <a:prstDash val="solid"/>
            <a:miter lim="800000"/>
          </a:ln>
          <a:effectLst>
            <a:outerShdw dist="38100" dir="2700000" algn="tl" rotWithShape="0">
              <a:srgbClr val="FCA0A1"/>
            </a:outerShdw>
          </a:effectLst>
        </p:spPr>
        <p:txBody>
          <a:bodyPr vert="horz" lIns="180000" tIns="45720" rIns="180000" bIns="45720" rtlCol="0" anchor="ctr" anchorCtr="0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kern="1200" spc="-60" baseline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TEAM A3 PPT</a:t>
            </a:r>
            <a:endParaRPr 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A3C3301-4406-4A57-BDA8-75BB3EC72178}"/>
              </a:ext>
            </a:extLst>
          </p:cNvPr>
          <p:cNvSpPr/>
          <p:nvPr/>
        </p:nvSpPr>
        <p:spPr>
          <a:xfrm>
            <a:off x="828288" y="1885681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7171A8AD-ABDE-2E41-2A43-25A45F7F4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716" y="1717494"/>
            <a:ext cx="7567181" cy="504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3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01579-175B-4862-AF1C-82CB80987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rgbClr val="4472C4">
                      <a:alpha val="0"/>
                    </a:srgbClr>
                  </a:solidFill>
                </a:ln>
              </a:rPr>
              <a:t>Last week's mission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52021D-7ECB-4D97-83A5-880B7B622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L@rgo. ADSTORE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236BFD-E223-4B30-B404-836528E032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rgbClr val="4472C4">
                      <a:alpha val="0"/>
                    </a:srgbClr>
                  </a:solidFill>
                </a:ln>
              </a:rPr>
              <a:t>ㅇㅇㅇㅇ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0F31AF-9A41-4EB2-B752-0AA90D48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4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8F946B5-3434-467D-9AC5-53CBE45BB166}"/>
              </a:ext>
            </a:extLst>
          </p:cNvPr>
          <p:cNvCxnSpPr/>
          <p:nvPr/>
        </p:nvCxnSpPr>
        <p:spPr>
          <a:xfrm>
            <a:off x="114300" y="1428750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1AFE51EE-6035-40C2-97AC-1FB807C0101B}"/>
              </a:ext>
            </a:extLst>
          </p:cNvPr>
          <p:cNvSpPr txBox="1">
            <a:spLocks/>
          </p:cNvSpPr>
          <p:nvPr/>
        </p:nvSpPr>
        <p:spPr>
          <a:xfrm>
            <a:off x="4433450" y="1296493"/>
            <a:ext cx="3325100" cy="264513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 cap="flat" cmpd="sng" algn="ctr">
            <a:noFill/>
            <a:prstDash val="solid"/>
            <a:miter lim="800000"/>
          </a:ln>
          <a:effectLst>
            <a:outerShdw dist="38100" dir="2700000" algn="tl" rotWithShape="0">
              <a:srgbClr val="FCA0A1"/>
            </a:outerShdw>
          </a:effectLst>
        </p:spPr>
        <p:txBody>
          <a:bodyPr vert="horz" lIns="180000" tIns="45720" rIns="180000" bIns="45720" rtlCol="0" anchor="ctr" anchorCtr="0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0" kern="1200" spc="-60" baseline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TEAM A3 PPT</a:t>
            </a:r>
            <a:endParaRPr lang="en-US" b="1">
              <a:ln w="3175">
                <a:solidFill>
                  <a:prstClr val="white">
                    <a:lumMod val="50000"/>
                    <a:alpha val="0"/>
                  </a:prstClr>
                </a:solidFill>
              </a:ln>
            </a:endParaRPr>
          </a:p>
        </p:txBody>
      </p:sp>
      <p:pic>
        <p:nvPicPr>
          <p:cNvPr id="6" name="그림 7" descr="텍스트, 풀볼, 방이(가) 표시된 사진&#10;&#10;자동 생성된 설명">
            <a:extLst>
              <a:ext uri="{FF2B5EF4-FFF2-40B4-BE49-F238E27FC236}">
                <a16:creationId xmlns:a16="http://schemas.microsoft.com/office/drawing/2014/main" id="{266758A2-F027-3D19-C6F7-C55DDF767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668" y="2412983"/>
            <a:ext cx="5801931" cy="27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8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74E3B-B0CD-467E-82BC-7BC5B5E13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>
                <a:ln>
                  <a:solidFill>
                    <a:srgbClr val="4472C4">
                      <a:alpha val="0"/>
                    </a:srgbClr>
                  </a:solidFill>
                </a:ln>
              </a:rPr>
              <a:t>Plt.savefig</a:t>
            </a:r>
            <a:r>
              <a:rPr lang="en-US" altLang="ko-KR">
                <a:ln>
                  <a:solidFill>
                    <a:srgbClr val="4472C4">
                      <a:alpha val="0"/>
                    </a:srgbClr>
                  </a:solidFill>
                </a:ln>
              </a:rPr>
              <a:t>()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BD79A789-96E7-41B1-AB43-242308946DDE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/>
              <a:t>TEAM A3 PPT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805761-5F3C-4972-9344-D2A9FC8B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E953C6-D3D5-4C72-9E6A-C16A7536E039}"/>
              </a:ext>
            </a:extLst>
          </p:cNvPr>
          <p:cNvSpPr txBox="1"/>
          <p:nvPr/>
        </p:nvSpPr>
        <p:spPr>
          <a:xfrm>
            <a:off x="1553308" y="1397880"/>
            <a:ext cx="609771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>
                <a:solidFill>
                  <a:srgbClr val="09347E"/>
                </a:solidFill>
              </a:rPr>
              <a:t>CODE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E6F24F1-3F4A-4229-8FD7-A62CC0E50613}"/>
              </a:ext>
            </a:extLst>
          </p:cNvPr>
          <p:cNvSpPr/>
          <p:nvPr/>
        </p:nvSpPr>
        <p:spPr>
          <a:xfrm>
            <a:off x="1400906" y="1568789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6E1F3B7-B2AD-F9CD-B6A4-5C737FEBD5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82" r="-125" b="13131"/>
          <a:stretch/>
        </p:blipFill>
        <p:spPr>
          <a:xfrm>
            <a:off x="1464117" y="2155899"/>
            <a:ext cx="8635228" cy="490799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C59AFD38-B67D-4CE3-B3A0-A9712D9E354E}"/>
              </a:ext>
            </a:extLst>
          </p:cNvPr>
          <p:cNvSpPr/>
          <p:nvPr/>
        </p:nvSpPr>
        <p:spPr>
          <a:xfrm>
            <a:off x="1378971" y="3586479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F2A5C4-9CDA-4F8D-7993-DBE073C41DC3}"/>
              </a:ext>
            </a:extLst>
          </p:cNvPr>
          <p:cNvSpPr txBox="1"/>
          <p:nvPr/>
        </p:nvSpPr>
        <p:spPr>
          <a:xfrm>
            <a:off x="1624336" y="3490697"/>
            <a:ext cx="609771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>
                <a:solidFill>
                  <a:srgbClr val="09347E"/>
                </a:solidFill>
              </a:rPr>
              <a:t>RESULT</a:t>
            </a:r>
          </a:p>
        </p:txBody>
      </p:sp>
      <p:pic>
        <p:nvPicPr>
          <p:cNvPr id="12" name="그림 12">
            <a:extLst>
              <a:ext uri="{FF2B5EF4-FFF2-40B4-BE49-F238E27FC236}">
                <a16:creationId xmlns:a16="http://schemas.microsoft.com/office/drawing/2014/main" id="{7F2FAFF8-4BED-0EAB-1400-52BFED08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137" y="4161620"/>
            <a:ext cx="4175840" cy="938816"/>
          </a:xfrm>
          <a:prstGeom prst="rect">
            <a:avLst/>
          </a:prstGeom>
        </p:spPr>
      </p:pic>
      <p:pic>
        <p:nvPicPr>
          <p:cNvPr id="14" name="그림 6">
            <a:extLst>
              <a:ext uri="{FF2B5EF4-FFF2-40B4-BE49-F238E27FC236}">
                <a16:creationId xmlns:a16="http://schemas.microsoft.com/office/drawing/2014/main" id="{5F1C6C1F-B1B6-1602-3335-F9D281BC4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448" y="1449185"/>
            <a:ext cx="7567181" cy="504336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046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77B97-3974-4B8D-AAF4-6E713F77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IMPORT</a:t>
            </a:r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FEEFDEA0-CD86-4570-B4BA-8ECD39D50E47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/>
              <a:t>TEAM A3 PPT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C0F38C-4921-47B4-A39F-EB77D58E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A1FC1B6-9B74-44C0-A9C9-31918E8F6C30}"/>
              </a:ext>
            </a:extLst>
          </p:cNvPr>
          <p:cNvSpPr/>
          <p:nvPr/>
        </p:nvSpPr>
        <p:spPr>
          <a:xfrm>
            <a:off x="1378971" y="1568789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990B8-CFFB-4A54-89B3-73E5D1E5B32B}"/>
              </a:ext>
            </a:extLst>
          </p:cNvPr>
          <p:cNvSpPr txBox="1"/>
          <p:nvPr/>
        </p:nvSpPr>
        <p:spPr>
          <a:xfrm>
            <a:off x="1624336" y="1397880"/>
            <a:ext cx="6097712" cy="4770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2500" b="1">
                <a:solidFill>
                  <a:srgbClr val="09347E"/>
                </a:solidFill>
              </a:rPr>
              <a:t>CODE</a:t>
            </a:r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802F3D7-EA0E-6D5C-F234-B99CF3160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020" y="2369859"/>
            <a:ext cx="9687058" cy="216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4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DD021-99BC-42C1-9801-3D98E200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rgbClr val="4472C4">
                      <a:alpha val="0"/>
                    </a:srgbClr>
                  </a:solidFill>
                </a:ln>
              </a:rPr>
              <a:t>Column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803D40C8-AADB-4B8C-913E-DA0A54455FE2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/>
              <a:t>TEAM A3 PPT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23E83B-7092-4278-8856-E846271E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780BCE-5D9B-4EBF-9876-3988384C6B0B}"/>
              </a:ext>
            </a:extLst>
          </p:cNvPr>
          <p:cNvSpPr txBox="1"/>
          <p:nvPr/>
        </p:nvSpPr>
        <p:spPr>
          <a:xfrm>
            <a:off x="2045677" y="1465498"/>
            <a:ext cx="609771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>
                <a:solidFill>
                  <a:srgbClr val="09347E"/>
                </a:solidFill>
              </a:rPr>
              <a:t>CODE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24AF678-399D-403F-BB13-2847E0BAD47D}"/>
              </a:ext>
            </a:extLst>
          </p:cNvPr>
          <p:cNvSpPr/>
          <p:nvPr/>
        </p:nvSpPr>
        <p:spPr>
          <a:xfrm>
            <a:off x="1780734" y="1568789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7D08530-BD27-B40E-3439-578A40B00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79" y="2637890"/>
            <a:ext cx="11093004" cy="143196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270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B2306-F9CE-4CFC-BA8F-1036CC1A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rgbClr val="4472C4">
                      <a:alpha val="0"/>
                    </a:srgbClr>
                  </a:solidFill>
                </a:ln>
              </a:rPr>
              <a:t>Value #1~#4, #9,#10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18E7D7D-8A7A-43B2-BF9A-ACE2C3AB8943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/>
              <a:t>TEAM A3 PPT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E94385-7DA0-4FEB-BDF2-D349581E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BA0CF9-DE09-4810-9432-564C57588F98}"/>
              </a:ext>
            </a:extLst>
          </p:cNvPr>
          <p:cNvSpPr txBox="1"/>
          <p:nvPr/>
        </p:nvSpPr>
        <p:spPr>
          <a:xfrm>
            <a:off x="2045677" y="1465498"/>
            <a:ext cx="609771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>
                <a:solidFill>
                  <a:srgbClr val="09347E"/>
                </a:solidFill>
              </a:rPr>
              <a:t>CODE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EFAAF8D-8B54-4313-9EED-754835A949A7}"/>
              </a:ext>
            </a:extLst>
          </p:cNvPr>
          <p:cNvSpPr/>
          <p:nvPr/>
        </p:nvSpPr>
        <p:spPr>
          <a:xfrm>
            <a:off x="1780734" y="1568789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pic>
        <p:nvPicPr>
          <p:cNvPr id="4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19948B9-283F-E0EF-A940-535BEA3FD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676" y="1992155"/>
            <a:ext cx="4540086" cy="2363860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0403E728-D5C0-3496-C62E-0526182C7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219" y="4633736"/>
            <a:ext cx="4633000" cy="1210324"/>
          </a:xfrm>
          <a:prstGeom prst="rect">
            <a:avLst/>
          </a:prstGeom>
        </p:spPr>
      </p:pic>
      <p:pic>
        <p:nvPicPr>
          <p:cNvPr id="3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2EBD202-4090-8013-57A4-D945B6FD1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1987208"/>
            <a:ext cx="8860664" cy="397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7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B11A5-9FE4-A7E8-B567-3EA9A6F88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ln>
                  <a:solidFill>
                    <a:srgbClr val="4472C4">
                      <a:alpha val="0"/>
                    </a:srgbClr>
                  </a:solidFill>
                </a:ln>
              </a:rPr>
              <a:t>Values</a:t>
            </a:r>
            <a:r>
              <a:rPr lang="ko-KR" altLang="en-US">
                <a:ln>
                  <a:solidFill>
                    <a:srgbClr val="4472C4">
                      <a:alpha val="0"/>
                    </a:srgbClr>
                  </a:solidFill>
                </a:ln>
              </a:rPr>
              <a:t> #5~#8</a:t>
            </a:r>
            <a:endParaRPr lang="ko-KR" altLang="en-US" err="1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7E3BE7-0E3C-8507-CF23-63A63E06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</a:t>
            </a:r>
            <a:r>
              <a:rPr lang="en-US" err="1"/>
              <a:t>L@rgo</a:t>
            </a:r>
            <a:r>
              <a:rPr lang="en-US"/>
              <a:t>. ADSTORE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B5877934-982D-1724-9A68-764D6391458C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ko-KR" altLang="en-US">
                <a:ln w="3175">
                  <a:solidFill>
                    <a:prstClr val="white">
                      <a:lumMod val="50000"/>
                      <a:alpha val="0"/>
                    </a:prstClr>
                  </a:solidFill>
                </a:ln>
              </a:rPr>
              <a:t>TEAM A3 PPT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12C345-70EA-59AD-90F9-D013DA80F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7D1A1B-3928-5B62-5661-65D1DB1063FB}"/>
              </a:ext>
            </a:extLst>
          </p:cNvPr>
          <p:cNvSpPr txBox="1"/>
          <p:nvPr/>
        </p:nvSpPr>
        <p:spPr>
          <a:xfrm>
            <a:off x="1396294" y="1465498"/>
            <a:ext cx="164087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>
                <a:solidFill>
                  <a:srgbClr val="09347E"/>
                </a:solidFill>
              </a:rPr>
              <a:t>CODE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6E8D228-99EC-1007-728D-C1B89F3819EB}"/>
              </a:ext>
            </a:extLst>
          </p:cNvPr>
          <p:cNvSpPr/>
          <p:nvPr/>
        </p:nvSpPr>
        <p:spPr>
          <a:xfrm>
            <a:off x="1071608" y="1568789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CF5EC48-E69D-75C8-D3B8-DCD36DD31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226" y="2135748"/>
            <a:ext cx="4798946" cy="3815955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69D4D8D7-D7E2-141F-788B-935F5C03C973}"/>
              </a:ext>
            </a:extLst>
          </p:cNvPr>
          <p:cNvSpPr/>
          <p:nvPr/>
        </p:nvSpPr>
        <p:spPr>
          <a:xfrm>
            <a:off x="6107719" y="1704025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7D721A-DAD7-8323-FCF8-298E87565A20}"/>
              </a:ext>
            </a:extLst>
          </p:cNvPr>
          <p:cNvSpPr txBox="1"/>
          <p:nvPr/>
        </p:nvSpPr>
        <p:spPr>
          <a:xfrm>
            <a:off x="6531241" y="1465498"/>
            <a:ext cx="164087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>
                <a:solidFill>
                  <a:srgbClr val="09347E"/>
                </a:solidFill>
              </a:rPr>
              <a:t>XML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590FC91-9DD4-2879-DF9C-9710C9B0D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37" y="2433044"/>
            <a:ext cx="5617152" cy="4770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5A78E5C-9CF3-34EA-95FE-D9CAF9D35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337" y="3645207"/>
            <a:ext cx="5696489" cy="42563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A3F1D5F-4511-0C98-863C-661AAE0D2B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337" y="5392502"/>
            <a:ext cx="4317249" cy="45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24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8288416C92C5149962A1D2AC85DA5BE" ma:contentTypeVersion="2" ma:contentTypeDescription="새 문서를 만듭니다." ma:contentTypeScope="" ma:versionID="6b5529ebf155ce175474e4b653e7a814">
  <xsd:schema xmlns:xsd="http://www.w3.org/2001/XMLSchema" xmlns:xs="http://www.w3.org/2001/XMLSchema" xmlns:p="http://schemas.microsoft.com/office/2006/metadata/properties" xmlns:ns2="451bf976-a6ed-4abd-91a4-12ea4a53d26a" targetNamespace="http://schemas.microsoft.com/office/2006/metadata/properties" ma:root="true" ma:fieldsID="2e288694a4b6ac4c5f441f14376a526c" ns2:_="">
    <xsd:import namespace="451bf976-a6ed-4abd-91a4-12ea4a53d2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1bf976-a6ed-4abd-91a4-12ea4a53d2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5D6046-5458-42C6-928D-4AD1FDFA07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8F9BF4-7AD5-461B-AFDC-C4DA015F7BD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48BB133-0CFF-4F35-8C40-6D8AFA2CFE8C}">
  <ds:schemaRefs>
    <ds:schemaRef ds:uri="451bf976-a6ed-4abd-91a4-12ea4a53d26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테마</vt:lpstr>
      <vt:lpstr>Export result (CSV)</vt:lpstr>
      <vt:lpstr>PowerPoint Presentation</vt:lpstr>
      <vt:lpstr>Review</vt:lpstr>
      <vt:lpstr>Last week's mission</vt:lpstr>
      <vt:lpstr>Plt.savefig()</vt:lpstr>
      <vt:lpstr>IMPORT</vt:lpstr>
      <vt:lpstr>Column</vt:lpstr>
      <vt:lpstr>Value #1~#4, #9,#10</vt:lpstr>
      <vt:lpstr>Values #5~#8</vt:lpstr>
      <vt:lpstr>Analysis Wavelength</vt:lpstr>
      <vt:lpstr>Data analysis values</vt:lpstr>
      <vt:lpstr>Current values at -1 and +1 volts (row data)</vt:lpstr>
      <vt:lpstr>Create table</vt:lpstr>
      <vt:lpstr>Saving the file in ‘csv’ format</vt:lpstr>
      <vt:lpstr>Result &amp; Discussion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</dc:title>
  <dc:creator>largo</dc:creator>
  <cp:keywords>adstorepost.com</cp:keywords>
  <cp:revision>1</cp:revision>
  <cp:lastPrinted>2022-04-10T03:32:29Z</cp:lastPrinted>
  <dcterms:created xsi:type="dcterms:W3CDTF">2017-12-10T15:04:34Z</dcterms:created>
  <dcterms:modified xsi:type="dcterms:W3CDTF">2022-05-02T01:35:23Z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0x010100E8288416C92C5149962A1D2AC85DA5BE</vt:lpwstr>
  </property>
</Properties>
</file>