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328" r:id="rId3"/>
    <p:sldId id="330" r:id="rId4"/>
    <p:sldId id="331" r:id="rId5"/>
    <p:sldId id="329" r:id="rId6"/>
    <p:sldId id="332" r:id="rId7"/>
    <p:sldId id="333" r:id="rId8"/>
    <p:sldId id="3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B0DA-9FA6-E740-AB35-DA57660B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7040E-50DB-D846-AC88-7BD893AC1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EDC9-F47E-4248-806B-F51981CA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D17D-BD22-9B47-8DA7-32E65082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B649-CD54-0745-98F4-F57EB469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7322-50F0-B14D-A598-5C18D26A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A217A-2949-C74B-9B00-E70D6ACBE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1B65-4B5F-1545-A928-5BAE8F2D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A6B2-5B9D-C540-9FA7-D8E4B761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FB4B-4AE3-1144-858E-AB46F90A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B1B02-DC2F-A84C-ABE0-1A2D9451E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FDC6-465A-B44E-B5C1-759D1991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9F4B-F17B-B54B-875B-A5186100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A73E-BA84-EC40-ACDA-B37CE1FE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6896-FA36-1F41-A6F3-300A54E5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93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9308-BD2C-CA4D-8152-47EB9F98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8FFE-6397-BC45-A3E8-C8ED739B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B2B5-9820-AD4C-8D10-DC56B411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F72E-F3F3-AB4E-8853-415F1FB3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9D4-4F0F-7849-A805-84A949B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F134-34C5-EB46-A541-8029844B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EFFB-2B90-CE4B-B133-A839C961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38FB-B213-3B42-A34F-BCDF148A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59AB-F363-F141-816C-0A795AD3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51A3-6C39-154F-800B-86969C27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8D8-71EF-0440-A7FB-FB4B3A5F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4700-1DE9-4047-A9E9-7895C00B7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8E046-9373-AA41-BF27-6F6F6704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C981-8927-D146-8365-DCE5CA1C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C4B0A-39A0-174B-B674-285AD693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B734-3C04-F546-8B83-850C1B9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9FFB-FE5D-1841-9A9F-5E624C23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32E9-2B95-A34B-8507-40369CDA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F4B8-B0EA-B548-ADC6-7D2D6B98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79499-1578-DF48-8C72-CD023C95E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AD86D-C7AC-AE45-BE56-013B082C3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9AFA-5E87-E14A-A430-D5CFFC91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42D2B-8FE6-D043-803F-2A999531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3F4A-7643-F946-A2C0-FB7C7D1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76C-9D18-3340-AB1E-8AACEB5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E8BAE-6DEF-4149-BFF9-91B55E94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41A17-6B03-4342-B68D-3651F7C1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16564-50A4-B043-9D6A-EA2C7240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87426-BB82-1344-8771-2424D19C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61D78-9B3E-2B40-90B0-99A7DAA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3900F-1AB7-4B45-9F82-36454E3A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D31F-5D28-354A-8DAB-D802EA67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8EA7-9499-2240-BFD8-13D4F335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3A3B-0C78-EF42-B8AE-DCB721837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D7AC-C2AD-4B42-BB5A-29CC134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7AB9-9D7F-0D48-92A6-032CB396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A9C5-1297-B44C-AAAE-03302A39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4DC-3C74-0740-99BC-EB87B6FF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C305B-07C8-A047-B61A-87B97BFB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35DEC-90B2-F348-95E2-303A49AA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6633-D4F4-1A4D-B8C4-DAD375D4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A1CB-511E-7841-B875-ED6207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E14D-0FE1-3D41-8978-2AE66A28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6BE33-D600-BD46-BB05-F6D6D5EF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88B5-3119-1D4D-9D7F-0699495E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7EEC-0CBD-644B-A9C2-A144955F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8EA2-1DD7-5341-AF12-189F26DCF09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9882-D5AD-A442-AEAB-1D3CE7154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D841-727D-054B-99BE-D625F3C75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6674-73E2-1046-BA66-AF6F829CF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4D426-24E5-FA42-9A8E-2AA2E5ADD3ED}"/>
              </a:ext>
            </a:extLst>
          </p:cNvPr>
          <p:cNvSpPr/>
          <p:nvPr/>
        </p:nvSpPr>
        <p:spPr>
          <a:xfrm>
            <a:off x="3054927" y="1672937"/>
            <a:ext cx="1558637" cy="8312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13273-4BDA-4B4E-BC3D-2E9E58D6AD51}"/>
              </a:ext>
            </a:extLst>
          </p:cNvPr>
          <p:cNvSpPr/>
          <p:nvPr/>
        </p:nvSpPr>
        <p:spPr>
          <a:xfrm>
            <a:off x="6546273" y="4582391"/>
            <a:ext cx="1808018" cy="16313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CPU</a:t>
            </a: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Lowest level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CD331-DC5C-2741-A00D-E6A737720CB3}"/>
              </a:ext>
            </a:extLst>
          </p:cNvPr>
          <p:cNvSpPr/>
          <p:nvPr/>
        </p:nvSpPr>
        <p:spPr>
          <a:xfrm>
            <a:off x="7117773" y="1672938"/>
            <a:ext cx="1558637" cy="8312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1C0B5-C64F-5C48-B9E2-D524F6DD7C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3564" y="2088573"/>
            <a:ext cx="25042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12B58-B372-E34C-BC9E-7A2A34E1335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7450282" y="2504209"/>
            <a:ext cx="446810" cy="20781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B714D8-6827-0B4E-8D85-0D969644F21F}"/>
              </a:ext>
            </a:extLst>
          </p:cNvPr>
          <p:cNvSpPr/>
          <p:nvPr/>
        </p:nvSpPr>
        <p:spPr>
          <a:xfrm>
            <a:off x="3581133" y="3577013"/>
            <a:ext cx="1908623" cy="17414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Interpreter</a:t>
            </a:r>
          </a:p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(aka. VM)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9B4F0B-DD06-F14E-9D34-A38C63B0CB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34245" y="2528834"/>
            <a:ext cx="26399" cy="130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3C649-6338-4A4E-BE68-10D6C09FDBB1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5489756" y="4447723"/>
            <a:ext cx="1321295" cy="3735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2F57E-3475-9345-A81C-ADB077260BF5}"/>
              </a:ext>
            </a:extLst>
          </p:cNvPr>
          <p:cNvCxnSpPr>
            <a:stCxn id="5" idx="2"/>
            <a:endCxn id="13" idx="5"/>
          </p:cNvCxnSpPr>
          <p:nvPr/>
        </p:nvCxnSpPr>
        <p:spPr>
          <a:xfrm flipH="1" flipV="1">
            <a:off x="5210245" y="5063407"/>
            <a:ext cx="1336028" cy="3346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08A870-FF92-2B45-A08A-AA7B15E603AA}"/>
              </a:ext>
            </a:extLst>
          </p:cNvPr>
          <p:cNvSpPr txBox="1"/>
          <p:nvPr/>
        </p:nvSpPr>
        <p:spPr>
          <a:xfrm>
            <a:off x="5262297" y="1634067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DBABA-D490-E240-A5EA-87C1096DD153}"/>
              </a:ext>
            </a:extLst>
          </p:cNvPr>
          <p:cNvSpPr txBox="1"/>
          <p:nvPr/>
        </p:nvSpPr>
        <p:spPr>
          <a:xfrm>
            <a:off x="2664167" y="2952085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4736-BD97-C447-8A80-6BEE54533F63}"/>
              </a:ext>
            </a:extLst>
          </p:cNvPr>
          <p:cNvSpPr txBox="1"/>
          <p:nvPr/>
        </p:nvSpPr>
        <p:spPr>
          <a:xfrm>
            <a:off x="6651413" y="3277772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0C3EC-3BFA-3246-97FA-743AD8E5C139}"/>
              </a:ext>
            </a:extLst>
          </p:cNvPr>
          <p:cNvSpPr txBox="1"/>
          <p:nvPr/>
        </p:nvSpPr>
        <p:spPr>
          <a:xfrm>
            <a:off x="3556331" y="4653922"/>
            <a:ext cx="20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i.e., stack-based machine</a:t>
            </a:r>
          </a:p>
        </p:txBody>
      </p:sp>
    </p:spTree>
    <p:extLst>
      <p:ext uri="{BB962C8B-B14F-4D97-AF65-F5344CB8AC3E}">
        <p14:creationId xmlns:p14="http://schemas.microsoft.com/office/powerpoint/2010/main" val="248574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471849" y="447725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9A5D0-D2E6-564F-8BE5-F873B2E3AAC7}"/>
              </a:ext>
            </a:extLst>
          </p:cNvPr>
          <p:cNvSpPr/>
          <p:nvPr/>
        </p:nvSpPr>
        <p:spPr>
          <a:xfrm>
            <a:off x="2296510" y="4864857"/>
            <a:ext cx="7598979" cy="166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82C53-72D4-C54B-9432-4C5DD2ECF43F}"/>
              </a:ext>
            </a:extLst>
          </p:cNvPr>
          <p:cNvSpPr txBox="1"/>
          <p:nvPr/>
        </p:nvSpPr>
        <p:spPr>
          <a:xfrm>
            <a:off x="2385848" y="4864857"/>
            <a:ext cx="96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11F7C-B69A-9E49-A904-5BC02C994457}"/>
              </a:ext>
            </a:extLst>
          </p:cNvPr>
          <p:cNvSpPr txBox="1"/>
          <p:nvPr/>
        </p:nvSpPr>
        <p:spPr>
          <a:xfrm>
            <a:off x="2353445" y="5510508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236E0-65C7-4947-918D-CC1BC631A7D8}"/>
              </a:ext>
            </a:extLst>
          </p:cNvPr>
          <p:cNvSpPr/>
          <p:nvPr/>
        </p:nvSpPr>
        <p:spPr>
          <a:xfrm>
            <a:off x="2321043" y="4865159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3F9A72-7073-6E45-9179-46E044C9D6B6}"/>
              </a:ext>
            </a:extLst>
          </p:cNvPr>
          <p:cNvSpPr/>
          <p:nvPr/>
        </p:nvSpPr>
        <p:spPr>
          <a:xfrm>
            <a:off x="3417604" y="4864555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B557BF-0059-F746-96D9-547DBFA4EDC1}"/>
              </a:ext>
            </a:extLst>
          </p:cNvPr>
          <p:cNvSpPr/>
          <p:nvPr/>
        </p:nvSpPr>
        <p:spPr>
          <a:xfrm>
            <a:off x="4506296" y="4864555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65934-3683-604F-BDC1-56FCCFA836A6}"/>
              </a:ext>
            </a:extLst>
          </p:cNvPr>
          <p:cNvSpPr/>
          <p:nvPr/>
        </p:nvSpPr>
        <p:spPr>
          <a:xfrm>
            <a:off x="5594988" y="4864555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30E5A6-A159-EF40-B994-EBAF65E66122}"/>
              </a:ext>
            </a:extLst>
          </p:cNvPr>
          <p:cNvSpPr/>
          <p:nvPr/>
        </p:nvSpPr>
        <p:spPr>
          <a:xfrm>
            <a:off x="6683680" y="4864555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CA848-F80F-8140-91D4-550F08A0C51A}"/>
              </a:ext>
            </a:extLst>
          </p:cNvPr>
          <p:cNvSpPr/>
          <p:nvPr/>
        </p:nvSpPr>
        <p:spPr>
          <a:xfrm>
            <a:off x="7772372" y="4864555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51F9F-67B6-0B49-9056-7B80E467AF3E}"/>
              </a:ext>
            </a:extLst>
          </p:cNvPr>
          <p:cNvSpPr/>
          <p:nvPr/>
        </p:nvSpPr>
        <p:spPr>
          <a:xfrm>
            <a:off x="8861064" y="4864555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A6D0A8-FB52-8D4C-AD33-A4ED4CC10C91}"/>
              </a:ext>
            </a:extLst>
          </p:cNvPr>
          <p:cNvSpPr txBox="1"/>
          <p:nvPr/>
        </p:nvSpPr>
        <p:spPr>
          <a:xfrm>
            <a:off x="3517928" y="482419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2E48D-4167-CF4A-A908-D0D88AB34DB0}"/>
              </a:ext>
            </a:extLst>
          </p:cNvPr>
          <p:cNvSpPr txBox="1"/>
          <p:nvPr/>
        </p:nvSpPr>
        <p:spPr>
          <a:xfrm>
            <a:off x="4621487" y="482419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550893-B921-3E4B-BC47-916D9758FE6A}"/>
              </a:ext>
            </a:extLst>
          </p:cNvPr>
          <p:cNvSpPr txBox="1"/>
          <p:nvPr/>
        </p:nvSpPr>
        <p:spPr>
          <a:xfrm>
            <a:off x="5695312" y="482419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EEF5D2-1F7C-2444-BEAD-7493BA6EB577}"/>
              </a:ext>
            </a:extLst>
          </p:cNvPr>
          <p:cNvSpPr txBox="1"/>
          <p:nvPr/>
        </p:nvSpPr>
        <p:spPr>
          <a:xfrm>
            <a:off x="6784004" y="482419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D0169-24C4-2C4F-A512-D277ABBC0127}"/>
              </a:ext>
            </a:extLst>
          </p:cNvPr>
          <p:cNvSpPr txBox="1"/>
          <p:nvPr/>
        </p:nvSpPr>
        <p:spPr>
          <a:xfrm>
            <a:off x="7887563" y="482419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5B2793-6F47-C042-B37B-B04FD7EDC3DF}"/>
              </a:ext>
            </a:extLst>
          </p:cNvPr>
          <p:cNvSpPr txBox="1"/>
          <p:nvPr/>
        </p:nvSpPr>
        <p:spPr>
          <a:xfrm>
            <a:off x="8976255" y="482419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4FE-BCCF-4A4B-B551-6E3DB10921A4}"/>
              </a:ext>
            </a:extLst>
          </p:cNvPr>
          <p:cNvSpPr/>
          <p:nvPr/>
        </p:nvSpPr>
        <p:spPr>
          <a:xfrm>
            <a:off x="8093676" y="1322173"/>
            <a:ext cx="2125924" cy="2273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F2D24-D73F-8E4A-A634-559B8CEE887A}"/>
              </a:ext>
            </a:extLst>
          </p:cNvPr>
          <p:cNvSpPr txBox="1"/>
          <p:nvPr/>
        </p:nvSpPr>
        <p:spPr>
          <a:xfrm>
            <a:off x="8548361" y="1496882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2F3435-B56D-5545-AC50-ADAA85DB8687}"/>
              </a:ext>
            </a:extLst>
          </p:cNvPr>
          <p:cNvSpPr txBox="1"/>
          <p:nvPr/>
        </p:nvSpPr>
        <p:spPr>
          <a:xfrm>
            <a:off x="8529574" y="1289779"/>
            <a:ext cx="125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Buffer Pool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6507B5-9A7B-DF42-92D0-6B699E2D367C}"/>
              </a:ext>
            </a:extLst>
          </p:cNvPr>
          <p:cNvSpPr/>
          <p:nvPr/>
        </p:nvSpPr>
        <p:spPr>
          <a:xfrm>
            <a:off x="8098926" y="1908259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223865-56D9-DA42-9633-9756DBBFBC45}"/>
              </a:ext>
            </a:extLst>
          </p:cNvPr>
          <p:cNvSpPr/>
          <p:nvPr/>
        </p:nvSpPr>
        <p:spPr>
          <a:xfrm>
            <a:off x="9187843" y="1908259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A1A66E-E5C5-7A43-BBE0-EF33711CA0D2}"/>
              </a:ext>
            </a:extLst>
          </p:cNvPr>
          <p:cNvSpPr txBox="1"/>
          <p:nvPr/>
        </p:nvSpPr>
        <p:spPr>
          <a:xfrm>
            <a:off x="8159359" y="1879737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A9FD60-3050-C74D-863D-CA370B5BCC0A}"/>
              </a:ext>
            </a:extLst>
          </p:cNvPr>
          <p:cNvSpPr txBox="1"/>
          <p:nvPr/>
        </p:nvSpPr>
        <p:spPr>
          <a:xfrm>
            <a:off x="9248276" y="1896271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2FA20E-A39A-8B4F-8FCA-6FA6157F5C69}"/>
              </a:ext>
            </a:extLst>
          </p:cNvPr>
          <p:cNvSpPr/>
          <p:nvPr/>
        </p:nvSpPr>
        <p:spPr>
          <a:xfrm>
            <a:off x="7029077" y="1923318"/>
            <a:ext cx="1031757" cy="1894919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FF065E-DBEB-CD41-A6FB-290AE6F199AF}"/>
              </a:ext>
            </a:extLst>
          </p:cNvPr>
          <p:cNvSpPr txBox="1"/>
          <p:nvPr/>
        </p:nvSpPr>
        <p:spPr>
          <a:xfrm>
            <a:off x="6975567" y="1865514"/>
            <a:ext cx="11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table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878E23-393B-CF45-9C7C-BA881354CF56}"/>
              </a:ext>
            </a:extLst>
          </p:cNvPr>
          <p:cNvSpPr/>
          <p:nvPr/>
        </p:nvSpPr>
        <p:spPr>
          <a:xfrm>
            <a:off x="6962463" y="2241182"/>
            <a:ext cx="1174093" cy="2191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page_id | frame_id 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F4B3D3-FB1F-A248-A9C1-A8C560870B69}"/>
              </a:ext>
            </a:extLst>
          </p:cNvPr>
          <p:cNvSpPr/>
          <p:nvPr/>
        </p:nvSpPr>
        <p:spPr>
          <a:xfrm>
            <a:off x="6968845" y="2488822"/>
            <a:ext cx="1174093" cy="2191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page_id | frame_id 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523B803-46BC-6643-B6B9-D4B68197CD0B}"/>
              </a:ext>
            </a:extLst>
          </p:cNvPr>
          <p:cNvSpPr/>
          <p:nvPr/>
        </p:nvSpPr>
        <p:spPr>
          <a:xfrm>
            <a:off x="4327113" y="1923319"/>
            <a:ext cx="1751690" cy="156499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Pool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385FC9-2091-1348-9C8F-9FC9BFE1B964}"/>
              </a:ext>
            </a:extLst>
          </p:cNvPr>
          <p:cNvSpPr/>
          <p:nvPr/>
        </p:nvSpPr>
        <p:spPr>
          <a:xfrm>
            <a:off x="6987125" y="3595816"/>
            <a:ext cx="1106551" cy="2225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free_list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59240B-8B2B-5241-B0A9-6C0F053C358C}"/>
              </a:ext>
            </a:extLst>
          </p:cNvPr>
          <p:cNvSpPr/>
          <p:nvPr/>
        </p:nvSpPr>
        <p:spPr>
          <a:xfrm>
            <a:off x="5422861" y="3845160"/>
            <a:ext cx="2670816" cy="19866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victim &lt;-&gt; lru_head &lt;-&gt; last_frame_id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33C11-8C99-534E-9043-BCBB6F085619}"/>
              </a:ext>
            </a:extLst>
          </p:cNvPr>
          <p:cNvSpPr/>
          <p:nvPr/>
        </p:nvSpPr>
        <p:spPr>
          <a:xfrm>
            <a:off x="8102786" y="2728069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769A76-38CF-6F42-9E72-0793D224D306}"/>
              </a:ext>
            </a:extLst>
          </p:cNvPr>
          <p:cNvSpPr/>
          <p:nvPr/>
        </p:nvSpPr>
        <p:spPr>
          <a:xfrm>
            <a:off x="8102786" y="2999069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DE39BF-AC15-684C-AEF0-5321877F02FD}"/>
              </a:ext>
            </a:extLst>
          </p:cNvPr>
          <p:cNvSpPr/>
          <p:nvPr/>
        </p:nvSpPr>
        <p:spPr>
          <a:xfrm>
            <a:off x="8102786" y="3275238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F193BD-0A43-7C4C-9AF6-2B5E8C6BEA8D}"/>
              </a:ext>
            </a:extLst>
          </p:cNvPr>
          <p:cNvSpPr/>
          <p:nvPr/>
        </p:nvSpPr>
        <p:spPr>
          <a:xfrm>
            <a:off x="8102786" y="3552463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E4BB2-56D0-AC47-9BD2-D034A5F087C0}"/>
              </a:ext>
            </a:extLst>
          </p:cNvPr>
          <p:cNvSpPr/>
          <p:nvPr/>
        </p:nvSpPr>
        <p:spPr>
          <a:xfrm>
            <a:off x="8098926" y="2473040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2B3714-B639-CE43-A526-B9F383299960}"/>
              </a:ext>
            </a:extLst>
          </p:cNvPr>
          <p:cNvSpPr/>
          <p:nvPr/>
        </p:nvSpPr>
        <p:spPr>
          <a:xfrm>
            <a:off x="8102786" y="2192699"/>
            <a:ext cx="1031757" cy="276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pin, is_dirty</a:t>
            </a:r>
            <a:r>
              <a:rPr lang="en-US" sz="1200" dirty="0"/>
              <a:t>  </a:t>
            </a:r>
          </a:p>
        </p:txBody>
      </p:sp>
      <p:sp>
        <p:nvSpPr>
          <p:cNvPr id="56" name="Cloud 55">
            <a:extLst>
              <a:ext uri="{FF2B5EF4-FFF2-40B4-BE49-F238E27FC236}">
                <a16:creationId xmlns:a16="http://schemas.microsoft.com/office/drawing/2014/main" id="{503F44AF-7541-1B44-BEB6-A40500787BF5}"/>
              </a:ext>
            </a:extLst>
          </p:cNvPr>
          <p:cNvSpPr/>
          <p:nvPr/>
        </p:nvSpPr>
        <p:spPr>
          <a:xfrm>
            <a:off x="540448" y="1322173"/>
            <a:ext cx="2984771" cy="218604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Execution Engine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8B6C45-E149-F348-9C18-01009CF07D9E}"/>
              </a:ext>
            </a:extLst>
          </p:cNvPr>
          <p:cNvSpPr/>
          <p:nvPr/>
        </p:nvSpPr>
        <p:spPr>
          <a:xfrm>
            <a:off x="3412399" y="5405883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FDA65F-860E-9C43-939D-706E6183326B}"/>
              </a:ext>
            </a:extLst>
          </p:cNvPr>
          <p:cNvSpPr/>
          <p:nvPr/>
        </p:nvSpPr>
        <p:spPr>
          <a:xfrm>
            <a:off x="3412399" y="5676883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15D052-BC0A-E14F-9FFB-5275EC3C46E1}"/>
              </a:ext>
            </a:extLst>
          </p:cNvPr>
          <p:cNvSpPr/>
          <p:nvPr/>
        </p:nvSpPr>
        <p:spPr>
          <a:xfrm>
            <a:off x="3412399" y="5953052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3BB3D0-2B6C-A64D-B92D-D232C992EA49}"/>
              </a:ext>
            </a:extLst>
          </p:cNvPr>
          <p:cNvSpPr/>
          <p:nvPr/>
        </p:nvSpPr>
        <p:spPr>
          <a:xfrm>
            <a:off x="3412399" y="6230277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slot1|a|  b  |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04104-2527-5849-821C-14FB57E952E3}"/>
              </a:ext>
            </a:extLst>
          </p:cNvPr>
          <p:cNvSpPr/>
          <p:nvPr/>
        </p:nvSpPr>
        <p:spPr>
          <a:xfrm>
            <a:off x="3408539" y="5150854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  </a:t>
            </a:r>
          </a:p>
        </p:txBody>
      </p:sp>
    </p:spTree>
    <p:extLst>
      <p:ext uri="{BB962C8B-B14F-4D97-AF65-F5344CB8AC3E}">
        <p14:creationId xmlns:p14="http://schemas.microsoft.com/office/powerpoint/2010/main" val="28752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3212F-6670-8244-A2C9-FBA5733FB239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42791C0-EC29-6D45-87BB-7F3E0AD10E70}"/>
              </a:ext>
            </a:extLst>
          </p:cNvPr>
          <p:cNvSpPr/>
          <p:nvPr/>
        </p:nvSpPr>
        <p:spPr>
          <a:xfrm>
            <a:off x="1285031" y="2040631"/>
            <a:ext cx="2984771" cy="218604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Execution Engine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CF16E8-406C-7245-A6BB-ACB46BBE6951}"/>
              </a:ext>
            </a:extLst>
          </p:cNvPr>
          <p:cNvCxnSpPr>
            <a:cxnSpLocks/>
          </p:cNvCxnSpPr>
          <p:nvPr/>
        </p:nvCxnSpPr>
        <p:spPr>
          <a:xfrm>
            <a:off x="4269802" y="2612571"/>
            <a:ext cx="2927233" cy="29410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748CC8-90F0-FA48-A4B7-76159ED9BB28}"/>
              </a:ext>
            </a:extLst>
          </p:cNvPr>
          <p:cNvSpPr txBox="1"/>
          <p:nvPr/>
        </p:nvSpPr>
        <p:spPr>
          <a:xfrm rot="291355">
            <a:off x="4907407" y="2355219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Want Page 1"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89C3CD-DF23-0D42-9490-BC7BAB0B5768}"/>
              </a:ext>
            </a:extLst>
          </p:cNvPr>
          <p:cNvSpPr/>
          <p:nvPr/>
        </p:nvSpPr>
        <p:spPr>
          <a:xfrm>
            <a:off x="7197035" y="2583705"/>
            <a:ext cx="1751690" cy="156499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Pool</a:t>
            </a:r>
          </a:p>
          <a:p>
            <a:pPr algn="ctr"/>
            <a:r>
              <a:rPr lang="en-US" dirty="0"/>
              <a:t>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4AFB6-5283-E44F-9931-935C373D1393}"/>
              </a:ext>
            </a:extLst>
          </p:cNvPr>
          <p:cNvCxnSpPr>
            <a:cxnSpLocks/>
          </p:cNvCxnSpPr>
          <p:nvPr/>
        </p:nvCxnSpPr>
        <p:spPr>
          <a:xfrm flipH="1" flipV="1">
            <a:off x="4412225" y="3120972"/>
            <a:ext cx="2628655" cy="24522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94A52-133C-0D46-B8B6-5F91809CF215}"/>
              </a:ext>
            </a:extLst>
          </p:cNvPr>
          <p:cNvSpPr txBox="1"/>
          <p:nvPr/>
        </p:nvSpPr>
        <p:spPr>
          <a:xfrm rot="274969">
            <a:off x="3963923" y="3549790"/>
            <a:ext cx="352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1’s frame_id in the buffer pool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DB70A9-B34E-0946-A5FE-949F3E4889DF}"/>
              </a:ext>
            </a:extLst>
          </p:cNvPr>
          <p:cNvSpPr/>
          <p:nvPr/>
        </p:nvSpPr>
        <p:spPr>
          <a:xfrm>
            <a:off x="9803584" y="2418741"/>
            <a:ext cx="1031757" cy="1894919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A168D-25E0-5141-A485-32401BFDB014}"/>
              </a:ext>
            </a:extLst>
          </p:cNvPr>
          <p:cNvSpPr txBox="1"/>
          <p:nvPr/>
        </p:nvSpPr>
        <p:spPr>
          <a:xfrm>
            <a:off x="9735776" y="2418741"/>
            <a:ext cx="11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5C199-2E63-814F-8384-A6AB61DF6557}"/>
              </a:ext>
            </a:extLst>
          </p:cNvPr>
          <p:cNvSpPr/>
          <p:nvPr/>
        </p:nvSpPr>
        <p:spPr>
          <a:xfrm>
            <a:off x="9732414" y="2785433"/>
            <a:ext cx="1174093" cy="2191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page_id | frame_id  </a:t>
            </a:r>
          </a:p>
        </p:txBody>
      </p:sp>
    </p:spTree>
    <p:extLst>
      <p:ext uri="{BB962C8B-B14F-4D97-AF65-F5344CB8AC3E}">
        <p14:creationId xmlns:p14="http://schemas.microsoft.com/office/powerpoint/2010/main" val="292445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Hashing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E5B28E-3FB7-9C4F-BE23-434AC7101961}"/>
              </a:ext>
            </a:extLst>
          </p:cNvPr>
          <p:cNvSpPr/>
          <p:nvPr/>
        </p:nvSpPr>
        <p:spPr>
          <a:xfrm>
            <a:off x="1872537" y="1452316"/>
            <a:ext cx="2175056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74EC72E-9203-4F45-A902-ABC3F00D4D7D}"/>
              </a:ext>
            </a:extLst>
          </p:cNvPr>
          <p:cNvSpPr/>
          <p:nvPr/>
        </p:nvSpPr>
        <p:spPr>
          <a:xfrm>
            <a:off x="4887686" y="3073214"/>
            <a:ext cx="2416628" cy="9274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5E967-4930-D04D-A797-A39B96EE1A94}"/>
              </a:ext>
            </a:extLst>
          </p:cNvPr>
          <p:cNvSpPr txBox="1"/>
          <p:nvPr/>
        </p:nvSpPr>
        <p:spPr>
          <a:xfrm>
            <a:off x="5333612" y="335227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A4D14-5F8E-7A4E-9BE0-5AC0E58342E2}"/>
              </a:ext>
            </a:extLst>
          </p:cNvPr>
          <p:cNvSpPr/>
          <p:nvPr/>
        </p:nvSpPr>
        <p:spPr>
          <a:xfrm>
            <a:off x="1872537" y="2255894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 (Page1)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C7831E-13A4-A34B-826E-6F49424A877B}"/>
              </a:ext>
            </a:extLst>
          </p:cNvPr>
          <p:cNvSpPr/>
          <p:nvPr/>
        </p:nvSpPr>
        <p:spPr>
          <a:xfrm>
            <a:off x="1872537" y="2780195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 (Page2)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984D-F96C-BD4A-8750-7759739BF71F}"/>
              </a:ext>
            </a:extLst>
          </p:cNvPr>
          <p:cNvSpPr/>
          <p:nvPr/>
        </p:nvSpPr>
        <p:spPr>
          <a:xfrm>
            <a:off x="1872537" y="3312200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Key3 (Page3)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1A375F-C856-0741-8DF3-08ECB696B254}"/>
              </a:ext>
            </a:extLst>
          </p:cNvPr>
          <p:cNvSpPr/>
          <p:nvPr/>
        </p:nvSpPr>
        <p:spPr>
          <a:xfrm>
            <a:off x="1872537" y="3828797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Key5 (Page5)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40711-8137-5247-ADAF-9711230D576F}"/>
              </a:ext>
            </a:extLst>
          </p:cNvPr>
          <p:cNvSpPr/>
          <p:nvPr/>
        </p:nvSpPr>
        <p:spPr>
          <a:xfrm>
            <a:off x="1872537" y="4353098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Key10 (Page10)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6B07A-D8D1-DA4B-B703-5CA29F03CF65}"/>
              </a:ext>
            </a:extLst>
          </p:cNvPr>
          <p:cNvSpPr txBox="1"/>
          <p:nvPr/>
        </p:nvSpPr>
        <p:spPr>
          <a:xfrm>
            <a:off x="2426714" y="1698044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Array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588F7-CCFF-794B-9E58-F02ECE945E88}"/>
              </a:ext>
            </a:extLst>
          </p:cNvPr>
          <p:cNvSpPr/>
          <p:nvPr/>
        </p:nvSpPr>
        <p:spPr>
          <a:xfrm>
            <a:off x="8144407" y="1452315"/>
            <a:ext cx="2175056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D121A-D856-F846-9002-1806388F25EC}"/>
              </a:ext>
            </a:extLst>
          </p:cNvPr>
          <p:cNvSpPr txBox="1"/>
          <p:nvPr/>
        </p:nvSpPr>
        <p:spPr>
          <a:xfrm>
            <a:off x="8605994" y="1725629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Array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21EDC-BC63-154B-A50F-2B8784CD6129}"/>
              </a:ext>
            </a:extLst>
          </p:cNvPr>
          <p:cNvSpPr/>
          <p:nvPr/>
        </p:nvSpPr>
        <p:spPr>
          <a:xfrm>
            <a:off x="8144407" y="2255893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= 0 -&gt; Value3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972E7-8EDE-7249-A842-FC3DE37EACB7}"/>
              </a:ext>
            </a:extLst>
          </p:cNvPr>
          <p:cNvSpPr/>
          <p:nvPr/>
        </p:nvSpPr>
        <p:spPr>
          <a:xfrm>
            <a:off x="8144406" y="2787899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= 1 -&gt; Value2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4A2E60-2D39-574D-86C5-19E3B66FCA09}"/>
              </a:ext>
            </a:extLst>
          </p:cNvPr>
          <p:cNvSpPr/>
          <p:nvPr/>
        </p:nvSpPr>
        <p:spPr>
          <a:xfrm>
            <a:off x="8144406" y="3312199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= 2 -&gt; Value1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3C35A-CCBB-9146-93A8-AE9A489B9C28}"/>
              </a:ext>
            </a:extLst>
          </p:cNvPr>
          <p:cNvSpPr/>
          <p:nvPr/>
        </p:nvSpPr>
        <p:spPr>
          <a:xfrm>
            <a:off x="8144406" y="3853627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= 3 -&gt; Value10</a:t>
            </a:r>
          </a:p>
        </p:txBody>
      </p:sp>
    </p:spTree>
    <p:extLst>
      <p:ext uri="{BB962C8B-B14F-4D97-AF65-F5344CB8AC3E}">
        <p14:creationId xmlns:p14="http://schemas.microsoft.com/office/powerpoint/2010/main" val="36682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Chained Hashing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E5B28E-3FB7-9C4F-BE23-434AC7101961}"/>
              </a:ext>
            </a:extLst>
          </p:cNvPr>
          <p:cNvSpPr/>
          <p:nvPr/>
        </p:nvSpPr>
        <p:spPr>
          <a:xfrm>
            <a:off x="1031877" y="1310818"/>
            <a:ext cx="2175056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74EC72E-9203-4F45-A902-ABC3F00D4D7D}"/>
              </a:ext>
            </a:extLst>
          </p:cNvPr>
          <p:cNvSpPr/>
          <p:nvPr/>
        </p:nvSpPr>
        <p:spPr>
          <a:xfrm>
            <a:off x="4100990" y="3054042"/>
            <a:ext cx="2416628" cy="9274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5E967-4930-D04D-A797-A39B96EE1A94}"/>
              </a:ext>
            </a:extLst>
          </p:cNvPr>
          <p:cNvSpPr txBox="1"/>
          <p:nvPr/>
        </p:nvSpPr>
        <p:spPr>
          <a:xfrm>
            <a:off x="4546916" y="333310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A4D14-5F8E-7A4E-9BE0-5AC0E58342E2}"/>
              </a:ext>
            </a:extLst>
          </p:cNvPr>
          <p:cNvSpPr/>
          <p:nvPr/>
        </p:nvSpPr>
        <p:spPr>
          <a:xfrm>
            <a:off x="1031877" y="2114396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 (Page1)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C7831E-13A4-A34B-826E-6F49424A877B}"/>
              </a:ext>
            </a:extLst>
          </p:cNvPr>
          <p:cNvSpPr/>
          <p:nvPr/>
        </p:nvSpPr>
        <p:spPr>
          <a:xfrm>
            <a:off x="1031877" y="2638697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 (Page2)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3984D-F96C-BD4A-8750-7759739BF71F}"/>
              </a:ext>
            </a:extLst>
          </p:cNvPr>
          <p:cNvSpPr/>
          <p:nvPr/>
        </p:nvSpPr>
        <p:spPr>
          <a:xfrm>
            <a:off x="1031877" y="3170702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Key3 (Page3)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1A375F-C856-0741-8DF3-08ECB696B254}"/>
              </a:ext>
            </a:extLst>
          </p:cNvPr>
          <p:cNvSpPr/>
          <p:nvPr/>
        </p:nvSpPr>
        <p:spPr>
          <a:xfrm>
            <a:off x="1031877" y="3687299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Key5 (Page5)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40711-8137-5247-ADAF-9711230D576F}"/>
              </a:ext>
            </a:extLst>
          </p:cNvPr>
          <p:cNvSpPr/>
          <p:nvPr/>
        </p:nvSpPr>
        <p:spPr>
          <a:xfrm>
            <a:off x="1031877" y="4211600"/>
            <a:ext cx="217505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Key10 (Page10)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044993-3DD1-0B4B-94E1-858F25AD67D8}"/>
              </a:ext>
            </a:extLst>
          </p:cNvPr>
          <p:cNvSpPr/>
          <p:nvPr/>
        </p:nvSpPr>
        <p:spPr>
          <a:xfrm>
            <a:off x="7612141" y="1310818"/>
            <a:ext cx="1205288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6B07A-D8D1-DA4B-B703-5CA29F03CF65}"/>
              </a:ext>
            </a:extLst>
          </p:cNvPr>
          <p:cNvSpPr txBox="1"/>
          <p:nvPr/>
        </p:nvSpPr>
        <p:spPr>
          <a:xfrm>
            <a:off x="1514691" y="1551550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Array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210B7F-F838-8C45-B04E-9F5D3E90F23F}"/>
              </a:ext>
            </a:extLst>
          </p:cNvPr>
          <p:cNvSpPr txBox="1"/>
          <p:nvPr/>
        </p:nvSpPr>
        <p:spPr>
          <a:xfrm>
            <a:off x="7588844" y="1465998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Table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590DAB-E845-C04B-BEF8-A7098EF029A7}"/>
              </a:ext>
            </a:extLst>
          </p:cNvPr>
          <p:cNvSpPr/>
          <p:nvPr/>
        </p:nvSpPr>
        <p:spPr>
          <a:xfrm>
            <a:off x="7588844" y="1935004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F18EC-B446-B443-A78F-657FF5CF9081}"/>
              </a:ext>
            </a:extLst>
          </p:cNvPr>
          <p:cNvSpPr/>
          <p:nvPr/>
        </p:nvSpPr>
        <p:spPr>
          <a:xfrm>
            <a:off x="9309308" y="1377285"/>
            <a:ext cx="1251881" cy="16281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9D8D0-9B3A-3D49-8FAF-FFAFA29CC73C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8840725" y="2197155"/>
            <a:ext cx="46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41137DE-6A7E-3E4D-AC8A-CDCA9659B826}"/>
              </a:ext>
            </a:extLst>
          </p:cNvPr>
          <p:cNvSpPr/>
          <p:nvPr/>
        </p:nvSpPr>
        <p:spPr>
          <a:xfrm>
            <a:off x="9309308" y="1393994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Key5 Val5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40FF2F-8306-7B4A-B87A-E98C7F69082B}"/>
              </a:ext>
            </a:extLst>
          </p:cNvPr>
          <p:cNvSpPr/>
          <p:nvPr/>
        </p:nvSpPr>
        <p:spPr>
          <a:xfrm>
            <a:off x="9309307" y="1935004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 Val2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A94899-83E4-4D41-A753-614719DE284F}"/>
              </a:ext>
            </a:extLst>
          </p:cNvPr>
          <p:cNvSpPr/>
          <p:nvPr/>
        </p:nvSpPr>
        <p:spPr>
          <a:xfrm>
            <a:off x="7588843" y="3157081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9BEC81-BC89-F043-83E4-3DCA70B94A0F}"/>
              </a:ext>
            </a:extLst>
          </p:cNvPr>
          <p:cNvSpPr/>
          <p:nvPr/>
        </p:nvSpPr>
        <p:spPr>
          <a:xfrm>
            <a:off x="9309308" y="3153995"/>
            <a:ext cx="1251881" cy="16281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512B18-9B2C-DC49-9727-4A271BEEB48C}"/>
              </a:ext>
            </a:extLst>
          </p:cNvPr>
          <p:cNvSpPr/>
          <p:nvPr/>
        </p:nvSpPr>
        <p:spPr>
          <a:xfrm>
            <a:off x="9234129" y="3170702"/>
            <a:ext cx="140223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Key3 Val3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4B95B7-97F2-484E-97F0-5FA3498329EA}"/>
              </a:ext>
            </a:extLst>
          </p:cNvPr>
          <p:cNvSpPr/>
          <p:nvPr/>
        </p:nvSpPr>
        <p:spPr>
          <a:xfrm>
            <a:off x="9234129" y="3719355"/>
            <a:ext cx="140223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 Val1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D56FF0-35C4-FA4A-9F0D-24F79F2C425D}"/>
              </a:ext>
            </a:extLst>
          </p:cNvPr>
          <p:cNvCxnSpPr>
            <a:cxnSpLocks/>
          </p:cNvCxnSpPr>
          <p:nvPr/>
        </p:nvCxnSpPr>
        <p:spPr>
          <a:xfrm>
            <a:off x="8840725" y="3429000"/>
            <a:ext cx="46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7F62709-9CBD-694C-8FD0-98990A82C82C}"/>
              </a:ext>
            </a:extLst>
          </p:cNvPr>
          <p:cNvSpPr/>
          <p:nvPr/>
        </p:nvSpPr>
        <p:spPr>
          <a:xfrm>
            <a:off x="9234129" y="4260365"/>
            <a:ext cx="1402236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Key10 Val10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51BBFC-284F-C946-BC92-0E9EDDB2057D}"/>
              </a:ext>
            </a:extLst>
          </p:cNvPr>
          <p:cNvSpPr/>
          <p:nvPr/>
        </p:nvSpPr>
        <p:spPr>
          <a:xfrm>
            <a:off x="10940119" y="3153995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 Val2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425888-9CFB-5C45-84BC-BAECE23F13EE}"/>
              </a:ext>
            </a:extLst>
          </p:cNvPr>
          <p:cNvCxnSpPr>
            <a:cxnSpLocks/>
          </p:cNvCxnSpPr>
          <p:nvPr/>
        </p:nvCxnSpPr>
        <p:spPr>
          <a:xfrm>
            <a:off x="10561188" y="3429000"/>
            <a:ext cx="46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FBE3380-4A98-334D-839D-BAED358C7E94}"/>
              </a:ext>
            </a:extLst>
          </p:cNvPr>
          <p:cNvSpPr/>
          <p:nvPr/>
        </p:nvSpPr>
        <p:spPr>
          <a:xfrm>
            <a:off x="10940119" y="3674443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247A47-3F4E-4745-8DB9-1B377DD69B24}"/>
              </a:ext>
            </a:extLst>
          </p:cNvPr>
          <p:cNvSpPr/>
          <p:nvPr/>
        </p:nvSpPr>
        <p:spPr>
          <a:xfrm>
            <a:off x="10940119" y="4182035"/>
            <a:ext cx="1251881" cy="524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9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ED05B-A7BF-624F-8C9B-CF17D2EE8993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Extendible Hashing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6693D-8945-3945-A595-8E52F719EEC5}"/>
              </a:ext>
            </a:extLst>
          </p:cNvPr>
          <p:cNvSpPr/>
          <p:nvPr/>
        </p:nvSpPr>
        <p:spPr>
          <a:xfrm>
            <a:off x="2138804" y="1271629"/>
            <a:ext cx="1205288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543C6-D3D8-B94B-93FC-65AF9FDFF1F9}"/>
              </a:ext>
            </a:extLst>
          </p:cNvPr>
          <p:cNvSpPr txBox="1"/>
          <p:nvPr/>
        </p:nvSpPr>
        <p:spPr>
          <a:xfrm>
            <a:off x="2206011" y="1308603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1AAA6-A065-0543-8CB8-FFABFB3ADA93}"/>
              </a:ext>
            </a:extLst>
          </p:cNvPr>
          <p:cNvSpPr/>
          <p:nvPr/>
        </p:nvSpPr>
        <p:spPr>
          <a:xfrm>
            <a:off x="2106619" y="1714909"/>
            <a:ext cx="123747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29A76-406F-684A-B427-805637BBAF2E}"/>
              </a:ext>
            </a:extLst>
          </p:cNvPr>
          <p:cNvSpPr/>
          <p:nvPr/>
        </p:nvSpPr>
        <p:spPr>
          <a:xfrm>
            <a:off x="2111729" y="2220154"/>
            <a:ext cx="123747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E8885-5D9E-1A45-B1ED-4AA6D136886E}"/>
              </a:ext>
            </a:extLst>
          </p:cNvPr>
          <p:cNvSpPr/>
          <p:nvPr/>
        </p:nvSpPr>
        <p:spPr>
          <a:xfrm>
            <a:off x="2116839" y="2725399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C4A997A-B0AE-A048-913D-ECB85344B9F3}"/>
              </a:ext>
            </a:extLst>
          </p:cNvPr>
          <p:cNvSpPr/>
          <p:nvPr/>
        </p:nvSpPr>
        <p:spPr>
          <a:xfrm>
            <a:off x="4100990" y="3054042"/>
            <a:ext cx="2416628" cy="9274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DDB51-B082-9140-9524-30195FF2BFE1}"/>
              </a:ext>
            </a:extLst>
          </p:cNvPr>
          <p:cNvSpPr txBox="1"/>
          <p:nvPr/>
        </p:nvSpPr>
        <p:spPr>
          <a:xfrm>
            <a:off x="4546916" y="333310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360BE-52D2-5B4F-BDFC-55ECA76E40DB}"/>
              </a:ext>
            </a:extLst>
          </p:cNvPr>
          <p:cNvSpPr/>
          <p:nvPr/>
        </p:nvSpPr>
        <p:spPr>
          <a:xfrm>
            <a:off x="6963544" y="1282142"/>
            <a:ext cx="2175056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FE985-975F-7A4A-87FC-9712A111ABCF}"/>
              </a:ext>
            </a:extLst>
          </p:cNvPr>
          <p:cNvSpPr txBox="1"/>
          <p:nvPr/>
        </p:nvSpPr>
        <p:spPr>
          <a:xfrm>
            <a:off x="7423047" y="1253931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142E0-D7D1-3446-AE24-1B89D3526229}"/>
              </a:ext>
            </a:extLst>
          </p:cNvPr>
          <p:cNvSpPr/>
          <p:nvPr/>
        </p:nvSpPr>
        <p:spPr>
          <a:xfrm>
            <a:off x="6958434" y="2367388"/>
            <a:ext cx="2175056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6319B-7CE5-7F41-9636-8F4DB5529232}"/>
              </a:ext>
            </a:extLst>
          </p:cNvPr>
          <p:cNvSpPr/>
          <p:nvPr/>
        </p:nvSpPr>
        <p:spPr>
          <a:xfrm>
            <a:off x="6958434" y="2827862"/>
            <a:ext cx="2175056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BC5FC-DD67-E641-9EB7-337A5B13D38F}"/>
              </a:ext>
            </a:extLst>
          </p:cNvPr>
          <p:cNvSpPr txBox="1"/>
          <p:nvPr/>
        </p:nvSpPr>
        <p:spPr>
          <a:xfrm>
            <a:off x="4891561" y="398150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07BC9-F2C3-B942-93F0-BC07ACFA00C7}"/>
              </a:ext>
            </a:extLst>
          </p:cNvPr>
          <p:cNvSpPr/>
          <p:nvPr/>
        </p:nvSpPr>
        <p:spPr>
          <a:xfrm>
            <a:off x="6958434" y="1655484"/>
            <a:ext cx="2185276" cy="528934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E6B8775-E495-9948-83EA-3254ACAEA973}"/>
              </a:ext>
            </a:extLst>
          </p:cNvPr>
          <p:cNvSpPr/>
          <p:nvPr/>
        </p:nvSpPr>
        <p:spPr>
          <a:xfrm>
            <a:off x="9927771" y="2184418"/>
            <a:ext cx="1763486" cy="54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6  18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504BC-B3BA-424E-9704-A414652E40E1}"/>
              </a:ext>
            </a:extLst>
          </p:cNvPr>
          <p:cNvSpPr txBox="1"/>
          <p:nvPr/>
        </p:nvSpPr>
        <p:spPr>
          <a:xfrm>
            <a:off x="9943268" y="21330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A71B5-6E6B-134D-9724-64C38DF13879}"/>
              </a:ext>
            </a:extLst>
          </p:cNvPr>
          <p:cNvSpPr/>
          <p:nvPr/>
        </p:nvSpPr>
        <p:spPr>
          <a:xfrm>
            <a:off x="9943268" y="1761205"/>
            <a:ext cx="439526" cy="42668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7D6AA50-500E-A546-902B-729F55EBEA85}"/>
              </a:ext>
            </a:extLst>
          </p:cNvPr>
          <p:cNvSpPr/>
          <p:nvPr/>
        </p:nvSpPr>
        <p:spPr>
          <a:xfrm>
            <a:off x="9927771" y="3375902"/>
            <a:ext cx="1763486" cy="54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1 29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E24A64-E0FF-1A4A-A096-38E952708CA3}"/>
              </a:ext>
            </a:extLst>
          </p:cNvPr>
          <p:cNvSpPr txBox="1"/>
          <p:nvPr/>
        </p:nvSpPr>
        <p:spPr>
          <a:xfrm>
            <a:off x="9943268" y="332452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9CE7CC-1552-6D49-9830-897B84F0F4D2}"/>
              </a:ext>
            </a:extLst>
          </p:cNvPr>
          <p:cNvSpPr/>
          <p:nvPr/>
        </p:nvSpPr>
        <p:spPr>
          <a:xfrm>
            <a:off x="9943268" y="2952689"/>
            <a:ext cx="439526" cy="42668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BFB51B-EADB-0F4F-91E4-0C9AA07D05CB}"/>
              </a:ext>
            </a:extLst>
          </p:cNvPr>
          <p:cNvCxnSpPr>
            <a:endCxn id="20" idx="1"/>
          </p:cNvCxnSpPr>
          <p:nvPr/>
        </p:nvCxnSpPr>
        <p:spPr>
          <a:xfrm flipV="1">
            <a:off x="9143710" y="2317704"/>
            <a:ext cx="799558" cy="30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44114B-AB84-2A46-BBAB-6698C146370A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9133490" y="3080485"/>
            <a:ext cx="809778" cy="42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F21BAB4-6087-0F41-865B-BB537C2DA2B4}"/>
              </a:ext>
            </a:extLst>
          </p:cNvPr>
          <p:cNvSpPr/>
          <p:nvPr/>
        </p:nvSpPr>
        <p:spPr>
          <a:xfrm>
            <a:off x="2125950" y="3230644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1C3CA0-BC43-4C4F-BF00-F75DC0EB7359}"/>
              </a:ext>
            </a:extLst>
          </p:cNvPr>
          <p:cNvSpPr/>
          <p:nvPr/>
        </p:nvSpPr>
        <p:spPr>
          <a:xfrm>
            <a:off x="2119035" y="3720977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BECD4-6CC8-514D-81A0-E37E3FB0C7B3}"/>
              </a:ext>
            </a:extLst>
          </p:cNvPr>
          <p:cNvSpPr/>
          <p:nvPr/>
        </p:nvSpPr>
        <p:spPr>
          <a:xfrm>
            <a:off x="2126083" y="4226222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5AF400-FC8B-C248-BB98-D36217AE9DB8}"/>
              </a:ext>
            </a:extLst>
          </p:cNvPr>
          <p:cNvSpPr/>
          <p:nvPr/>
        </p:nvSpPr>
        <p:spPr>
          <a:xfrm>
            <a:off x="2119034" y="4744942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E69AFF-B628-0447-A4C5-8FC7B46979DA}"/>
              </a:ext>
            </a:extLst>
          </p:cNvPr>
          <p:cNvSpPr txBox="1"/>
          <p:nvPr/>
        </p:nvSpPr>
        <p:spPr>
          <a:xfrm>
            <a:off x="3867911" y="2011354"/>
            <a:ext cx="257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 bucket size of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E595C-C171-8544-A1AD-AD7555752A0E}"/>
              </a:ext>
            </a:extLst>
          </p:cNvPr>
          <p:cNvSpPr/>
          <p:nvPr/>
        </p:nvSpPr>
        <p:spPr>
          <a:xfrm>
            <a:off x="6950436" y="3333107"/>
            <a:ext cx="2175056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B6A4DD-CEB4-6846-9717-E4767AF2F732}"/>
              </a:ext>
            </a:extLst>
          </p:cNvPr>
          <p:cNvSpPr/>
          <p:nvPr/>
        </p:nvSpPr>
        <p:spPr>
          <a:xfrm>
            <a:off x="6950436" y="3793581"/>
            <a:ext cx="2175056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1D32C1E-ECE8-5C49-81CD-DA4EF43D45C2}"/>
              </a:ext>
            </a:extLst>
          </p:cNvPr>
          <p:cNvSpPr/>
          <p:nvPr/>
        </p:nvSpPr>
        <p:spPr>
          <a:xfrm>
            <a:off x="9922741" y="4722407"/>
            <a:ext cx="1763486" cy="54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7 27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ECBF8-1423-4A48-891D-2705999C2602}"/>
              </a:ext>
            </a:extLst>
          </p:cNvPr>
          <p:cNvSpPr txBox="1"/>
          <p:nvPr/>
        </p:nvSpPr>
        <p:spPr>
          <a:xfrm>
            <a:off x="9938238" y="46710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B78EDC-F785-0C40-887F-C3DAA0168F9C}"/>
              </a:ext>
            </a:extLst>
          </p:cNvPr>
          <p:cNvSpPr/>
          <p:nvPr/>
        </p:nvSpPr>
        <p:spPr>
          <a:xfrm>
            <a:off x="9938238" y="4299194"/>
            <a:ext cx="439526" cy="42668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192890-59C1-164D-862B-E6E693262DED}"/>
              </a:ext>
            </a:extLst>
          </p:cNvPr>
          <p:cNvCxnSpPr>
            <a:cxnSpLocks/>
          </p:cNvCxnSpPr>
          <p:nvPr/>
        </p:nvCxnSpPr>
        <p:spPr>
          <a:xfrm>
            <a:off x="8932365" y="3983516"/>
            <a:ext cx="990376" cy="118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20FCDB-85AB-0C45-A1AD-3417794F7BF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083779" y="3562367"/>
            <a:ext cx="846683" cy="41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A02E7A-12A5-2949-9651-5A8A6F8C1D28}"/>
              </a:ext>
            </a:extLst>
          </p:cNvPr>
          <p:cNvSpPr/>
          <p:nvPr/>
        </p:nvSpPr>
        <p:spPr>
          <a:xfrm>
            <a:off x="9909553" y="3796025"/>
            <a:ext cx="1763486" cy="54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3EB94E-5379-0C43-8D04-4272AFC78D75}"/>
              </a:ext>
            </a:extLst>
          </p:cNvPr>
          <p:cNvSpPr txBox="1"/>
          <p:nvPr/>
        </p:nvSpPr>
        <p:spPr>
          <a:xfrm>
            <a:off x="9930462" y="379035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D96DF4-8593-C446-B417-8DDC9C4069CC}"/>
              </a:ext>
            </a:extLst>
          </p:cNvPr>
          <p:cNvSpPr/>
          <p:nvPr/>
        </p:nvSpPr>
        <p:spPr>
          <a:xfrm>
            <a:off x="11107421" y="3840671"/>
            <a:ext cx="439526" cy="42668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918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F02F2-00C5-2A4E-AE91-EF7685CDD71A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Hashing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0D1AE-AF88-AE40-9E6E-4E69C672CF3B}"/>
              </a:ext>
            </a:extLst>
          </p:cNvPr>
          <p:cNvSpPr/>
          <p:nvPr/>
        </p:nvSpPr>
        <p:spPr>
          <a:xfrm>
            <a:off x="2138804" y="1271629"/>
            <a:ext cx="1205288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9B7D1-0749-3445-853F-FF9E1549534B}"/>
              </a:ext>
            </a:extLst>
          </p:cNvPr>
          <p:cNvSpPr txBox="1"/>
          <p:nvPr/>
        </p:nvSpPr>
        <p:spPr>
          <a:xfrm>
            <a:off x="2206011" y="1308603"/>
            <a:ext cx="107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E301B-0AFA-C44E-A522-DFDF80FDD41B}"/>
              </a:ext>
            </a:extLst>
          </p:cNvPr>
          <p:cNvSpPr/>
          <p:nvPr/>
        </p:nvSpPr>
        <p:spPr>
          <a:xfrm>
            <a:off x="2106619" y="1714909"/>
            <a:ext cx="123747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92B2D-C983-F84B-931F-C4245BA35A7E}"/>
              </a:ext>
            </a:extLst>
          </p:cNvPr>
          <p:cNvSpPr/>
          <p:nvPr/>
        </p:nvSpPr>
        <p:spPr>
          <a:xfrm>
            <a:off x="2111729" y="2220154"/>
            <a:ext cx="123747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35D39-B19D-ED48-9CDF-94B8DAAA972E}"/>
              </a:ext>
            </a:extLst>
          </p:cNvPr>
          <p:cNvSpPr/>
          <p:nvPr/>
        </p:nvSpPr>
        <p:spPr>
          <a:xfrm>
            <a:off x="2116839" y="2725399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9917ECB-3E0C-D546-BDA7-353BF9E37D1B}"/>
              </a:ext>
            </a:extLst>
          </p:cNvPr>
          <p:cNvSpPr/>
          <p:nvPr/>
        </p:nvSpPr>
        <p:spPr>
          <a:xfrm>
            <a:off x="4100990" y="3054042"/>
            <a:ext cx="2416628" cy="9274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8DBA7-D7E4-0842-89B6-E83B6543B138}"/>
              </a:ext>
            </a:extLst>
          </p:cNvPr>
          <p:cNvSpPr txBox="1"/>
          <p:nvPr/>
        </p:nvSpPr>
        <p:spPr>
          <a:xfrm>
            <a:off x="4546916" y="333310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2AC7A-A7BF-1745-A99A-D882B3B7865F}"/>
              </a:ext>
            </a:extLst>
          </p:cNvPr>
          <p:cNvSpPr txBox="1"/>
          <p:nvPr/>
        </p:nvSpPr>
        <p:spPr>
          <a:xfrm>
            <a:off x="7423047" y="1253931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E62C6-A99D-BC41-883D-6EF127F3D54C}"/>
              </a:ext>
            </a:extLst>
          </p:cNvPr>
          <p:cNvSpPr txBox="1"/>
          <p:nvPr/>
        </p:nvSpPr>
        <p:spPr>
          <a:xfrm>
            <a:off x="4650309" y="404155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 = mod 2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F3C7BB-54A5-474C-972A-B98EEF6EC9D8}"/>
              </a:ext>
            </a:extLst>
          </p:cNvPr>
          <p:cNvSpPr/>
          <p:nvPr/>
        </p:nvSpPr>
        <p:spPr>
          <a:xfrm>
            <a:off x="2125950" y="3230644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623A-4B28-7542-BF90-FBE4760FE2D8}"/>
              </a:ext>
            </a:extLst>
          </p:cNvPr>
          <p:cNvSpPr/>
          <p:nvPr/>
        </p:nvSpPr>
        <p:spPr>
          <a:xfrm>
            <a:off x="2119035" y="3720977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21A66-D33B-C54B-900F-C97A1905197D}"/>
              </a:ext>
            </a:extLst>
          </p:cNvPr>
          <p:cNvSpPr/>
          <p:nvPr/>
        </p:nvSpPr>
        <p:spPr>
          <a:xfrm>
            <a:off x="2126083" y="4226222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3C6C7-882A-014E-BBC4-5EC54764916A}"/>
              </a:ext>
            </a:extLst>
          </p:cNvPr>
          <p:cNvSpPr/>
          <p:nvPr/>
        </p:nvSpPr>
        <p:spPr>
          <a:xfrm>
            <a:off x="2119034" y="4744942"/>
            <a:ext cx="1227253" cy="5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249FDF-3333-9F41-8F1F-8469A1C45E6D}"/>
              </a:ext>
            </a:extLst>
          </p:cNvPr>
          <p:cNvSpPr/>
          <p:nvPr/>
        </p:nvSpPr>
        <p:spPr>
          <a:xfrm>
            <a:off x="7014321" y="1271628"/>
            <a:ext cx="1205288" cy="4840593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174F9-6F44-BF43-8665-4311ACEB5F22}"/>
              </a:ext>
            </a:extLst>
          </p:cNvPr>
          <p:cNvSpPr txBox="1"/>
          <p:nvPr/>
        </p:nvSpPr>
        <p:spPr>
          <a:xfrm>
            <a:off x="6988940" y="1271628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Value Array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7641B-907C-7A48-9217-CCA17F5DB272}"/>
              </a:ext>
            </a:extLst>
          </p:cNvPr>
          <p:cNvSpPr/>
          <p:nvPr/>
        </p:nvSpPr>
        <p:spPr>
          <a:xfrm>
            <a:off x="7007516" y="1714909"/>
            <a:ext cx="1237473" cy="505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D4338B-A08F-9E4B-8AF8-EA72AC2AC9AB}"/>
              </a:ext>
            </a:extLst>
          </p:cNvPr>
          <p:cNvSpPr/>
          <p:nvPr/>
        </p:nvSpPr>
        <p:spPr>
          <a:xfrm>
            <a:off x="7014321" y="2237851"/>
            <a:ext cx="1237473" cy="505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4C688AB-EAA0-A944-96D5-EBDF69A5099C}"/>
              </a:ext>
            </a:extLst>
          </p:cNvPr>
          <p:cNvSpPr/>
          <p:nvPr/>
        </p:nvSpPr>
        <p:spPr>
          <a:xfrm>
            <a:off x="6109609" y="1721182"/>
            <a:ext cx="879331" cy="5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25763-A8A7-AC4D-A65C-415711849BD9}"/>
              </a:ext>
            </a:extLst>
          </p:cNvPr>
          <p:cNvSpPr txBox="1"/>
          <p:nvPr/>
        </p:nvSpPr>
        <p:spPr>
          <a:xfrm>
            <a:off x="8516043" y="691912"/>
            <a:ext cx="113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</a:t>
            </a:r>
          </a:p>
          <a:p>
            <a:r>
              <a:rPr lang="en-US" dirty="0"/>
              <a:t>Buckets: 2</a:t>
            </a:r>
          </a:p>
          <a:p>
            <a:r>
              <a:rPr lang="en-US" dirty="0"/>
              <a:t>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F480E8-9BF8-E842-A346-6DD77E44F141}"/>
              </a:ext>
            </a:extLst>
          </p:cNvPr>
          <p:cNvSpPr/>
          <p:nvPr/>
        </p:nvSpPr>
        <p:spPr>
          <a:xfrm>
            <a:off x="8628335" y="1534279"/>
            <a:ext cx="1763486" cy="54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C1841-02D6-8C45-9578-7DAA39E9B01C}"/>
              </a:ext>
            </a:extLst>
          </p:cNvPr>
          <p:cNvSpPr txBox="1"/>
          <p:nvPr/>
        </p:nvSpPr>
        <p:spPr>
          <a:xfrm>
            <a:off x="8602955" y="14704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0BFC5C2-5118-6048-92BE-18E056A6480C}"/>
              </a:ext>
            </a:extLst>
          </p:cNvPr>
          <p:cNvSpPr/>
          <p:nvPr/>
        </p:nvSpPr>
        <p:spPr>
          <a:xfrm>
            <a:off x="8628335" y="2211148"/>
            <a:ext cx="1763486" cy="540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597EA-DC5C-3646-A6B0-61B3C661C3D7}"/>
              </a:ext>
            </a:extLst>
          </p:cNvPr>
          <p:cNvSpPr txBox="1"/>
          <p:nvPr/>
        </p:nvSpPr>
        <p:spPr>
          <a:xfrm>
            <a:off x="8596150" y="217970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E7CB13-6776-0A45-B2DC-685240E99ECE}"/>
              </a:ext>
            </a:extLst>
          </p:cNvPr>
          <p:cNvCxnSpPr/>
          <p:nvPr/>
        </p:nvCxnSpPr>
        <p:spPr>
          <a:xfrm flipV="1">
            <a:off x="9143710" y="2317704"/>
            <a:ext cx="799558" cy="30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311E46-944F-ED4A-A622-563F0013EBC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8212464" y="2364374"/>
            <a:ext cx="383686" cy="16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680808-AAA3-0246-99C1-D02796C6CFD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270369" y="1655146"/>
            <a:ext cx="332586" cy="28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5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418BD7-C021-6545-BE39-81795527171D}"/>
              </a:ext>
            </a:extLst>
          </p:cNvPr>
          <p:cNvSpPr/>
          <p:nvPr/>
        </p:nvSpPr>
        <p:spPr>
          <a:xfrm>
            <a:off x="2107324" y="2069105"/>
            <a:ext cx="7598979" cy="166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DCCBD-7765-4E42-847F-CCB776926AC5}"/>
              </a:ext>
            </a:extLst>
          </p:cNvPr>
          <p:cNvSpPr txBox="1"/>
          <p:nvPr/>
        </p:nvSpPr>
        <p:spPr>
          <a:xfrm>
            <a:off x="2196662" y="2069105"/>
            <a:ext cx="96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F6A27-0723-2547-BBD1-347FE8EAECF5}"/>
              </a:ext>
            </a:extLst>
          </p:cNvPr>
          <p:cNvSpPr txBox="1"/>
          <p:nvPr/>
        </p:nvSpPr>
        <p:spPr>
          <a:xfrm>
            <a:off x="2164259" y="2714756"/>
            <a:ext cx="10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EFE74-D1BE-5948-B2AE-E463D60B27E5}"/>
              </a:ext>
            </a:extLst>
          </p:cNvPr>
          <p:cNvSpPr/>
          <p:nvPr/>
        </p:nvSpPr>
        <p:spPr>
          <a:xfrm>
            <a:off x="2131857" y="2069407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0ED86-3CFE-1F43-9B86-17D42B048AA5}"/>
              </a:ext>
            </a:extLst>
          </p:cNvPr>
          <p:cNvSpPr/>
          <p:nvPr/>
        </p:nvSpPr>
        <p:spPr>
          <a:xfrm>
            <a:off x="3228418" y="2068803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838D8-AA2E-AD4F-846B-5E33DE3AFECE}"/>
              </a:ext>
            </a:extLst>
          </p:cNvPr>
          <p:cNvSpPr/>
          <p:nvPr/>
        </p:nvSpPr>
        <p:spPr>
          <a:xfrm>
            <a:off x="4317110" y="2068803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23DB3-2E19-D84C-A831-9DE63038B904}"/>
              </a:ext>
            </a:extLst>
          </p:cNvPr>
          <p:cNvSpPr/>
          <p:nvPr/>
        </p:nvSpPr>
        <p:spPr>
          <a:xfrm>
            <a:off x="5405802" y="2068803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ECDFD-542D-AF48-981A-545F08B93B4C}"/>
              </a:ext>
            </a:extLst>
          </p:cNvPr>
          <p:cNvSpPr/>
          <p:nvPr/>
        </p:nvSpPr>
        <p:spPr>
          <a:xfrm>
            <a:off x="6494494" y="2068803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A3AD5-4202-694E-A13C-EE747F4B88D3}"/>
              </a:ext>
            </a:extLst>
          </p:cNvPr>
          <p:cNvSpPr/>
          <p:nvPr/>
        </p:nvSpPr>
        <p:spPr>
          <a:xfrm>
            <a:off x="7583186" y="2068803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5223C-4888-2449-8D37-C095EE902ED8}"/>
              </a:ext>
            </a:extLst>
          </p:cNvPr>
          <p:cNvSpPr/>
          <p:nvPr/>
        </p:nvSpPr>
        <p:spPr>
          <a:xfrm>
            <a:off x="8671878" y="2068803"/>
            <a:ext cx="1031757" cy="166063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6AD3A-B2D5-7049-AB84-A232FBE87096}"/>
              </a:ext>
            </a:extLst>
          </p:cNvPr>
          <p:cNvSpPr txBox="1"/>
          <p:nvPr/>
        </p:nvSpPr>
        <p:spPr>
          <a:xfrm>
            <a:off x="3328742" y="202844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92903-1B7D-2D4D-BEE9-45F12274C3B7}"/>
              </a:ext>
            </a:extLst>
          </p:cNvPr>
          <p:cNvSpPr txBox="1"/>
          <p:nvPr/>
        </p:nvSpPr>
        <p:spPr>
          <a:xfrm>
            <a:off x="4432301" y="202844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84107-27D8-AD48-B3C3-D4B1CB7F26F4}"/>
              </a:ext>
            </a:extLst>
          </p:cNvPr>
          <p:cNvSpPr txBox="1"/>
          <p:nvPr/>
        </p:nvSpPr>
        <p:spPr>
          <a:xfrm>
            <a:off x="5506126" y="202844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8082E-0021-A54A-98A1-03CDC89E4F15}"/>
              </a:ext>
            </a:extLst>
          </p:cNvPr>
          <p:cNvSpPr txBox="1"/>
          <p:nvPr/>
        </p:nvSpPr>
        <p:spPr>
          <a:xfrm>
            <a:off x="6594818" y="202844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1C6AE3-39CE-8348-9ACF-990A0305AB27}"/>
              </a:ext>
            </a:extLst>
          </p:cNvPr>
          <p:cNvSpPr txBox="1"/>
          <p:nvPr/>
        </p:nvSpPr>
        <p:spPr>
          <a:xfrm>
            <a:off x="7698377" y="202844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98287-1AFB-2F40-B806-0C10E7AFB6A2}"/>
              </a:ext>
            </a:extLst>
          </p:cNvPr>
          <p:cNvSpPr txBox="1"/>
          <p:nvPr/>
        </p:nvSpPr>
        <p:spPr>
          <a:xfrm>
            <a:off x="8787069" y="2028447"/>
            <a:ext cx="8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D691A8-2F7C-1D4F-8204-F3EDE01F7B62}"/>
              </a:ext>
            </a:extLst>
          </p:cNvPr>
          <p:cNvSpPr/>
          <p:nvPr/>
        </p:nvSpPr>
        <p:spPr>
          <a:xfrm>
            <a:off x="3223213" y="2610131"/>
            <a:ext cx="2410332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ckenzie_Leigh5000@irrepsy.com</a:t>
            </a:r>
            <a:r>
              <a:rPr lang="en-US" sz="1200" dirty="0"/>
              <a:t>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97BF2-C7E7-2549-AEA0-1731EE2E668D}"/>
              </a:ext>
            </a:extLst>
          </p:cNvPr>
          <p:cNvSpPr/>
          <p:nvPr/>
        </p:nvSpPr>
        <p:spPr>
          <a:xfrm>
            <a:off x="3223213" y="2881131"/>
            <a:ext cx="2410332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Chester_Zaoui4418@sheye.org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D1D13-D1DD-0E4E-B5AE-8AB28A807850}"/>
              </a:ext>
            </a:extLst>
          </p:cNvPr>
          <p:cNvSpPr/>
          <p:nvPr/>
        </p:nvSpPr>
        <p:spPr>
          <a:xfrm>
            <a:off x="3223213" y="3157300"/>
            <a:ext cx="2410332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Gladys_Pratt1129@hourpy.biz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13C5F-2CAA-8145-B328-E85A22D7A92A}"/>
              </a:ext>
            </a:extLst>
          </p:cNvPr>
          <p:cNvSpPr/>
          <p:nvPr/>
        </p:nvSpPr>
        <p:spPr>
          <a:xfrm>
            <a:off x="3223213" y="3434525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……………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0A71AB-7D41-5E4B-8351-FF4AFF431853}"/>
              </a:ext>
            </a:extLst>
          </p:cNvPr>
          <p:cNvSpPr/>
          <p:nvPr/>
        </p:nvSpPr>
        <p:spPr>
          <a:xfrm>
            <a:off x="3219353" y="2355102"/>
            <a:ext cx="1031757" cy="2769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29BBFE-694C-2344-B249-702FF9D0702C}"/>
              </a:ext>
            </a:extLst>
          </p:cNvPr>
          <p:cNvCxnSpPr>
            <a:cxnSpLocks/>
          </p:cNvCxnSpPr>
          <p:nvPr/>
        </p:nvCxnSpPr>
        <p:spPr>
          <a:xfrm flipV="1">
            <a:off x="2677886" y="3352800"/>
            <a:ext cx="650856" cy="706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2040D1-9618-9442-A1EE-D42A183F212E}"/>
              </a:ext>
            </a:extLst>
          </p:cNvPr>
          <p:cNvSpPr txBox="1"/>
          <p:nvPr/>
        </p:nvSpPr>
        <p:spPr>
          <a:xfrm>
            <a:off x="2222644" y="32222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424111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381</Words>
  <Application>Microsoft Macintosh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6</cp:revision>
  <dcterms:created xsi:type="dcterms:W3CDTF">2021-12-11T10:24:11Z</dcterms:created>
  <dcterms:modified xsi:type="dcterms:W3CDTF">2021-12-24T16:48:09Z</dcterms:modified>
</cp:coreProperties>
</file>