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8" r:id="rId2"/>
    <p:sldId id="345" r:id="rId3"/>
    <p:sldId id="339" r:id="rId4"/>
    <p:sldId id="346" r:id="rId5"/>
    <p:sldId id="340" r:id="rId6"/>
    <p:sldId id="341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7A1EC-24DC-1C43-BC12-88B529E893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CADE1-4413-8547-AD5E-6F9D213E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4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6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F11E-2347-BA45-899A-6FA14BB45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B874E-98A9-084F-8B95-422BAF23F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0CC2-6CB9-4C40-8592-C48EFA0C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0667-F8A3-7149-9A45-F3A3AC70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E8B8-82C7-5241-BDD9-7C6F61F1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7038-9F8E-654F-B1A6-618B731A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A5165-2537-554F-87AD-5E3F7051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4CB6-9CD9-5343-AF46-0DFD7D79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EE17-D4D7-044D-A9E1-2BBCDC7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4181-870E-F742-AABF-26CEF00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AF7E4-F263-B048-B817-4799A8DFA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A9D2C-1312-BB49-9E9D-3BCCDE34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848B-232C-4442-84F0-18F3ACA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0281-448A-E34E-BA8B-BA1B0B7D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6267-4017-7342-A106-65DF7CE2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3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1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100E-9C8E-644F-8278-CBEDB230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D575-E1E5-244A-9B0A-EEC680C8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F6BD-55C5-CC43-99F7-14AA71AB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E4D2-9E42-0F41-84B8-AB43F52B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3A96-2D29-1E40-871F-87E84433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C09D-B9F2-0F45-8754-292B089A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FA31-9350-C244-A72D-B10EC323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97D1-3EDC-0340-91B1-9E2F192C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C8F7-04F2-CD45-A4F7-0CD69328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D39A1-3692-C84A-8F39-7149A3D0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1478-F53A-A34B-9203-7377C1F1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2079-0D13-D549-8747-631954E2F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C0B2-83F6-1144-B2B9-7DA96E2B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0A898-832E-CB4D-A0FE-AC6B0B54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568B9-F552-CC43-ACF8-AE1E2B6F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91A56-32D2-2042-9D07-F65DA00E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2414-512B-524B-97DF-5E9F7FBF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3132-156B-B64B-9AD9-7BE3AC29D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AA14-B9BC-F944-B6B4-2110B05FF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B101E-49CA-8045-909D-BED7B4A2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8055C-C317-3F43-8597-405138339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2C94A-239C-D84B-AB94-34445E61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26A63-D370-174F-B4C5-AFE0B03E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AC901-C7EC-964E-AA0C-97DEC3D8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A6AE-9365-0349-9CB8-0BA830CA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0CFD2-1467-1C42-A6A9-B8C31CD4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6032E-D52D-3047-8F68-0540D361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F1CA-D856-C648-AE90-21B94A7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67023-D362-0E4C-860F-7D2B853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05541-EEEA-0148-85E7-84089336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F1151-1E52-9C48-849A-D6AD24E0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8B3E-3CB1-094A-AD62-5D4E9100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FC04-55D8-264B-9E2B-0B918C14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8A97-462B-C043-95D1-4B500516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9213-34C1-A643-B99F-56934A2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4614-5A06-564E-A455-CD5E3F02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79AB-E84D-7546-A6FF-9E6270EF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6E2F-D10F-7841-B33E-519814E0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B7443-2061-A344-A4E4-0A1EE033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10C8-912E-7243-A36D-C5F05E213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0A80-3AF6-6247-A981-0BD8F45B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2A8A4-0E43-0E49-BAB9-520C917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E9A54-5EC0-6E42-B04C-06DA229D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DB97D-49CB-A24E-BB8E-391A4D75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CA10D-862B-4C4E-B1B0-8F4A2558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EA1A-7CCD-6E40-9DBD-71AC58399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0984-7BB8-D145-9735-557AEEA4B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823B-298B-864B-A5A6-4F583C2B2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Allocation in RISC-V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100D5-5D6B-9146-93CA-547F7CBE9A51}"/>
              </a:ext>
            </a:extLst>
          </p:cNvPr>
          <p:cNvSpPr/>
          <p:nvPr/>
        </p:nvSpPr>
        <p:spPr>
          <a:xfrm>
            <a:off x="5192110" y="1609393"/>
            <a:ext cx="1807780" cy="457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FC9633-19E3-C94C-A910-A9BFFC2CD368}"/>
              </a:ext>
            </a:extLst>
          </p:cNvPr>
          <p:cNvSpPr/>
          <p:nvPr/>
        </p:nvSpPr>
        <p:spPr>
          <a:xfrm>
            <a:off x="2156317" y="2916899"/>
            <a:ext cx="1219200" cy="12297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31C78-B802-4243-A188-54639A5DD5DB}"/>
              </a:ext>
            </a:extLst>
          </p:cNvPr>
          <p:cNvSpPr/>
          <p:nvPr/>
        </p:nvSpPr>
        <p:spPr>
          <a:xfrm>
            <a:off x="1580919" y="3016747"/>
            <a:ext cx="451946" cy="10300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KVM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37B7B0-D110-CA4C-B673-E1FF3DEC3967}"/>
              </a:ext>
            </a:extLst>
          </p:cNvPr>
          <p:cNvSpPr/>
          <p:nvPr/>
        </p:nvSpPr>
        <p:spPr>
          <a:xfrm>
            <a:off x="3778893" y="5213130"/>
            <a:ext cx="924910" cy="9669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8A94432-CD42-0B44-8F7A-4521A38A128B}"/>
              </a:ext>
            </a:extLst>
          </p:cNvPr>
          <p:cNvSpPr/>
          <p:nvPr/>
        </p:nvSpPr>
        <p:spPr>
          <a:xfrm>
            <a:off x="3800338" y="955128"/>
            <a:ext cx="1049338" cy="9669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53B2D-77EC-CB42-ABB6-930033669BD6}"/>
              </a:ext>
            </a:extLst>
          </p:cNvPr>
          <p:cNvSpPr/>
          <p:nvPr/>
        </p:nvSpPr>
        <p:spPr>
          <a:xfrm>
            <a:off x="5194526" y="1269336"/>
            <a:ext cx="1807780" cy="32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P-P* VMemory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46A0B-C2FE-9447-B07A-726705951641}"/>
              </a:ext>
            </a:extLst>
          </p:cNvPr>
          <p:cNvSpPr txBox="1"/>
          <p:nvPr/>
        </p:nvSpPr>
        <p:spPr>
          <a:xfrm>
            <a:off x="10121462" y="6514980"/>
            <a:ext cx="1966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P-P stands for Per-program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A59BCB-DFDD-3048-A2CD-1C68097399C8}"/>
              </a:ext>
            </a:extLst>
          </p:cNvPr>
          <p:cNvSpPr/>
          <p:nvPr/>
        </p:nvSpPr>
        <p:spPr>
          <a:xfrm>
            <a:off x="2950696" y="4418285"/>
            <a:ext cx="84964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proc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90262B-A78E-8B44-8AC0-AA2F51A54BF4}"/>
              </a:ext>
            </a:extLst>
          </p:cNvPr>
          <p:cNvCxnSpPr>
            <a:stCxn id="5" idx="5"/>
            <a:endCxn id="16" idx="0"/>
          </p:cNvCxnSpPr>
          <p:nvPr/>
        </p:nvCxnSpPr>
        <p:spPr>
          <a:xfrm>
            <a:off x="3196969" y="3966523"/>
            <a:ext cx="178548" cy="4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8214F-4707-8A46-AF10-5F3C051F6677}"/>
              </a:ext>
            </a:extLst>
          </p:cNvPr>
          <p:cNvCxnSpPr>
            <a:stCxn id="16" idx="2"/>
            <a:endCxn id="9" idx="1"/>
          </p:cNvCxnSpPr>
          <p:nvPr/>
        </p:nvCxnSpPr>
        <p:spPr>
          <a:xfrm>
            <a:off x="3375517" y="4765126"/>
            <a:ext cx="403376" cy="93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A91A36-6088-5945-82B4-C7B730263893}"/>
              </a:ext>
            </a:extLst>
          </p:cNvPr>
          <p:cNvSpPr/>
          <p:nvPr/>
        </p:nvSpPr>
        <p:spPr>
          <a:xfrm>
            <a:off x="2929251" y="2301009"/>
            <a:ext cx="849642" cy="34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08713B-3DA5-6A4A-83D1-6D359D9467C0}"/>
              </a:ext>
            </a:extLst>
          </p:cNvPr>
          <p:cNvCxnSpPr>
            <a:cxnSpLocks/>
            <a:stCxn id="5" idx="7"/>
            <a:endCxn id="24" idx="2"/>
          </p:cNvCxnSpPr>
          <p:nvPr/>
        </p:nvCxnSpPr>
        <p:spPr>
          <a:xfrm flipV="1">
            <a:off x="3196969" y="2645224"/>
            <a:ext cx="157103" cy="4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302F73-EBDB-FB4A-847B-854693DC0CAE}"/>
              </a:ext>
            </a:extLst>
          </p:cNvPr>
          <p:cNvCxnSpPr>
            <a:stCxn id="24" idx="0"/>
            <a:endCxn id="13" idx="1"/>
          </p:cNvCxnSpPr>
          <p:nvPr/>
        </p:nvCxnSpPr>
        <p:spPr>
          <a:xfrm flipV="1">
            <a:off x="3354072" y="1438603"/>
            <a:ext cx="708601" cy="86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5A789E-D7FC-EC4B-8DEC-267710B650E9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 flipV="1">
            <a:off x="4587342" y="1433739"/>
            <a:ext cx="607184" cy="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99AEA-9558-614D-9595-493B10A887F6}"/>
              </a:ext>
            </a:extLst>
          </p:cNvPr>
          <p:cNvCxnSpPr>
            <a:stCxn id="9" idx="3"/>
          </p:cNvCxnSpPr>
          <p:nvPr/>
        </p:nvCxnSpPr>
        <p:spPr>
          <a:xfrm flipV="1">
            <a:off x="4703803" y="5696605"/>
            <a:ext cx="488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6C149D-075E-5B47-8C4B-80B508D160E2}"/>
              </a:ext>
            </a:extLst>
          </p:cNvPr>
          <p:cNvSpPr/>
          <p:nvPr/>
        </p:nvSpPr>
        <p:spPr>
          <a:xfrm>
            <a:off x="5191685" y="5213130"/>
            <a:ext cx="1807780" cy="88287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r_xu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159726-EF75-0346-81D9-95A3621A2BEF}"/>
              </a:ext>
            </a:extLst>
          </p:cNvPr>
          <p:cNvSpPr/>
          <p:nvPr/>
        </p:nvSpPr>
        <p:spPr>
          <a:xfrm>
            <a:off x="5187278" y="4555451"/>
            <a:ext cx="1807780" cy="58266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rw_u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68ADA8-D9B1-C844-BFF9-A583B728F422}"/>
              </a:ext>
            </a:extLst>
          </p:cNvPr>
          <p:cNvSpPr/>
          <p:nvPr/>
        </p:nvSpPr>
        <p:spPr>
          <a:xfrm>
            <a:off x="5187278" y="4061932"/>
            <a:ext cx="1807780" cy="42855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Stack Guard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rwx_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6548B6-B4F2-B845-9A6A-13C59AF7C3B2}"/>
              </a:ext>
            </a:extLst>
          </p:cNvPr>
          <p:cNvSpPr/>
          <p:nvPr/>
        </p:nvSpPr>
        <p:spPr>
          <a:xfrm>
            <a:off x="5194526" y="3011042"/>
            <a:ext cx="1807780" cy="97017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7EF250-92A5-634E-B218-6BFC319B0A13}"/>
              </a:ext>
            </a:extLst>
          </p:cNvPr>
          <p:cNvSpPr txBox="1"/>
          <p:nvPr/>
        </p:nvSpPr>
        <p:spPr>
          <a:xfrm>
            <a:off x="8098040" y="100083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3939AD-C648-4941-893D-50730B330685}"/>
              </a:ext>
            </a:extLst>
          </p:cNvPr>
          <p:cNvSpPr txBox="1"/>
          <p:nvPr/>
        </p:nvSpPr>
        <p:spPr>
          <a:xfrm>
            <a:off x="8120130" y="5929825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VM</a:t>
            </a:r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4B23DA04-50A5-5F41-A6AF-74776F90FAC1}"/>
              </a:ext>
            </a:extLst>
          </p:cNvPr>
          <p:cNvSpPr/>
          <p:nvPr/>
        </p:nvSpPr>
        <p:spPr>
          <a:xfrm>
            <a:off x="8483607" y="1393750"/>
            <a:ext cx="223048" cy="4559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95865109-0521-C242-817B-933DEBA31C2A}"/>
              </a:ext>
            </a:extLst>
          </p:cNvPr>
          <p:cNvSpPr/>
          <p:nvPr/>
        </p:nvSpPr>
        <p:spPr>
          <a:xfrm>
            <a:off x="7076526" y="3061359"/>
            <a:ext cx="210206" cy="869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D69FE3-5FA3-D24A-8033-5ED29D3DB854}"/>
              </a:ext>
            </a:extLst>
          </p:cNvPr>
          <p:cNvSpPr/>
          <p:nvPr/>
        </p:nvSpPr>
        <p:spPr>
          <a:xfrm>
            <a:off x="5194526" y="2008385"/>
            <a:ext cx="1807780" cy="97017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Heap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30B866-1CE0-7E42-945C-C558FD6FA867}"/>
              </a:ext>
            </a:extLst>
          </p:cNvPr>
          <p:cNvSpPr/>
          <p:nvPr/>
        </p:nvSpPr>
        <p:spPr>
          <a:xfrm>
            <a:off x="5194526" y="1629103"/>
            <a:ext cx="1807780" cy="33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3252F7-E4BE-4C41-A69B-122CF4EB875D}"/>
              </a:ext>
            </a:extLst>
          </p:cNvPr>
          <p:cNvSpPr/>
          <p:nvPr/>
        </p:nvSpPr>
        <p:spPr>
          <a:xfrm>
            <a:off x="5194526" y="1608992"/>
            <a:ext cx="1807780" cy="37678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Trapframe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C7B6B119-EEB3-6E48-B91D-718EAB20D494}"/>
              </a:ext>
            </a:extLst>
          </p:cNvPr>
          <p:cNvSpPr/>
          <p:nvPr/>
        </p:nvSpPr>
        <p:spPr>
          <a:xfrm>
            <a:off x="7076526" y="2038347"/>
            <a:ext cx="210206" cy="8695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Allocation in x86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100D5-5D6B-9146-93CA-547F7CBE9A51}"/>
              </a:ext>
            </a:extLst>
          </p:cNvPr>
          <p:cNvSpPr/>
          <p:nvPr/>
        </p:nvSpPr>
        <p:spPr>
          <a:xfrm>
            <a:off x="5192110" y="1609393"/>
            <a:ext cx="1807780" cy="457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FC9633-19E3-C94C-A910-A9BFFC2CD368}"/>
              </a:ext>
            </a:extLst>
          </p:cNvPr>
          <p:cNvSpPr/>
          <p:nvPr/>
        </p:nvSpPr>
        <p:spPr>
          <a:xfrm>
            <a:off x="2156317" y="2916899"/>
            <a:ext cx="1219200" cy="12297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31C78-B802-4243-A188-54639A5DD5DB}"/>
              </a:ext>
            </a:extLst>
          </p:cNvPr>
          <p:cNvSpPr/>
          <p:nvPr/>
        </p:nvSpPr>
        <p:spPr>
          <a:xfrm>
            <a:off x="1580919" y="3016747"/>
            <a:ext cx="451946" cy="10300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KVM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37B7B0-D110-CA4C-B673-E1FF3DEC3967}"/>
              </a:ext>
            </a:extLst>
          </p:cNvPr>
          <p:cNvSpPr/>
          <p:nvPr/>
        </p:nvSpPr>
        <p:spPr>
          <a:xfrm>
            <a:off x="3778893" y="5213130"/>
            <a:ext cx="924910" cy="9669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8A94432-CD42-0B44-8F7A-4521A38A128B}"/>
              </a:ext>
            </a:extLst>
          </p:cNvPr>
          <p:cNvSpPr/>
          <p:nvPr/>
        </p:nvSpPr>
        <p:spPr>
          <a:xfrm>
            <a:off x="3800338" y="955128"/>
            <a:ext cx="1049338" cy="9669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53B2D-77EC-CB42-ABB6-930033669BD6}"/>
              </a:ext>
            </a:extLst>
          </p:cNvPr>
          <p:cNvSpPr/>
          <p:nvPr/>
        </p:nvSpPr>
        <p:spPr>
          <a:xfrm>
            <a:off x="5194526" y="1269336"/>
            <a:ext cx="1807780" cy="32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P-P* VMemory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46A0B-C2FE-9447-B07A-726705951641}"/>
              </a:ext>
            </a:extLst>
          </p:cNvPr>
          <p:cNvSpPr txBox="1"/>
          <p:nvPr/>
        </p:nvSpPr>
        <p:spPr>
          <a:xfrm>
            <a:off x="10121462" y="6514980"/>
            <a:ext cx="1966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P-P stands for Per-program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A59BCB-DFDD-3048-A2CD-1C68097399C8}"/>
              </a:ext>
            </a:extLst>
          </p:cNvPr>
          <p:cNvSpPr/>
          <p:nvPr/>
        </p:nvSpPr>
        <p:spPr>
          <a:xfrm>
            <a:off x="2950696" y="4418285"/>
            <a:ext cx="84964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proc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90262B-A78E-8B44-8AC0-AA2F51A54BF4}"/>
              </a:ext>
            </a:extLst>
          </p:cNvPr>
          <p:cNvCxnSpPr>
            <a:stCxn id="5" idx="5"/>
            <a:endCxn id="16" idx="0"/>
          </p:cNvCxnSpPr>
          <p:nvPr/>
        </p:nvCxnSpPr>
        <p:spPr>
          <a:xfrm>
            <a:off x="3196969" y="3966523"/>
            <a:ext cx="178548" cy="4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8214F-4707-8A46-AF10-5F3C051F6677}"/>
              </a:ext>
            </a:extLst>
          </p:cNvPr>
          <p:cNvCxnSpPr>
            <a:stCxn id="16" idx="2"/>
            <a:endCxn id="9" idx="1"/>
          </p:cNvCxnSpPr>
          <p:nvPr/>
        </p:nvCxnSpPr>
        <p:spPr>
          <a:xfrm>
            <a:off x="3375517" y="4765126"/>
            <a:ext cx="403376" cy="93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A91A36-6088-5945-82B4-C7B730263893}"/>
              </a:ext>
            </a:extLst>
          </p:cNvPr>
          <p:cNvSpPr/>
          <p:nvPr/>
        </p:nvSpPr>
        <p:spPr>
          <a:xfrm>
            <a:off x="2929251" y="2301009"/>
            <a:ext cx="849642" cy="34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08713B-3DA5-6A4A-83D1-6D359D9467C0}"/>
              </a:ext>
            </a:extLst>
          </p:cNvPr>
          <p:cNvCxnSpPr>
            <a:cxnSpLocks/>
            <a:stCxn id="5" idx="7"/>
            <a:endCxn id="24" idx="2"/>
          </p:cNvCxnSpPr>
          <p:nvPr/>
        </p:nvCxnSpPr>
        <p:spPr>
          <a:xfrm flipV="1">
            <a:off x="3196969" y="2645224"/>
            <a:ext cx="157103" cy="4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302F73-EBDB-FB4A-847B-854693DC0CAE}"/>
              </a:ext>
            </a:extLst>
          </p:cNvPr>
          <p:cNvCxnSpPr>
            <a:stCxn id="24" idx="0"/>
            <a:endCxn id="13" idx="1"/>
          </p:cNvCxnSpPr>
          <p:nvPr/>
        </p:nvCxnSpPr>
        <p:spPr>
          <a:xfrm flipV="1">
            <a:off x="3354072" y="1438603"/>
            <a:ext cx="708601" cy="86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5A789E-D7FC-EC4B-8DEC-267710B650E9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 flipV="1">
            <a:off x="4587342" y="1433739"/>
            <a:ext cx="607184" cy="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99AEA-9558-614D-9595-493B10A887F6}"/>
              </a:ext>
            </a:extLst>
          </p:cNvPr>
          <p:cNvCxnSpPr>
            <a:stCxn id="9" idx="3"/>
          </p:cNvCxnSpPr>
          <p:nvPr/>
        </p:nvCxnSpPr>
        <p:spPr>
          <a:xfrm flipV="1">
            <a:off x="4703803" y="5696605"/>
            <a:ext cx="488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6C149D-075E-5B47-8C4B-80B508D160E2}"/>
              </a:ext>
            </a:extLst>
          </p:cNvPr>
          <p:cNvSpPr/>
          <p:nvPr/>
        </p:nvSpPr>
        <p:spPr>
          <a:xfrm>
            <a:off x="5191685" y="5213130"/>
            <a:ext cx="1807780" cy="88287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r_xu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159726-EF75-0346-81D9-95A3621A2BEF}"/>
              </a:ext>
            </a:extLst>
          </p:cNvPr>
          <p:cNvSpPr/>
          <p:nvPr/>
        </p:nvSpPr>
        <p:spPr>
          <a:xfrm>
            <a:off x="5187278" y="4555451"/>
            <a:ext cx="1807780" cy="58266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rw_u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68ADA8-D9B1-C844-BFF9-A583B728F422}"/>
              </a:ext>
            </a:extLst>
          </p:cNvPr>
          <p:cNvSpPr/>
          <p:nvPr/>
        </p:nvSpPr>
        <p:spPr>
          <a:xfrm>
            <a:off x="5187278" y="4061932"/>
            <a:ext cx="1807780" cy="42855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.BSS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rwx_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6548B6-B4F2-B845-9A6A-13C59AF7C3B2}"/>
              </a:ext>
            </a:extLst>
          </p:cNvPr>
          <p:cNvSpPr/>
          <p:nvPr/>
        </p:nvSpPr>
        <p:spPr>
          <a:xfrm>
            <a:off x="5180223" y="1671544"/>
            <a:ext cx="1807780" cy="130412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7EF250-92A5-634E-B218-6BFC319B0A13}"/>
              </a:ext>
            </a:extLst>
          </p:cNvPr>
          <p:cNvSpPr txBox="1"/>
          <p:nvPr/>
        </p:nvSpPr>
        <p:spPr>
          <a:xfrm>
            <a:off x="8098040" y="100083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3939AD-C648-4941-893D-50730B330685}"/>
              </a:ext>
            </a:extLst>
          </p:cNvPr>
          <p:cNvSpPr txBox="1"/>
          <p:nvPr/>
        </p:nvSpPr>
        <p:spPr>
          <a:xfrm>
            <a:off x="8120130" y="5929825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VM</a:t>
            </a:r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4B23DA04-50A5-5F41-A6AF-74776F90FAC1}"/>
              </a:ext>
            </a:extLst>
          </p:cNvPr>
          <p:cNvSpPr/>
          <p:nvPr/>
        </p:nvSpPr>
        <p:spPr>
          <a:xfrm>
            <a:off x="8483607" y="1393750"/>
            <a:ext cx="223048" cy="4559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95865109-0521-C242-817B-933DEBA31C2A}"/>
              </a:ext>
            </a:extLst>
          </p:cNvPr>
          <p:cNvSpPr/>
          <p:nvPr/>
        </p:nvSpPr>
        <p:spPr>
          <a:xfrm>
            <a:off x="7058038" y="1671545"/>
            <a:ext cx="210206" cy="125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D69FE3-5FA3-D24A-8033-5ED29D3DB854}"/>
              </a:ext>
            </a:extLst>
          </p:cNvPr>
          <p:cNvSpPr/>
          <p:nvPr/>
        </p:nvSpPr>
        <p:spPr>
          <a:xfrm>
            <a:off x="5187278" y="3018358"/>
            <a:ext cx="1807780" cy="97017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Heap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C7B6B119-EEB3-6E48-B91D-718EAB20D494}"/>
              </a:ext>
            </a:extLst>
          </p:cNvPr>
          <p:cNvSpPr/>
          <p:nvPr/>
        </p:nvSpPr>
        <p:spPr>
          <a:xfrm>
            <a:off x="7058038" y="3027170"/>
            <a:ext cx="210206" cy="8695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6815A-7A3D-D449-8DF9-94A275525A05}"/>
              </a:ext>
            </a:extLst>
          </p:cNvPr>
          <p:cNvSpPr/>
          <p:nvPr/>
        </p:nvSpPr>
        <p:spPr>
          <a:xfrm>
            <a:off x="4629805" y="1050906"/>
            <a:ext cx="2932387" cy="707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04F8D-9820-C240-A486-6DCE881BC51A}"/>
              </a:ext>
            </a:extLst>
          </p:cNvPr>
          <p:cNvSpPr/>
          <p:nvPr/>
        </p:nvSpPr>
        <p:spPr>
          <a:xfrm>
            <a:off x="4629806" y="1758792"/>
            <a:ext cx="2932387" cy="424617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640E45A-B067-0944-8127-DB3DF1CF42E8}"/>
              </a:ext>
            </a:extLst>
          </p:cNvPr>
          <p:cNvSpPr/>
          <p:nvPr/>
        </p:nvSpPr>
        <p:spPr>
          <a:xfrm>
            <a:off x="3930865" y="1050906"/>
            <a:ext cx="204611" cy="4954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38C6D-4D76-FB49-BA17-E535C2C65478}"/>
              </a:ext>
            </a:extLst>
          </p:cNvPr>
          <p:cNvSpPr txBox="1"/>
          <p:nvPr/>
        </p:nvSpPr>
        <p:spPr>
          <a:xfrm>
            <a:off x="3318196" y="10509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40718-6B4B-F44A-ABD6-4B62D34DCAB7}"/>
              </a:ext>
            </a:extLst>
          </p:cNvPr>
          <p:cNvSpPr txBox="1"/>
          <p:nvPr/>
        </p:nvSpPr>
        <p:spPr>
          <a:xfrm>
            <a:off x="3318196" y="5635639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5E43A-70B7-E84F-BAED-674459B693AA}"/>
              </a:ext>
            </a:extLst>
          </p:cNvPr>
          <p:cNvSpPr/>
          <p:nvPr/>
        </p:nvSpPr>
        <p:spPr>
          <a:xfrm>
            <a:off x="4629804" y="2000530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\0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9F1D8-E0BB-B24E-8CE8-B76C88702385}"/>
              </a:ext>
            </a:extLst>
          </p:cNvPr>
          <p:cNvSpPr/>
          <p:nvPr/>
        </p:nvSpPr>
        <p:spPr>
          <a:xfrm>
            <a:off x="4629804" y="2249214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F7AC0-D030-A94C-AB9E-C9BBD02444DD}"/>
              </a:ext>
            </a:extLst>
          </p:cNvPr>
          <p:cNvSpPr/>
          <p:nvPr/>
        </p:nvSpPr>
        <p:spPr>
          <a:xfrm>
            <a:off x="4629802" y="2746582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14B1-9C7D-0C48-8FE8-154EF6EE6516}"/>
              </a:ext>
            </a:extLst>
          </p:cNvPr>
          <p:cNvSpPr/>
          <p:nvPr/>
        </p:nvSpPr>
        <p:spPr>
          <a:xfrm>
            <a:off x="4629804" y="2497898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05131-8A9A-244E-A917-B637B2DC0176}"/>
              </a:ext>
            </a:extLst>
          </p:cNvPr>
          <p:cNvSpPr/>
          <p:nvPr/>
        </p:nvSpPr>
        <p:spPr>
          <a:xfrm>
            <a:off x="4629806" y="2991702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E49CE-68EF-6246-B778-1DFABD038551}"/>
              </a:ext>
            </a:extLst>
          </p:cNvPr>
          <p:cNvSpPr/>
          <p:nvPr/>
        </p:nvSpPr>
        <p:spPr>
          <a:xfrm>
            <a:off x="4629804" y="3489070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263EF4-5A63-1A4B-B244-4A170E03FF34}"/>
              </a:ext>
            </a:extLst>
          </p:cNvPr>
          <p:cNvSpPr/>
          <p:nvPr/>
        </p:nvSpPr>
        <p:spPr>
          <a:xfrm>
            <a:off x="4629806" y="3240386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CBC6B57-27AE-2144-8C44-4BBBD41371A3}"/>
              </a:ext>
            </a:extLst>
          </p:cNvPr>
          <p:cNvSpPr/>
          <p:nvPr/>
        </p:nvSpPr>
        <p:spPr>
          <a:xfrm>
            <a:off x="7562189" y="3025379"/>
            <a:ext cx="225977" cy="68810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F3F07-4A46-494F-8774-DD0E85BB3E23}"/>
              </a:ext>
            </a:extLst>
          </p:cNvPr>
          <p:cNvSpPr txBox="1"/>
          <p:nvPr/>
        </p:nvSpPr>
        <p:spPr>
          <a:xfrm>
            <a:off x="7788165" y="31800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355A809-1EF1-D94B-909C-4B723EDE9923}"/>
              </a:ext>
            </a:extLst>
          </p:cNvPr>
          <p:cNvSpPr/>
          <p:nvPr/>
        </p:nvSpPr>
        <p:spPr>
          <a:xfrm>
            <a:off x="7562188" y="2020315"/>
            <a:ext cx="225977" cy="93678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5DA8E-EAA3-F24E-8A45-7B45AFEC6CE0}"/>
              </a:ext>
            </a:extLst>
          </p:cNvPr>
          <p:cNvSpPr txBox="1"/>
          <p:nvPr/>
        </p:nvSpPr>
        <p:spPr>
          <a:xfrm>
            <a:off x="7788165" y="229952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BA55065F-9CD6-D84B-87D6-A16D9F1CAEE8}"/>
              </a:ext>
            </a:extLst>
          </p:cNvPr>
          <p:cNvSpPr/>
          <p:nvPr/>
        </p:nvSpPr>
        <p:spPr>
          <a:xfrm>
            <a:off x="7562188" y="1791931"/>
            <a:ext cx="494335" cy="1394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EB12C-34C0-8C42-A7F1-1E90208B513E}"/>
              </a:ext>
            </a:extLst>
          </p:cNvPr>
          <p:cNvSpPr txBox="1"/>
          <p:nvPr/>
        </p:nvSpPr>
        <p:spPr>
          <a:xfrm>
            <a:off x="8049775" y="16590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%rbp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5A7EAC95-DF92-EA43-9455-19EBC8A00436}"/>
              </a:ext>
            </a:extLst>
          </p:cNvPr>
          <p:cNvSpPr/>
          <p:nvPr/>
        </p:nvSpPr>
        <p:spPr>
          <a:xfrm>
            <a:off x="7568178" y="5750556"/>
            <a:ext cx="494335" cy="1394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AFB58-5EC8-D446-89A7-06A36A52C6DB}"/>
              </a:ext>
            </a:extLst>
          </p:cNvPr>
          <p:cNvSpPr txBox="1"/>
          <p:nvPr/>
        </p:nvSpPr>
        <p:spPr>
          <a:xfrm>
            <a:off x="8049775" y="5635639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%rsp</a:t>
            </a:r>
          </a:p>
        </p:txBody>
      </p:sp>
    </p:spTree>
    <p:extLst>
      <p:ext uri="{BB962C8B-B14F-4D97-AF65-F5344CB8AC3E}">
        <p14:creationId xmlns:p14="http://schemas.microsoft.com/office/powerpoint/2010/main" val="22187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6815A-7A3D-D449-8DF9-94A275525A05}"/>
              </a:ext>
            </a:extLst>
          </p:cNvPr>
          <p:cNvSpPr/>
          <p:nvPr/>
        </p:nvSpPr>
        <p:spPr>
          <a:xfrm>
            <a:off x="2264977" y="1050906"/>
            <a:ext cx="2932387" cy="707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04F8D-9820-C240-A486-6DCE881BC51A}"/>
              </a:ext>
            </a:extLst>
          </p:cNvPr>
          <p:cNvSpPr/>
          <p:nvPr/>
        </p:nvSpPr>
        <p:spPr>
          <a:xfrm>
            <a:off x="2264978" y="1758792"/>
            <a:ext cx="2932387" cy="424617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640E45A-B067-0944-8127-DB3DF1CF42E8}"/>
              </a:ext>
            </a:extLst>
          </p:cNvPr>
          <p:cNvSpPr/>
          <p:nvPr/>
        </p:nvSpPr>
        <p:spPr>
          <a:xfrm>
            <a:off x="1880043" y="1055407"/>
            <a:ext cx="204611" cy="4954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38C6D-4D76-FB49-BA17-E535C2C65478}"/>
              </a:ext>
            </a:extLst>
          </p:cNvPr>
          <p:cNvSpPr txBox="1"/>
          <p:nvPr/>
        </p:nvSpPr>
        <p:spPr>
          <a:xfrm>
            <a:off x="953368" y="10509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40718-6B4B-F44A-ABD6-4B62D34DCAB7}"/>
              </a:ext>
            </a:extLst>
          </p:cNvPr>
          <p:cNvSpPr txBox="1"/>
          <p:nvPr/>
        </p:nvSpPr>
        <p:spPr>
          <a:xfrm>
            <a:off x="953368" y="5635639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5E43A-70B7-E84F-BAED-674459B693AA}"/>
              </a:ext>
            </a:extLst>
          </p:cNvPr>
          <p:cNvSpPr/>
          <p:nvPr/>
        </p:nvSpPr>
        <p:spPr>
          <a:xfrm>
            <a:off x="2264976" y="2000530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\0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9F1D8-E0BB-B24E-8CE8-B76C88702385}"/>
              </a:ext>
            </a:extLst>
          </p:cNvPr>
          <p:cNvSpPr/>
          <p:nvPr/>
        </p:nvSpPr>
        <p:spPr>
          <a:xfrm>
            <a:off x="2264976" y="2249214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F7AC0-D030-A94C-AB9E-C9BBD02444DD}"/>
              </a:ext>
            </a:extLst>
          </p:cNvPr>
          <p:cNvSpPr/>
          <p:nvPr/>
        </p:nvSpPr>
        <p:spPr>
          <a:xfrm>
            <a:off x="2264974" y="2746582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14B1-9C7D-0C48-8FE8-154EF6EE6516}"/>
              </a:ext>
            </a:extLst>
          </p:cNvPr>
          <p:cNvSpPr/>
          <p:nvPr/>
        </p:nvSpPr>
        <p:spPr>
          <a:xfrm>
            <a:off x="2264976" y="2497898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05131-8A9A-244E-A917-B637B2DC0176}"/>
              </a:ext>
            </a:extLst>
          </p:cNvPr>
          <p:cNvSpPr/>
          <p:nvPr/>
        </p:nvSpPr>
        <p:spPr>
          <a:xfrm>
            <a:off x="2264978" y="2991702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E49CE-68EF-6246-B778-1DFABD038551}"/>
              </a:ext>
            </a:extLst>
          </p:cNvPr>
          <p:cNvSpPr/>
          <p:nvPr/>
        </p:nvSpPr>
        <p:spPr>
          <a:xfrm>
            <a:off x="2264976" y="3489070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263EF4-5A63-1A4B-B244-4A170E03FF34}"/>
              </a:ext>
            </a:extLst>
          </p:cNvPr>
          <p:cNvSpPr/>
          <p:nvPr/>
        </p:nvSpPr>
        <p:spPr>
          <a:xfrm>
            <a:off x="2264978" y="3240386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CBC6B57-27AE-2144-8C44-4BBBD41371A3}"/>
              </a:ext>
            </a:extLst>
          </p:cNvPr>
          <p:cNvSpPr/>
          <p:nvPr/>
        </p:nvSpPr>
        <p:spPr>
          <a:xfrm>
            <a:off x="5197361" y="3025379"/>
            <a:ext cx="225977" cy="68810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F3F07-4A46-494F-8774-DD0E85BB3E23}"/>
              </a:ext>
            </a:extLst>
          </p:cNvPr>
          <p:cNvSpPr txBox="1"/>
          <p:nvPr/>
        </p:nvSpPr>
        <p:spPr>
          <a:xfrm>
            <a:off x="5423337" y="31800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355A809-1EF1-D94B-909C-4B723EDE9923}"/>
              </a:ext>
            </a:extLst>
          </p:cNvPr>
          <p:cNvSpPr/>
          <p:nvPr/>
        </p:nvSpPr>
        <p:spPr>
          <a:xfrm>
            <a:off x="5197360" y="2020315"/>
            <a:ext cx="225977" cy="93678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5DA8E-EAA3-F24E-8A45-7B45AFEC6CE0}"/>
              </a:ext>
            </a:extLst>
          </p:cNvPr>
          <p:cNvSpPr txBox="1"/>
          <p:nvPr/>
        </p:nvSpPr>
        <p:spPr>
          <a:xfrm>
            <a:off x="5423337" y="229952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BA55065F-9CD6-D84B-87D6-A16D9F1CAEE8}"/>
              </a:ext>
            </a:extLst>
          </p:cNvPr>
          <p:cNvSpPr/>
          <p:nvPr/>
        </p:nvSpPr>
        <p:spPr>
          <a:xfrm>
            <a:off x="5197360" y="1791931"/>
            <a:ext cx="494335" cy="1394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EB12C-34C0-8C42-A7F1-1E90208B513E}"/>
              </a:ext>
            </a:extLst>
          </p:cNvPr>
          <p:cNvSpPr txBox="1"/>
          <p:nvPr/>
        </p:nvSpPr>
        <p:spPr>
          <a:xfrm>
            <a:off x="5684947" y="16590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%rbp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5A7EAC95-DF92-EA43-9455-19EBC8A00436}"/>
              </a:ext>
            </a:extLst>
          </p:cNvPr>
          <p:cNvSpPr/>
          <p:nvPr/>
        </p:nvSpPr>
        <p:spPr>
          <a:xfrm>
            <a:off x="5237374" y="5846326"/>
            <a:ext cx="494335" cy="1394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AFB58-5EC8-D446-89A7-06A36A52C6DB}"/>
              </a:ext>
            </a:extLst>
          </p:cNvPr>
          <p:cNvSpPr txBox="1"/>
          <p:nvPr/>
        </p:nvSpPr>
        <p:spPr>
          <a:xfrm>
            <a:off x="5706771" y="5731409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%rsp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EFCF4C-46E0-9146-BDC5-ADFA138F3B7D}"/>
              </a:ext>
            </a:extLst>
          </p:cNvPr>
          <p:cNvSpPr/>
          <p:nvPr/>
        </p:nvSpPr>
        <p:spPr>
          <a:xfrm>
            <a:off x="6840126" y="1050906"/>
            <a:ext cx="2932387" cy="707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Heap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C86CF-5B9B-2D4E-8F71-95A3A2E32BD7}"/>
              </a:ext>
            </a:extLst>
          </p:cNvPr>
          <p:cNvSpPr/>
          <p:nvPr/>
        </p:nvSpPr>
        <p:spPr>
          <a:xfrm>
            <a:off x="6840121" y="1739645"/>
            <a:ext cx="2932387" cy="424617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3D3484-C481-894D-8357-81F8F3B5A37C}"/>
              </a:ext>
            </a:extLst>
          </p:cNvPr>
          <p:cNvSpPr txBox="1"/>
          <p:nvPr/>
        </p:nvSpPr>
        <p:spPr>
          <a:xfrm>
            <a:off x="10432449" y="563563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ED9992-CD91-D343-B03B-C625A1224389}"/>
              </a:ext>
            </a:extLst>
          </p:cNvPr>
          <p:cNvSpPr txBox="1"/>
          <p:nvPr/>
        </p:nvSpPr>
        <p:spPr>
          <a:xfrm>
            <a:off x="10404701" y="1021611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E3BF1666-AC0F-4440-A62D-2977E59295BA}"/>
              </a:ext>
            </a:extLst>
          </p:cNvPr>
          <p:cNvSpPr/>
          <p:nvPr/>
        </p:nvSpPr>
        <p:spPr>
          <a:xfrm>
            <a:off x="10187829" y="1050906"/>
            <a:ext cx="204611" cy="4954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438168-ECC1-0645-9AFF-1148EE693869}"/>
              </a:ext>
            </a:extLst>
          </p:cNvPr>
          <p:cNvSpPr/>
          <p:nvPr/>
        </p:nvSpPr>
        <p:spPr>
          <a:xfrm>
            <a:off x="2261216" y="3757481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FAEB0-2A73-EF4D-A3C9-638F7198E55A}"/>
              </a:ext>
            </a:extLst>
          </p:cNvPr>
          <p:cNvSpPr/>
          <p:nvPr/>
        </p:nvSpPr>
        <p:spPr>
          <a:xfrm>
            <a:off x="6855967" y="1739645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A03558-8AE5-374F-A84B-DF0E84D5DCD6}"/>
              </a:ext>
            </a:extLst>
          </p:cNvPr>
          <p:cNvSpPr/>
          <p:nvPr/>
        </p:nvSpPr>
        <p:spPr>
          <a:xfrm>
            <a:off x="6855967" y="1988329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5A51C3-18BE-3E44-9DCF-7E17DE961A6B}"/>
              </a:ext>
            </a:extLst>
          </p:cNvPr>
          <p:cNvSpPr/>
          <p:nvPr/>
        </p:nvSpPr>
        <p:spPr>
          <a:xfrm>
            <a:off x="2257055" y="4016311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E0577-458A-8E4B-83D5-57F8E71D4706}"/>
              </a:ext>
            </a:extLst>
          </p:cNvPr>
          <p:cNvSpPr/>
          <p:nvPr/>
        </p:nvSpPr>
        <p:spPr>
          <a:xfrm>
            <a:off x="2257055" y="4284723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838CA5-2540-A144-BCAE-27FACE8CF548}"/>
              </a:ext>
            </a:extLst>
          </p:cNvPr>
          <p:cNvSpPr/>
          <p:nvPr/>
        </p:nvSpPr>
        <p:spPr>
          <a:xfrm>
            <a:off x="2257055" y="4543552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0C5CEE-3AE4-E14E-82AE-81667B891776}"/>
              </a:ext>
            </a:extLst>
          </p:cNvPr>
          <p:cNvSpPr/>
          <p:nvPr/>
        </p:nvSpPr>
        <p:spPr>
          <a:xfrm>
            <a:off x="2251148" y="4802381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F709DE-6027-4541-A0C4-27FF5AD11AEB}"/>
              </a:ext>
            </a:extLst>
          </p:cNvPr>
          <p:cNvSpPr/>
          <p:nvPr/>
        </p:nvSpPr>
        <p:spPr>
          <a:xfrm>
            <a:off x="2246987" y="5061211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9DA82F-5D13-D24E-9691-23F3D2E7EE76}"/>
              </a:ext>
            </a:extLst>
          </p:cNvPr>
          <p:cNvSpPr/>
          <p:nvPr/>
        </p:nvSpPr>
        <p:spPr>
          <a:xfrm>
            <a:off x="2257055" y="5308063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BCEEB7-0432-A248-8E25-804223219E45}"/>
              </a:ext>
            </a:extLst>
          </p:cNvPr>
          <p:cNvSpPr/>
          <p:nvPr/>
        </p:nvSpPr>
        <p:spPr>
          <a:xfrm>
            <a:off x="2246987" y="5558409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918F0B-0753-DB46-B58B-EA118A5756E0}"/>
              </a:ext>
            </a:extLst>
          </p:cNvPr>
          <p:cNvSpPr/>
          <p:nvPr/>
        </p:nvSpPr>
        <p:spPr>
          <a:xfrm>
            <a:off x="6852945" y="2259908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21D351-C450-8349-8BE7-E15B2262D13B}"/>
              </a:ext>
            </a:extLst>
          </p:cNvPr>
          <p:cNvSpPr/>
          <p:nvPr/>
        </p:nvSpPr>
        <p:spPr>
          <a:xfrm>
            <a:off x="6852945" y="2508592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098BFD-0249-4041-BF95-2747CB482CCA}"/>
              </a:ext>
            </a:extLst>
          </p:cNvPr>
          <p:cNvSpPr/>
          <p:nvPr/>
        </p:nvSpPr>
        <p:spPr>
          <a:xfrm>
            <a:off x="6852945" y="2776695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378E91-8E62-4C40-8DC5-3812FF894B92}"/>
              </a:ext>
            </a:extLst>
          </p:cNvPr>
          <p:cNvSpPr/>
          <p:nvPr/>
        </p:nvSpPr>
        <p:spPr>
          <a:xfrm>
            <a:off x="6852945" y="3025379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1EC4E-A995-C64E-8CE3-A48FE1F7EBD7}"/>
              </a:ext>
            </a:extLst>
          </p:cNvPr>
          <p:cNvSpPr/>
          <p:nvPr/>
        </p:nvSpPr>
        <p:spPr>
          <a:xfrm>
            <a:off x="6846533" y="3289919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\0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FC09195-8AAE-8847-9AF8-D57AD225B86D}"/>
              </a:ext>
            </a:extLst>
          </p:cNvPr>
          <p:cNvSpPr/>
          <p:nvPr/>
        </p:nvSpPr>
        <p:spPr>
          <a:xfrm>
            <a:off x="5218123" y="3770287"/>
            <a:ext cx="247167" cy="206282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0C004F-B26B-7B49-946B-A2F84C73D7E8}"/>
              </a:ext>
            </a:extLst>
          </p:cNvPr>
          <p:cNvSpPr txBox="1"/>
          <p:nvPr/>
        </p:nvSpPr>
        <p:spPr>
          <a:xfrm>
            <a:off x="5432784" y="4607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558C358-0982-5F4D-8287-41E7283800D3}"/>
              </a:ext>
            </a:extLst>
          </p:cNvPr>
          <p:cNvCxnSpPr>
            <a:stCxn id="55" idx="3"/>
            <a:endCxn id="41" idx="1"/>
          </p:cNvCxnSpPr>
          <p:nvPr/>
        </p:nvCxnSpPr>
        <p:spPr>
          <a:xfrm flipV="1">
            <a:off x="5739278" y="1863987"/>
            <a:ext cx="1116689" cy="2928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1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9E41ECE-5809-814D-A005-51BE6DAF74D5}"/>
              </a:ext>
            </a:extLst>
          </p:cNvPr>
          <p:cNvSpPr/>
          <p:nvPr/>
        </p:nvSpPr>
        <p:spPr>
          <a:xfrm>
            <a:off x="4900010" y="577010"/>
            <a:ext cx="273269" cy="3363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450649-6BB2-7A46-81DB-0714BC145D96}"/>
              </a:ext>
            </a:extLst>
          </p:cNvPr>
          <p:cNvSpPr/>
          <p:nvPr/>
        </p:nvSpPr>
        <p:spPr>
          <a:xfrm>
            <a:off x="7015655" y="2601951"/>
            <a:ext cx="273269" cy="3363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7146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Calling Conventions in RISC-V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72D4C-1751-CB40-A8E6-3B08157C9906}"/>
              </a:ext>
            </a:extLst>
          </p:cNvPr>
          <p:cNvSpPr/>
          <p:nvPr/>
        </p:nvSpPr>
        <p:spPr>
          <a:xfrm>
            <a:off x="4903076" y="926414"/>
            <a:ext cx="2385848" cy="178624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CA238-B6DD-6B45-A48B-FDC10DAF2836}"/>
              </a:ext>
            </a:extLst>
          </p:cNvPr>
          <p:cNvSpPr/>
          <p:nvPr/>
        </p:nvSpPr>
        <p:spPr>
          <a:xfrm>
            <a:off x="4903076" y="926415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C2DA4-307A-DA4E-B711-80D100FF33F8}"/>
              </a:ext>
            </a:extLst>
          </p:cNvPr>
          <p:cNvSpPr/>
          <p:nvPr/>
        </p:nvSpPr>
        <p:spPr>
          <a:xfrm>
            <a:off x="4903076" y="1288893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Prev. Frame (%fp)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9C312-4CD1-B142-AA04-9CE352B62C95}"/>
              </a:ext>
            </a:extLst>
          </p:cNvPr>
          <p:cNvSpPr/>
          <p:nvPr/>
        </p:nvSpPr>
        <p:spPr>
          <a:xfrm>
            <a:off x="4903076" y="1651371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E8290-4FE8-AD44-9190-009F9DC4C814}"/>
              </a:ext>
            </a:extLst>
          </p:cNvPr>
          <p:cNvSpPr/>
          <p:nvPr/>
        </p:nvSpPr>
        <p:spPr>
          <a:xfrm>
            <a:off x="4903076" y="2013849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626E4-D160-124F-B5B6-91C897354EEC}"/>
              </a:ext>
            </a:extLst>
          </p:cNvPr>
          <p:cNvSpPr/>
          <p:nvPr/>
        </p:nvSpPr>
        <p:spPr>
          <a:xfrm>
            <a:off x="4903076" y="2376327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28CDF-8CA1-3441-BED6-A171F9635106}"/>
              </a:ext>
            </a:extLst>
          </p:cNvPr>
          <p:cNvSpPr/>
          <p:nvPr/>
        </p:nvSpPr>
        <p:spPr>
          <a:xfrm>
            <a:off x="4903076" y="2827573"/>
            <a:ext cx="2385848" cy="178624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37614-84F6-3C42-A2E8-90D2E5B14A80}"/>
              </a:ext>
            </a:extLst>
          </p:cNvPr>
          <p:cNvSpPr/>
          <p:nvPr/>
        </p:nvSpPr>
        <p:spPr>
          <a:xfrm>
            <a:off x="4903076" y="2827574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B5EE9-FF8C-2F47-8DEC-91719075D4C1}"/>
              </a:ext>
            </a:extLst>
          </p:cNvPr>
          <p:cNvSpPr/>
          <p:nvPr/>
        </p:nvSpPr>
        <p:spPr>
          <a:xfrm>
            <a:off x="4903076" y="3190052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Prev. Frame (%fp)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7AC15-E623-0147-85EA-F06EA3137C0C}"/>
              </a:ext>
            </a:extLst>
          </p:cNvPr>
          <p:cNvSpPr/>
          <p:nvPr/>
        </p:nvSpPr>
        <p:spPr>
          <a:xfrm>
            <a:off x="4903076" y="3552530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5A5E1-1A71-E841-AEB4-72E18A96C148}"/>
              </a:ext>
            </a:extLst>
          </p:cNvPr>
          <p:cNvSpPr/>
          <p:nvPr/>
        </p:nvSpPr>
        <p:spPr>
          <a:xfrm>
            <a:off x="4903076" y="3915008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979AC-4003-9D4F-BCA3-E167C86846B0}"/>
              </a:ext>
            </a:extLst>
          </p:cNvPr>
          <p:cNvSpPr/>
          <p:nvPr/>
        </p:nvSpPr>
        <p:spPr>
          <a:xfrm>
            <a:off x="4903076" y="4277486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CBEF7-8B47-2B47-9387-6F0F8BA18176}"/>
              </a:ext>
            </a:extLst>
          </p:cNvPr>
          <p:cNvSpPr/>
          <p:nvPr/>
        </p:nvSpPr>
        <p:spPr>
          <a:xfrm>
            <a:off x="4903076" y="4728735"/>
            <a:ext cx="2385848" cy="178624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120971-364A-A74E-9652-B3D113BAC2FA}"/>
              </a:ext>
            </a:extLst>
          </p:cNvPr>
          <p:cNvSpPr/>
          <p:nvPr/>
        </p:nvSpPr>
        <p:spPr>
          <a:xfrm>
            <a:off x="4903076" y="4728736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75572D-2BA2-C542-ACDE-DD4C4813998D}"/>
              </a:ext>
            </a:extLst>
          </p:cNvPr>
          <p:cNvSpPr/>
          <p:nvPr/>
        </p:nvSpPr>
        <p:spPr>
          <a:xfrm>
            <a:off x="4903076" y="5091214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Prev. Frame (%fp)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D135D-43B2-674E-A755-4B63C031006A}"/>
              </a:ext>
            </a:extLst>
          </p:cNvPr>
          <p:cNvSpPr/>
          <p:nvPr/>
        </p:nvSpPr>
        <p:spPr>
          <a:xfrm>
            <a:off x="4903076" y="5453692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D63202-A021-2E41-A51B-288F23551F77}"/>
              </a:ext>
            </a:extLst>
          </p:cNvPr>
          <p:cNvSpPr/>
          <p:nvPr/>
        </p:nvSpPr>
        <p:spPr>
          <a:xfrm>
            <a:off x="4903076" y="5816170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C3C67-C464-7748-AF4D-B7AFE32E9C62}"/>
              </a:ext>
            </a:extLst>
          </p:cNvPr>
          <p:cNvSpPr/>
          <p:nvPr/>
        </p:nvSpPr>
        <p:spPr>
          <a:xfrm>
            <a:off x="4903076" y="6178648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B92098D-49F3-4B4E-AC33-B180DD79AB18}"/>
              </a:ext>
            </a:extLst>
          </p:cNvPr>
          <p:cNvCxnSpPr>
            <a:stCxn id="17" idx="3"/>
            <a:endCxn id="23" idx="3"/>
          </p:cNvCxnSpPr>
          <p:nvPr/>
        </p:nvCxnSpPr>
        <p:spPr>
          <a:xfrm flipV="1">
            <a:off x="7288924" y="2770117"/>
            <a:ext cx="12700" cy="24892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FF006C1-2D26-2D48-94C4-1E8F39AC4B88}"/>
              </a:ext>
            </a:extLst>
          </p:cNvPr>
          <p:cNvCxnSpPr>
            <a:stCxn id="10" idx="1"/>
            <a:endCxn id="26" idx="1"/>
          </p:cNvCxnSpPr>
          <p:nvPr/>
        </p:nvCxnSpPr>
        <p:spPr>
          <a:xfrm rot="10800000">
            <a:off x="4900010" y="745176"/>
            <a:ext cx="3066" cy="2250564"/>
          </a:xfrm>
          <a:prstGeom prst="bentConnector3">
            <a:avLst>
              <a:gd name="adj1" fmla="val 75559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6B8EAEA-8E36-DE4A-B07D-25B00C9718B3}"/>
              </a:ext>
            </a:extLst>
          </p:cNvPr>
          <p:cNvSpPr/>
          <p:nvPr/>
        </p:nvSpPr>
        <p:spPr>
          <a:xfrm>
            <a:off x="7301624" y="926414"/>
            <a:ext cx="409904" cy="1786245"/>
          </a:xfrm>
          <a:prstGeom prst="rightBrace">
            <a:avLst>
              <a:gd name="adj1" fmla="val 8333"/>
              <a:gd name="adj2" fmla="val 494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3B17DC-1EE2-7549-8741-58B9BD4E0D92}"/>
              </a:ext>
            </a:extLst>
          </p:cNvPr>
          <p:cNvSpPr txBox="1"/>
          <p:nvPr/>
        </p:nvSpPr>
        <p:spPr>
          <a:xfrm>
            <a:off x="7711528" y="1516800"/>
            <a:ext cx="1542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  <a:p>
            <a:r>
              <a:rPr lang="en-US" sz="1200" dirty="0"/>
              <a:t>Generated by fn calls)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FCAE460-7BC2-174A-9BAE-B17DE86B1E90}"/>
              </a:ext>
            </a:extLst>
          </p:cNvPr>
          <p:cNvSpPr/>
          <p:nvPr/>
        </p:nvSpPr>
        <p:spPr>
          <a:xfrm>
            <a:off x="3857296" y="830350"/>
            <a:ext cx="346842" cy="5780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21EA8-E7B4-684E-A108-CA07C5E48E93}"/>
              </a:ext>
            </a:extLst>
          </p:cNvPr>
          <p:cNvSpPr txBox="1"/>
          <p:nvPr/>
        </p:nvSpPr>
        <p:spPr>
          <a:xfrm>
            <a:off x="3155729" y="83038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C6F0FF-0BCE-BC45-A25D-45EE4DB3826D}"/>
              </a:ext>
            </a:extLst>
          </p:cNvPr>
          <p:cNvSpPr txBox="1"/>
          <p:nvPr/>
        </p:nvSpPr>
        <p:spPr>
          <a:xfrm>
            <a:off x="3177818" y="624170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3F59BB-C0CA-ED4C-B075-E81243954219}"/>
              </a:ext>
            </a:extLst>
          </p:cNvPr>
          <p:cNvSpPr txBox="1"/>
          <p:nvPr/>
        </p:nvSpPr>
        <p:spPr>
          <a:xfrm>
            <a:off x="7987862" y="3183198"/>
            <a:ext cx="26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%sp: Bottom of the 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A5C3F9-0C4A-D743-822F-AA1B8E0B26A6}"/>
              </a:ext>
            </a:extLst>
          </p:cNvPr>
          <p:cNvSpPr txBox="1"/>
          <p:nvPr/>
        </p:nvSpPr>
        <p:spPr>
          <a:xfrm>
            <a:off x="7987862" y="4109355"/>
            <a:ext cx="267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%fp: Top of current Frame </a:t>
            </a:r>
          </a:p>
        </p:txBody>
      </p:sp>
    </p:spTree>
    <p:extLst>
      <p:ext uri="{BB962C8B-B14F-4D97-AF65-F5344CB8AC3E}">
        <p14:creationId xmlns:p14="http://schemas.microsoft.com/office/powerpoint/2010/main" val="61477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STL Vector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E82B3-D9FB-C649-9F64-0BB362EEA2AB}"/>
              </a:ext>
            </a:extLst>
          </p:cNvPr>
          <p:cNvSpPr/>
          <p:nvPr/>
        </p:nvSpPr>
        <p:spPr>
          <a:xfrm>
            <a:off x="2450603" y="1698735"/>
            <a:ext cx="2846608" cy="42803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45B28-8993-6B40-8153-C86B74A97367}"/>
              </a:ext>
            </a:extLst>
          </p:cNvPr>
          <p:cNvSpPr/>
          <p:nvPr/>
        </p:nvSpPr>
        <p:spPr>
          <a:xfrm>
            <a:off x="6894791" y="1698735"/>
            <a:ext cx="2846608" cy="428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4AF96-DE6F-7F45-86F2-E76A2A910BAB}"/>
              </a:ext>
            </a:extLst>
          </p:cNvPr>
          <p:cNvSpPr/>
          <p:nvPr/>
        </p:nvSpPr>
        <p:spPr>
          <a:xfrm>
            <a:off x="2450601" y="1303283"/>
            <a:ext cx="2846608" cy="3954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6E12F-199A-4A4A-98D6-6A7CE57AB899}"/>
              </a:ext>
            </a:extLst>
          </p:cNvPr>
          <p:cNvSpPr/>
          <p:nvPr/>
        </p:nvSpPr>
        <p:spPr>
          <a:xfrm>
            <a:off x="6894791" y="1303283"/>
            <a:ext cx="2846608" cy="39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AD2E0-DBF8-044B-BD14-9BF71000E771}"/>
              </a:ext>
            </a:extLst>
          </p:cNvPr>
          <p:cNvSpPr/>
          <p:nvPr/>
        </p:nvSpPr>
        <p:spPr>
          <a:xfrm>
            <a:off x="2450599" y="2192721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13C14-A0D8-224A-B5F8-71076E7F2105}"/>
              </a:ext>
            </a:extLst>
          </p:cNvPr>
          <p:cNvSpPr/>
          <p:nvPr/>
        </p:nvSpPr>
        <p:spPr>
          <a:xfrm>
            <a:off x="2450601" y="1698735"/>
            <a:ext cx="2846608" cy="493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438BF4-162D-3644-AA0A-578388B33903}"/>
              </a:ext>
            </a:extLst>
          </p:cNvPr>
          <p:cNvSpPr/>
          <p:nvPr/>
        </p:nvSpPr>
        <p:spPr>
          <a:xfrm>
            <a:off x="2450599" y="2686707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F37848-1028-B340-91B7-AA2684838FD6}"/>
              </a:ext>
            </a:extLst>
          </p:cNvPr>
          <p:cNvSpPr/>
          <p:nvPr/>
        </p:nvSpPr>
        <p:spPr>
          <a:xfrm>
            <a:off x="2450599" y="3182007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FD263-6EFE-604D-95B8-21AA7AD2C89B}"/>
              </a:ext>
            </a:extLst>
          </p:cNvPr>
          <p:cNvSpPr/>
          <p:nvPr/>
        </p:nvSpPr>
        <p:spPr>
          <a:xfrm>
            <a:off x="2450599" y="4198792"/>
            <a:ext cx="2846608" cy="493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CB0D8FB-1771-524D-B2EC-001185695220}"/>
              </a:ext>
            </a:extLst>
          </p:cNvPr>
          <p:cNvSpPr/>
          <p:nvPr/>
        </p:nvSpPr>
        <p:spPr>
          <a:xfrm>
            <a:off x="1880043" y="1303283"/>
            <a:ext cx="190495" cy="4706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ABCF1-CDA4-1F4A-A82A-6FF2C50D832F}"/>
              </a:ext>
            </a:extLst>
          </p:cNvPr>
          <p:cNvSpPr txBox="1"/>
          <p:nvPr/>
        </p:nvSpPr>
        <p:spPr>
          <a:xfrm>
            <a:off x="1193644" y="130328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F2FC2-045A-7442-9A55-92A3548893E1}"/>
              </a:ext>
            </a:extLst>
          </p:cNvPr>
          <p:cNvSpPr txBox="1"/>
          <p:nvPr/>
        </p:nvSpPr>
        <p:spPr>
          <a:xfrm>
            <a:off x="1237823" y="5794407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03BDFD-3AFA-044B-9E35-F53AC2D92522}"/>
              </a:ext>
            </a:extLst>
          </p:cNvPr>
          <p:cNvSpPr/>
          <p:nvPr/>
        </p:nvSpPr>
        <p:spPr>
          <a:xfrm>
            <a:off x="6894787" y="2192721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5C33AB-AE54-384C-BA2B-1683EF41FCEA}"/>
              </a:ext>
            </a:extLst>
          </p:cNvPr>
          <p:cNvSpPr/>
          <p:nvPr/>
        </p:nvSpPr>
        <p:spPr>
          <a:xfrm>
            <a:off x="6894787" y="2627331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643BA-5E1D-5443-B102-7BE12172A676}"/>
              </a:ext>
            </a:extLst>
          </p:cNvPr>
          <p:cNvSpPr/>
          <p:nvPr/>
        </p:nvSpPr>
        <p:spPr>
          <a:xfrm>
            <a:off x="6894787" y="1698735"/>
            <a:ext cx="2846608" cy="493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D9C73-05EE-894B-832E-BDB96A888E5E}"/>
              </a:ext>
            </a:extLst>
          </p:cNvPr>
          <p:cNvSpPr/>
          <p:nvPr/>
        </p:nvSpPr>
        <p:spPr>
          <a:xfrm>
            <a:off x="6894787" y="3111025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[n]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303A82-7ECF-A540-8C27-B4B9F72BF7C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297207" y="2439714"/>
            <a:ext cx="159758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EC58A0-7449-FE43-99C2-7C82EA7EFDD7}"/>
              </a:ext>
            </a:extLst>
          </p:cNvPr>
          <p:cNvSpPr/>
          <p:nvPr/>
        </p:nvSpPr>
        <p:spPr>
          <a:xfrm>
            <a:off x="6894787" y="3610213"/>
            <a:ext cx="2846608" cy="493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6B41A92-C950-1740-ABD1-CD035BB35DB6}"/>
              </a:ext>
            </a:extLst>
          </p:cNvPr>
          <p:cNvSpPr/>
          <p:nvPr/>
        </p:nvSpPr>
        <p:spPr>
          <a:xfrm>
            <a:off x="10089931" y="1279453"/>
            <a:ext cx="190495" cy="4706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2C41C-A1EC-CC41-979F-7920257218E6}"/>
              </a:ext>
            </a:extLst>
          </p:cNvPr>
          <p:cNvSpPr txBox="1"/>
          <p:nvPr/>
        </p:nvSpPr>
        <p:spPr>
          <a:xfrm>
            <a:off x="10354157" y="125073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34656-D676-F945-B3D3-C27702B48824}"/>
              </a:ext>
            </a:extLst>
          </p:cNvPr>
          <p:cNvSpPr txBox="1"/>
          <p:nvPr/>
        </p:nvSpPr>
        <p:spPr>
          <a:xfrm>
            <a:off x="10354157" y="564014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1F93F7-9C35-BD44-8EBA-F67A592EB479}"/>
              </a:ext>
            </a:extLst>
          </p:cNvPr>
          <p:cNvSpPr/>
          <p:nvPr/>
        </p:nvSpPr>
        <p:spPr>
          <a:xfrm>
            <a:off x="2450599" y="3690399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reference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103F97-265C-D948-8514-859BC02BCC7E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 flipV="1">
            <a:off x="5297207" y="2439714"/>
            <a:ext cx="1597580" cy="14976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oval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1BB425-3F8D-A840-8C37-3F0FD4B92DE0}"/>
              </a:ext>
            </a:extLst>
          </p:cNvPr>
          <p:cNvSpPr txBox="1"/>
          <p:nvPr/>
        </p:nvSpPr>
        <p:spPr>
          <a:xfrm>
            <a:off x="5691078" y="300388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&amp;elem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FB9C3-930E-7046-A6EB-81226BB6B007}"/>
              </a:ext>
            </a:extLst>
          </p:cNvPr>
          <p:cNvSpPr txBox="1"/>
          <p:nvPr/>
        </p:nvSpPr>
        <p:spPr>
          <a:xfrm>
            <a:off x="5830326" y="2253816"/>
            <a:ext cx="49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</a:t>
            </a:r>
          </a:p>
        </p:txBody>
      </p:sp>
    </p:spTree>
    <p:extLst>
      <p:ext uri="{BB962C8B-B14F-4D97-AF65-F5344CB8AC3E}">
        <p14:creationId xmlns:p14="http://schemas.microsoft.com/office/powerpoint/2010/main" val="145194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42914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69319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48316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258</Words>
  <Application>Microsoft Macintosh PowerPoint</Application>
  <PresentationFormat>Widescreen</PresentationFormat>
  <Paragraphs>142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51</cp:revision>
  <dcterms:created xsi:type="dcterms:W3CDTF">2022-03-26T00:56:34Z</dcterms:created>
  <dcterms:modified xsi:type="dcterms:W3CDTF">2022-03-26T12:11:24Z</dcterms:modified>
</cp:coreProperties>
</file>