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0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60CB15-448D-8744-99C0-CD483AFAA096}"/>
              </a:ext>
            </a:extLst>
          </p:cNvPr>
          <p:cNvSpPr/>
          <p:nvPr/>
        </p:nvSpPr>
        <p:spPr>
          <a:xfrm>
            <a:off x="999332" y="1899745"/>
            <a:ext cx="806756" cy="3058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29F36-1C92-2248-B0D6-6FAE079B7135}"/>
              </a:ext>
            </a:extLst>
          </p:cNvPr>
          <p:cNvSpPr/>
          <p:nvPr/>
        </p:nvSpPr>
        <p:spPr>
          <a:xfrm>
            <a:off x="999330" y="1899745"/>
            <a:ext cx="806757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Lexical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63317-9503-DC4F-9E44-6EECCED3CC8A}"/>
              </a:ext>
            </a:extLst>
          </p:cNvPr>
          <p:cNvSpPr/>
          <p:nvPr/>
        </p:nvSpPr>
        <p:spPr>
          <a:xfrm>
            <a:off x="2104611" y="1899745"/>
            <a:ext cx="806755" cy="305851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ABDB8-312A-9346-B824-A021B0EC09F6}"/>
              </a:ext>
            </a:extLst>
          </p:cNvPr>
          <p:cNvSpPr/>
          <p:nvPr/>
        </p:nvSpPr>
        <p:spPr>
          <a:xfrm>
            <a:off x="2104611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8A69-E080-0647-B924-70BBCB17D87B}"/>
              </a:ext>
            </a:extLst>
          </p:cNvPr>
          <p:cNvSpPr/>
          <p:nvPr/>
        </p:nvSpPr>
        <p:spPr>
          <a:xfrm>
            <a:off x="3209889" y="1899745"/>
            <a:ext cx="806755" cy="3058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1E5B-CB07-E04B-B6E6-A21EBF31B2F3}"/>
              </a:ext>
            </a:extLst>
          </p:cNvPr>
          <p:cNvSpPr/>
          <p:nvPr/>
        </p:nvSpPr>
        <p:spPr>
          <a:xfrm>
            <a:off x="3209889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029CD9-742F-FD49-BAD2-859F7A0319C7}"/>
              </a:ext>
            </a:extLst>
          </p:cNvPr>
          <p:cNvSpPr/>
          <p:nvPr/>
        </p:nvSpPr>
        <p:spPr>
          <a:xfrm>
            <a:off x="763270" y="1490968"/>
            <a:ext cx="3489434" cy="3728917"/>
          </a:xfrm>
          <a:prstGeom prst="frame">
            <a:avLst>
              <a:gd name="adj1" fmla="val 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AF4DB-3BB2-DC43-97CD-EB329C7C4F0D}"/>
              </a:ext>
            </a:extLst>
          </p:cNvPr>
          <p:cNvSpPr/>
          <p:nvPr/>
        </p:nvSpPr>
        <p:spPr>
          <a:xfrm>
            <a:off x="1955347" y="1328058"/>
            <a:ext cx="1105279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5689D-5019-9441-BC24-59158BD5A9A8}"/>
              </a:ext>
            </a:extLst>
          </p:cNvPr>
          <p:cNvSpPr/>
          <p:nvPr/>
        </p:nvSpPr>
        <p:spPr>
          <a:xfrm>
            <a:off x="0" y="710754"/>
            <a:ext cx="999330" cy="35735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64E5AC-08BA-0C40-8F54-793D8B674A1B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-778918" y="2346688"/>
            <a:ext cx="3056831" cy="4996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FFBCE-4A93-2449-B211-9612C09F8FF9}"/>
              </a:ext>
            </a:extLst>
          </p:cNvPr>
          <p:cNvSpPr/>
          <p:nvPr/>
        </p:nvSpPr>
        <p:spPr>
          <a:xfrm>
            <a:off x="999330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C)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(assignop, =)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A)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(addop, +)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3)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(mulop, *)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4)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4EFE1-92C4-DE49-BF90-5D65DF6963CE}"/>
              </a:ext>
            </a:extLst>
          </p:cNvPr>
          <p:cNvSpPr/>
          <p:nvPr/>
        </p:nvSpPr>
        <p:spPr>
          <a:xfrm>
            <a:off x="999329" y="2559268"/>
            <a:ext cx="806756" cy="282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792E-5A10-354D-BE94-5CD3B8ADD145}"/>
              </a:ext>
            </a:extLst>
          </p:cNvPr>
          <p:cNvSpPr/>
          <p:nvPr/>
        </p:nvSpPr>
        <p:spPr>
          <a:xfrm>
            <a:off x="994499" y="2899867"/>
            <a:ext cx="806756" cy="350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C91A41-A197-9747-AE80-14FFF4BAEA2F}"/>
              </a:ext>
            </a:extLst>
          </p:cNvPr>
          <p:cNvSpPr/>
          <p:nvPr/>
        </p:nvSpPr>
        <p:spPr>
          <a:xfrm>
            <a:off x="2115701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   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A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4450E7-DDD9-5F41-8915-E7D48D74BB29}"/>
              </a:ext>
            </a:extLst>
          </p:cNvPr>
          <p:cNvCxnSpPr>
            <a:cxnSpLocks/>
          </p:cNvCxnSpPr>
          <p:nvPr/>
        </p:nvCxnSpPr>
        <p:spPr>
          <a:xfrm flipV="1">
            <a:off x="2354050" y="3640520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243238-42B7-154E-AB53-DB6A5030A2ED}"/>
              </a:ext>
            </a:extLst>
          </p:cNvPr>
          <p:cNvCxnSpPr>
            <a:cxnSpLocks/>
          </p:cNvCxnSpPr>
          <p:nvPr/>
        </p:nvCxnSpPr>
        <p:spPr>
          <a:xfrm flipH="1" flipV="1">
            <a:off x="2509235" y="3640520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D62DC2-32A4-6647-BBB2-66AEF7D6A587}"/>
              </a:ext>
            </a:extLst>
          </p:cNvPr>
          <p:cNvCxnSpPr>
            <a:cxnSpLocks/>
          </p:cNvCxnSpPr>
          <p:nvPr/>
        </p:nvCxnSpPr>
        <p:spPr>
          <a:xfrm flipH="1" flipV="1">
            <a:off x="2555248" y="3964840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12AEEA-43A7-AE41-9F7A-6C223013252E}"/>
              </a:ext>
            </a:extLst>
          </p:cNvPr>
          <p:cNvCxnSpPr>
            <a:cxnSpLocks/>
          </p:cNvCxnSpPr>
          <p:nvPr/>
        </p:nvCxnSpPr>
        <p:spPr>
          <a:xfrm flipH="1" flipV="1">
            <a:off x="2564912" y="3964840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4E584-0BEA-274E-82CC-EBCF0A854D16}"/>
              </a:ext>
            </a:extLst>
          </p:cNvPr>
          <p:cNvCxnSpPr>
            <a:cxnSpLocks/>
          </p:cNvCxnSpPr>
          <p:nvPr/>
        </p:nvCxnSpPr>
        <p:spPr>
          <a:xfrm flipV="1">
            <a:off x="2432587" y="3921622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C94FA9-6647-064B-A17E-EA11866D8D11}"/>
              </a:ext>
            </a:extLst>
          </p:cNvPr>
          <p:cNvCxnSpPr>
            <a:cxnSpLocks/>
          </p:cNvCxnSpPr>
          <p:nvPr/>
        </p:nvCxnSpPr>
        <p:spPr>
          <a:xfrm flipV="1">
            <a:off x="2693220" y="4245053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5CB2DF-FC1D-6145-AA6D-4931486934AA}"/>
              </a:ext>
            </a:extLst>
          </p:cNvPr>
          <p:cNvCxnSpPr>
            <a:cxnSpLocks/>
          </p:cNvCxnSpPr>
          <p:nvPr/>
        </p:nvCxnSpPr>
        <p:spPr>
          <a:xfrm flipV="1">
            <a:off x="2624234" y="4245053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31A20B-33F1-2E4B-A73B-AC7323940429}"/>
              </a:ext>
            </a:extLst>
          </p:cNvPr>
          <p:cNvCxnSpPr>
            <a:cxnSpLocks/>
          </p:cNvCxnSpPr>
          <p:nvPr/>
        </p:nvCxnSpPr>
        <p:spPr>
          <a:xfrm flipH="1" flipV="1">
            <a:off x="2702884" y="4245053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4EF05C-8587-B944-84A1-E9628B0369AD}"/>
              </a:ext>
            </a:extLst>
          </p:cNvPr>
          <p:cNvCxnSpPr>
            <a:stCxn id="19" idx="3"/>
            <a:endCxn id="78" idx="1"/>
          </p:cNvCxnSpPr>
          <p:nvPr/>
        </p:nvCxnSpPr>
        <p:spPr>
          <a:xfrm>
            <a:off x="1796425" y="4124937"/>
            <a:ext cx="31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42FBCFF-F161-E449-A414-89643A4A58F2}"/>
              </a:ext>
            </a:extLst>
          </p:cNvPr>
          <p:cNvCxnSpPr>
            <a:cxnSpLocks/>
            <a:stCxn id="78" idx="3"/>
            <a:endCxn id="196" idx="1"/>
          </p:cNvCxnSpPr>
          <p:nvPr/>
        </p:nvCxnSpPr>
        <p:spPr>
          <a:xfrm flipV="1">
            <a:off x="2912796" y="4124936"/>
            <a:ext cx="312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413C4B-56A5-9145-8FF4-4E2768137C7B}"/>
              </a:ext>
            </a:extLst>
          </p:cNvPr>
          <p:cNvSpPr/>
          <p:nvPr/>
        </p:nvSpPr>
        <p:spPr>
          <a:xfrm>
            <a:off x="3225012" y="3428999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&amp;C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5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30B99C-2949-9244-B11D-AA993624C45A}"/>
              </a:ext>
            </a:extLst>
          </p:cNvPr>
          <p:cNvCxnSpPr>
            <a:cxnSpLocks/>
          </p:cNvCxnSpPr>
          <p:nvPr/>
        </p:nvCxnSpPr>
        <p:spPr>
          <a:xfrm flipV="1">
            <a:off x="3463361" y="3640519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248D24-580F-F94F-A57A-C5400F4F2B23}"/>
              </a:ext>
            </a:extLst>
          </p:cNvPr>
          <p:cNvCxnSpPr>
            <a:cxnSpLocks/>
          </p:cNvCxnSpPr>
          <p:nvPr/>
        </p:nvCxnSpPr>
        <p:spPr>
          <a:xfrm flipH="1" flipV="1">
            <a:off x="3618546" y="3640519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A8E5B0A-0D79-134D-BDB2-64836AA85D8B}"/>
              </a:ext>
            </a:extLst>
          </p:cNvPr>
          <p:cNvCxnSpPr>
            <a:cxnSpLocks/>
          </p:cNvCxnSpPr>
          <p:nvPr/>
        </p:nvCxnSpPr>
        <p:spPr>
          <a:xfrm flipH="1" flipV="1">
            <a:off x="3664559" y="3964839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EC41F07-5C21-DE43-9567-2E1124BB7F21}"/>
              </a:ext>
            </a:extLst>
          </p:cNvPr>
          <p:cNvCxnSpPr>
            <a:cxnSpLocks/>
          </p:cNvCxnSpPr>
          <p:nvPr/>
        </p:nvCxnSpPr>
        <p:spPr>
          <a:xfrm flipH="1" flipV="1">
            <a:off x="3674223" y="3964839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72EAE98-BF1E-A840-9B41-09770FD70048}"/>
              </a:ext>
            </a:extLst>
          </p:cNvPr>
          <p:cNvCxnSpPr>
            <a:cxnSpLocks/>
          </p:cNvCxnSpPr>
          <p:nvPr/>
        </p:nvCxnSpPr>
        <p:spPr>
          <a:xfrm flipV="1">
            <a:off x="3541898" y="3921621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27B67C-E9B2-F34D-81E1-F3EAE149795F}"/>
              </a:ext>
            </a:extLst>
          </p:cNvPr>
          <p:cNvCxnSpPr>
            <a:cxnSpLocks/>
          </p:cNvCxnSpPr>
          <p:nvPr/>
        </p:nvCxnSpPr>
        <p:spPr>
          <a:xfrm flipV="1">
            <a:off x="3802531" y="4245052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947FA6-725E-8649-86E4-53568DBDF002}"/>
              </a:ext>
            </a:extLst>
          </p:cNvPr>
          <p:cNvCxnSpPr>
            <a:cxnSpLocks/>
          </p:cNvCxnSpPr>
          <p:nvPr/>
        </p:nvCxnSpPr>
        <p:spPr>
          <a:xfrm flipV="1">
            <a:off x="3733545" y="4245052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FD79DB-FCD3-AE43-A626-B8DACF88BB92}"/>
              </a:ext>
            </a:extLst>
          </p:cNvPr>
          <p:cNvCxnSpPr>
            <a:cxnSpLocks/>
          </p:cNvCxnSpPr>
          <p:nvPr/>
        </p:nvCxnSpPr>
        <p:spPr>
          <a:xfrm flipH="1" flipV="1">
            <a:off x="3812195" y="4245052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A0F6B3-CFD6-3D49-9400-9DC8BB73FB02}"/>
              </a:ext>
            </a:extLst>
          </p:cNvPr>
          <p:cNvSpPr/>
          <p:nvPr/>
        </p:nvSpPr>
        <p:spPr>
          <a:xfrm>
            <a:off x="3225012" y="4269427"/>
            <a:ext cx="392578" cy="54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132A21-7C96-AF4B-85E8-1A633E432A0A}"/>
              </a:ext>
            </a:extLst>
          </p:cNvPr>
          <p:cNvSpPr/>
          <p:nvPr/>
        </p:nvSpPr>
        <p:spPr>
          <a:xfrm>
            <a:off x="3223582" y="4361163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 |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A46CBE-1C62-C943-9FAA-B1014C746960}"/>
              </a:ext>
            </a:extLst>
          </p:cNvPr>
          <p:cNvSpPr/>
          <p:nvPr/>
        </p:nvSpPr>
        <p:spPr>
          <a:xfrm>
            <a:off x="3222610" y="4590251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 | 5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BD8ACB6-EBB8-434C-BDE0-E364CCEFFD9B}"/>
              </a:ext>
            </a:extLst>
          </p:cNvPr>
          <p:cNvSpPr/>
          <p:nvPr/>
        </p:nvSpPr>
        <p:spPr>
          <a:xfrm>
            <a:off x="2104610" y="2564064"/>
            <a:ext cx="806756" cy="282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Context-free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Language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BC1F36-F7EA-F541-AA60-92C76FE03502}"/>
              </a:ext>
            </a:extLst>
          </p:cNvPr>
          <p:cNvSpPr/>
          <p:nvPr/>
        </p:nvSpPr>
        <p:spPr>
          <a:xfrm>
            <a:off x="2104608" y="2903541"/>
            <a:ext cx="806756" cy="350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Top-down LL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Bottom-up LR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D9D40FB-0E7C-7245-9FF8-9F493105394C}"/>
              </a:ext>
            </a:extLst>
          </p:cNvPr>
          <p:cNvSpPr/>
          <p:nvPr/>
        </p:nvSpPr>
        <p:spPr>
          <a:xfrm>
            <a:off x="3209888" y="2880640"/>
            <a:ext cx="806756" cy="5040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Context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sensitive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EB8C4C-B059-5540-92FD-90AEA9161AC9}"/>
              </a:ext>
            </a:extLst>
          </p:cNvPr>
          <p:cNvSpPr/>
          <p:nvPr/>
        </p:nvSpPr>
        <p:spPr>
          <a:xfrm>
            <a:off x="4375365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3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4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t0 * t1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t3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t3 + t2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05DFD5A-2FDC-4746-AB5E-7441F1A74893}"/>
              </a:ext>
            </a:extLst>
          </p:cNvPr>
          <p:cNvSpPr/>
          <p:nvPr/>
        </p:nvSpPr>
        <p:spPr>
          <a:xfrm>
            <a:off x="3209888" y="2564065"/>
            <a:ext cx="806756" cy="2773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CC3803-4754-9241-B726-4B3566D9E61B}"/>
              </a:ext>
            </a:extLst>
          </p:cNvPr>
          <p:cNvSpPr txBox="1"/>
          <p:nvPr/>
        </p:nvSpPr>
        <p:spPr>
          <a:xfrm>
            <a:off x="80318" y="52213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Code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DCF532-F932-4445-90D9-2F59F58A3723}"/>
              </a:ext>
            </a:extLst>
          </p:cNvPr>
          <p:cNvSpPr txBox="1"/>
          <p:nvPr/>
        </p:nvSpPr>
        <p:spPr>
          <a:xfrm>
            <a:off x="4271210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A67BD360-7923-424B-8B10-2F6E50DF96AB}"/>
              </a:ext>
            </a:extLst>
          </p:cNvPr>
          <p:cNvCxnSpPr>
            <a:stCxn id="196" idx="3"/>
            <a:endCxn id="211" idx="1"/>
          </p:cNvCxnSpPr>
          <p:nvPr/>
        </p:nvCxnSpPr>
        <p:spPr>
          <a:xfrm flipV="1">
            <a:off x="4022107" y="3429799"/>
            <a:ext cx="353258" cy="69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56581D2-DCAB-E44F-B2A3-027920D81402}"/>
              </a:ext>
            </a:extLst>
          </p:cNvPr>
          <p:cNvSpPr/>
          <p:nvPr/>
        </p:nvSpPr>
        <p:spPr>
          <a:xfrm>
            <a:off x="538768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D3146C7-BD2A-624D-826F-424673B0C1ED}"/>
              </a:ext>
            </a:extLst>
          </p:cNvPr>
          <p:cNvSpPr/>
          <p:nvPr/>
        </p:nvSpPr>
        <p:spPr>
          <a:xfrm>
            <a:off x="622779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DED467C-6DD0-E244-A134-713EB60A4FAE}"/>
              </a:ext>
            </a:extLst>
          </p:cNvPr>
          <p:cNvSpPr/>
          <p:nvPr/>
        </p:nvSpPr>
        <p:spPr>
          <a:xfrm>
            <a:off x="729912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ame 219">
            <a:extLst>
              <a:ext uri="{FF2B5EF4-FFF2-40B4-BE49-F238E27FC236}">
                <a16:creationId xmlns:a16="http://schemas.microsoft.com/office/drawing/2014/main" id="{45315156-7D23-A643-A267-5C465E920AFE}"/>
              </a:ext>
            </a:extLst>
          </p:cNvPr>
          <p:cNvSpPr/>
          <p:nvPr/>
        </p:nvSpPr>
        <p:spPr>
          <a:xfrm>
            <a:off x="5276613" y="1490967"/>
            <a:ext cx="2763801" cy="3728917"/>
          </a:xfrm>
          <a:prstGeom prst="frame">
            <a:avLst>
              <a:gd name="adj1" fmla="val 4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1772E-23F4-EA44-908B-0AD2C8CA7FDC}"/>
              </a:ext>
            </a:extLst>
          </p:cNvPr>
          <p:cNvSpPr/>
          <p:nvPr/>
        </p:nvSpPr>
        <p:spPr>
          <a:xfrm>
            <a:off x="6109984" y="1369536"/>
            <a:ext cx="1105279" cy="3258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887BA5-8F05-1242-9F8D-5BE871859CD5}"/>
              </a:ext>
            </a:extLst>
          </p:cNvPr>
          <p:cNvCxnSpPr>
            <a:stCxn id="217" idx="3"/>
            <a:endCxn id="218" idx="1"/>
          </p:cNvCxnSpPr>
          <p:nvPr/>
        </p:nvCxnSpPr>
        <p:spPr>
          <a:xfrm>
            <a:off x="6027858" y="3429000"/>
            <a:ext cx="1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B628E54-D8B6-A04A-B2FE-791D39FC69C1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867968" y="3429000"/>
            <a:ext cx="43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F109368-38DF-B34E-A144-290DEE02E72F}"/>
              </a:ext>
            </a:extLst>
          </p:cNvPr>
          <p:cNvSpPr txBox="1"/>
          <p:nvPr/>
        </p:nvSpPr>
        <p:spPr>
          <a:xfrm>
            <a:off x="6911866" y="31042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B70442-431D-4A41-8E53-5F9E931D2007}"/>
              </a:ext>
            </a:extLst>
          </p:cNvPr>
          <p:cNvSpPr/>
          <p:nvPr/>
        </p:nvSpPr>
        <p:spPr>
          <a:xfrm>
            <a:off x="5394680" y="1899745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A66497-A780-E640-9DD1-4876411E7D3F}"/>
              </a:ext>
            </a:extLst>
          </p:cNvPr>
          <p:cNvSpPr/>
          <p:nvPr/>
        </p:nvSpPr>
        <p:spPr>
          <a:xfrm>
            <a:off x="6229710" y="1908800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FC7124C-2992-8E49-8808-5056AFE56D8E}"/>
              </a:ext>
            </a:extLst>
          </p:cNvPr>
          <p:cNvSpPr/>
          <p:nvPr/>
        </p:nvSpPr>
        <p:spPr>
          <a:xfrm>
            <a:off x="7308909" y="1911907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0DC878-09FA-4345-8F6A-230796B527D4}"/>
              </a:ext>
            </a:extLst>
          </p:cNvPr>
          <p:cNvCxnSpPr>
            <a:stCxn id="211" idx="3"/>
            <a:endCxn id="217" idx="1"/>
          </p:cNvCxnSpPr>
          <p:nvPr/>
        </p:nvCxnSpPr>
        <p:spPr>
          <a:xfrm flipV="1">
            <a:off x="5172460" y="3429000"/>
            <a:ext cx="21522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68F81D-9512-FD40-B63F-74E0513B531D}"/>
              </a:ext>
            </a:extLst>
          </p:cNvPr>
          <p:cNvSpPr/>
          <p:nvPr/>
        </p:nvSpPr>
        <p:spPr>
          <a:xfrm>
            <a:off x="8188467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12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t1 + t0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6F41E49-6635-2948-B2C4-EEBCFE0D2FCC}"/>
              </a:ext>
            </a:extLst>
          </p:cNvPr>
          <p:cNvSpPr txBox="1"/>
          <p:nvPr/>
        </p:nvSpPr>
        <p:spPr>
          <a:xfrm>
            <a:off x="8084312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ED2D513-A2A7-D840-B663-BCCA174DFAF1}"/>
              </a:ext>
            </a:extLst>
          </p:cNvPr>
          <p:cNvCxnSpPr>
            <a:stCxn id="219" idx="3"/>
            <a:endCxn id="233" idx="1"/>
          </p:cNvCxnSpPr>
          <p:nvPr/>
        </p:nvCxnSpPr>
        <p:spPr>
          <a:xfrm>
            <a:off x="7939298" y="3429000"/>
            <a:ext cx="24916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14C4B1-FD9C-BA40-A308-92FCD2B501E9}"/>
              </a:ext>
            </a:extLst>
          </p:cNvPr>
          <p:cNvSpPr/>
          <p:nvPr/>
        </p:nvSpPr>
        <p:spPr>
          <a:xfrm>
            <a:off x="9738648" y="1879336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2A5C71-8B53-584F-B92E-EE3985055BC7}"/>
              </a:ext>
            </a:extLst>
          </p:cNvPr>
          <p:cNvSpPr/>
          <p:nvPr/>
        </p:nvSpPr>
        <p:spPr>
          <a:xfrm>
            <a:off x="9738648" y="2957419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D9AF1F5-9F8B-3143-934A-F953E17C90E2}"/>
              </a:ext>
            </a:extLst>
          </p:cNvPr>
          <p:cNvSpPr/>
          <p:nvPr/>
        </p:nvSpPr>
        <p:spPr>
          <a:xfrm>
            <a:off x="9738648" y="4035502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246" name="Frame 245">
            <a:extLst>
              <a:ext uri="{FF2B5EF4-FFF2-40B4-BE49-F238E27FC236}">
                <a16:creationId xmlns:a16="http://schemas.microsoft.com/office/drawing/2014/main" id="{C308BE4B-E16C-384D-897F-63214F0D5424}"/>
              </a:ext>
            </a:extLst>
          </p:cNvPr>
          <p:cNvSpPr/>
          <p:nvPr/>
        </p:nvSpPr>
        <p:spPr>
          <a:xfrm>
            <a:off x="9185807" y="1532446"/>
            <a:ext cx="2763801" cy="3728917"/>
          </a:xfrm>
          <a:prstGeom prst="frame">
            <a:avLst>
              <a:gd name="adj1" fmla="val 45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BDE2660-3DF3-BC41-8C84-457413DC6E65}"/>
              </a:ext>
            </a:extLst>
          </p:cNvPr>
          <p:cNvSpPr/>
          <p:nvPr/>
        </p:nvSpPr>
        <p:spPr>
          <a:xfrm>
            <a:off x="10015067" y="1369536"/>
            <a:ext cx="1105279" cy="3258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14489FD-CFEC-DB40-9224-B7EB54A5988D}"/>
              </a:ext>
            </a:extLst>
          </p:cNvPr>
          <p:cNvCxnSpPr>
            <a:stCxn id="233" idx="3"/>
            <a:endCxn id="242" idx="1"/>
          </p:cNvCxnSpPr>
          <p:nvPr/>
        </p:nvCxnSpPr>
        <p:spPr>
          <a:xfrm flipV="1">
            <a:off x="8985562" y="2306599"/>
            <a:ext cx="753086" cy="11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35BD92F-A80C-1F46-9C32-BD8B73DBE0B7}"/>
              </a:ext>
            </a:extLst>
          </p:cNvPr>
          <p:cNvCxnSpPr>
            <a:stCxn id="242" idx="2"/>
            <a:endCxn id="244" idx="0"/>
          </p:cNvCxnSpPr>
          <p:nvPr/>
        </p:nvCxnSpPr>
        <p:spPr>
          <a:xfrm>
            <a:off x="10540180" y="2733862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FB7AE68-650E-F74C-B5F9-A2740C1BBD21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10540180" y="3811945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86EB42CC-8B97-3844-A4F2-CF39E215BC2C}"/>
              </a:ext>
            </a:extLst>
          </p:cNvPr>
          <p:cNvSpPr/>
          <p:nvPr/>
        </p:nvSpPr>
        <p:spPr>
          <a:xfrm>
            <a:off x="8629095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Java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Bytecode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0BA0806-8F42-5342-B8AA-30150C9A1D38}"/>
              </a:ext>
            </a:extLst>
          </p:cNvPr>
          <p:cNvSpPr/>
          <p:nvPr/>
        </p:nvSpPr>
        <p:spPr>
          <a:xfrm>
            <a:off x="9836971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X86-64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3365060-965E-DE4D-A58B-BBDD7A0B1EA9}"/>
              </a:ext>
            </a:extLst>
          </p:cNvPr>
          <p:cNvSpPr/>
          <p:nvPr/>
        </p:nvSpPr>
        <p:spPr>
          <a:xfrm>
            <a:off x="11044847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RISC-V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133726E-3AB7-7048-9168-871F017318C7}"/>
              </a:ext>
            </a:extLst>
          </p:cNvPr>
          <p:cNvCxnSpPr>
            <a:endCxn id="256" idx="0"/>
          </p:cNvCxnSpPr>
          <p:nvPr/>
        </p:nvCxnSpPr>
        <p:spPr>
          <a:xfrm flipH="1">
            <a:off x="9202672" y="5261363"/>
            <a:ext cx="133750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6733525-3C95-9B4C-8C97-2B40F84A4A6E}"/>
              </a:ext>
            </a:extLst>
          </p:cNvPr>
          <p:cNvCxnSpPr>
            <a:endCxn id="257" idx="0"/>
          </p:cNvCxnSpPr>
          <p:nvPr/>
        </p:nvCxnSpPr>
        <p:spPr>
          <a:xfrm flipH="1">
            <a:off x="10410548" y="5261363"/>
            <a:ext cx="15715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AB7CE99-08C5-184E-A7AF-6973EECDC083}"/>
              </a:ext>
            </a:extLst>
          </p:cNvPr>
          <p:cNvCxnSpPr>
            <a:endCxn id="258" idx="0"/>
          </p:cNvCxnSpPr>
          <p:nvPr/>
        </p:nvCxnSpPr>
        <p:spPr>
          <a:xfrm>
            <a:off x="10567706" y="5261363"/>
            <a:ext cx="105071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7B4486B-977F-B046-A7CD-5D5C592C6BAE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Compiler Stages</a:t>
            </a:r>
          </a:p>
        </p:txBody>
      </p: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0731D8-6148-2C41-BAD7-5A5467DB55F4}"/>
              </a:ext>
            </a:extLst>
          </p:cNvPr>
          <p:cNvGrpSpPr/>
          <p:nvPr/>
        </p:nvGrpSpPr>
        <p:grpSpPr>
          <a:xfrm>
            <a:off x="5888421" y="2694103"/>
            <a:ext cx="1382110" cy="1785104"/>
            <a:chOff x="4204994" y="987141"/>
            <a:chExt cx="1382110" cy="1785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46DDE-3942-E14B-B215-7EB513D30A5E}"/>
                </a:ext>
              </a:extLst>
            </p:cNvPr>
            <p:cNvSpPr/>
            <p:nvPr/>
          </p:nvSpPr>
          <p:spPr>
            <a:xfrm>
              <a:off x="4204994" y="987141"/>
              <a:ext cx="1382110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T</a:t>
              </a:r>
              <a:r>
                <a:rPr lang="en-US" sz="2000" spc="100" dirty="0"/>
                <a:t>  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3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4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F738CB-D993-5241-936F-54BA3A9463B7}"/>
                </a:ext>
              </a:extLst>
            </p:cNvPr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D42B45-A322-3647-8ED6-74CE4CF4144A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8C43F9-C95E-9C45-BCC9-90D018C8E1E0}"/>
                  </a:ext>
                </a:extLst>
              </p:cNvPr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3E309D-CEAE-5C4E-8870-707850913B03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902DD6-A6AE-8242-B8DF-506D302802C9}"/>
                </a:ext>
              </a:extLst>
            </p:cNvPr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B90B18-C2E1-FF48-A67B-0C595286795B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CD94BF3-1EEE-5647-836D-91EC51C96270}"/>
                  </a:ext>
                </a:extLst>
              </p:cNvPr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F764AB-95FF-2540-BCBD-3222174321EA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2EBFD3-9B86-AD48-AEA0-7F11F9F4D8A8}"/>
                </a:ext>
              </a:extLst>
            </p:cNvPr>
            <p:cNvCxnSpPr/>
            <p:nvPr/>
          </p:nvCxnSpPr>
          <p:spPr>
            <a:xfrm flipH="1">
              <a:off x="4505277" y="1758080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8E2013-D215-184E-B56B-EB38C8B556C5}"/>
                </a:ext>
              </a:extLst>
            </p:cNvPr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DECD9-FCD4-3942-895D-3244514BC34F}"/>
                </a:ext>
              </a:extLst>
            </p:cNvPr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EF9D30-EA3F-5D40-99CF-DC6A7A29D0CF}"/>
              </a:ext>
            </a:extLst>
          </p:cNvPr>
          <p:cNvSpPr txBox="1"/>
          <p:nvPr/>
        </p:nvSpPr>
        <p:spPr>
          <a:xfrm>
            <a:off x="6148168" y="229762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8B90F-D1A7-194B-BAE0-A0AD70E631CF}"/>
              </a:ext>
            </a:extLst>
          </p:cNvPr>
          <p:cNvSpPr txBox="1"/>
          <p:nvPr/>
        </p:nvSpPr>
        <p:spPr>
          <a:xfrm>
            <a:off x="6110951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9DE42-7663-D743-B801-A488DCBD7820}"/>
              </a:ext>
            </a:extLst>
          </p:cNvPr>
          <p:cNvCxnSpPr/>
          <p:nvPr/>
        </p:nvCxnSpPr>
        <p:spPr>
          <a:xfrm>
            <a:off x="6367116" y="2569930"/>
            <a:ext cx="154180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35ED0B-6FE7-1D41-9D30-245DE919821C}"/>
              </a:ext>
            </a:extLst>
          </p:cNvPr>
          <p:cNvCxnSpPr/>
          <p:nvPr/>
        </p:nvCxnSpPr>
        <p:spPr>
          <a:xfrm flipH="1">
            <a:off x="6110951" y="256993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446EF1-A108-9C47-A140-E37C39920F81}"/>
              </a:ext>
            </a:extLst>
          </p:cNvPr>
          <p:cNvSpPr txBox="1"/>
          <p:nvPr/>
        </p:nvSpPr>
        <p:spPr>
          <a:xfrm>
            <a:off x="5704880" y="30974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370E-79CC-ED40-B569-D1464B8DC14A}"/>
              </a:ext>
            </a:extLst>
          </p:cNvPr>
          <p:cNvSpPr txBox="1"/>
          <p:nvPr/>
        </p:nvSpPr>
        <p:spPr>
          <a:xfrm>
            <a:off x="5917371" y="2711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AE9E85-82A6-6E46-89DE-CA0C4FB51C00}"/>
              </a:ext>
            </a:extLst>
          </p:cNvPr>
          <p:cNvCxnSpPr/>
          <p:nvPr/>
        </p:nvCxnSpPr>
        <p:spPr>
          <a:xfrm flipH="1">
            <a:off x="5911760" y="298342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31E09-4B18-F949-B26D-A6B4C461E216}"/>
              </a:ext>
            </a:extLst>
          </p:cNvPr>
          <p:cNvCxnSpPr>
            <a:cxnSpLocks/>
          </p:cNvCxnSpPr>
          <p:nvPr/>
        </p:nvCxnSpPr>
        <p:spPr>
          <a:xfrm>
            <a:off x="6299415" y="2568778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79F5A4-D64A-9B46-9EB9-4EFD2869D52A}"/>
              </a:ext>
            </a:extLst>
          </p:cNvPr>
          <p:cNvSpPr txBox="1"/>
          <p:nvPr/>
        </p:nvSpPr>
        <p:spPr>
          <a:xfrm>
            <a:off x="6190280" y="2701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3DBF7-F05F-CC4B-9361-C3E6036DF05B}"/>
              </a:ext>
            </a:extLst>
          </p:cNvPr>
          <p:cNvSpPr/>
          <p:nvPr/>
        </p:nvSpPr>
        <p:spPr>
          <a:xfrm>
            <a:off x="7278138" y="551867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EB06D3-9375-D34C-96FA-12A72DD125AE}"/>
              </a:ext>
            </a:extLst>
          </p:cNvPr>
          <p:cNvCxnSpPr>
            <a:cxnSpLocks/>
          </p:cNvCxnSpPr>
          <p:nvPr/>
        </p:nvCxnSpPr>
        <p:spPr>
          <a:xfrm>
            <a:off x="6253052" y="2163834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8BF09A-8714-9744-97F7-9C95261232BA}"/>
              </a:ext>
            </a:extLst>
          </p:cNvPr>
          <p:cNvSpPr txBox="1"/>
          <p:nvPr/>
        </p:nvSpPr>
        <p:spPr>
          <a:xfrm>
            <a:off x="4172608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365FC6-8974-F540-9837-37F9BC615E91}"/>
              </a:ext>
            </a:extLst>
          </p:cNvPr>
          <p:cNvSpPr txBox="1"/>
          <p:nvPr/>
        </p:nvSpPr>
        <p:spPr>
          <a:xfrm>
            <a:off x="4152042" y="229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632A7-7497-294C-83D5-43DA5B0C686E}"/>
              </a:ext>
            </a:extLst>
          </p:cNvPr>
          <p:cNvSpPr txBox="1"/>
          <p:nvPr/>
        </p:nvSpPr>
        <p:spPr>
          <a:xfrm>
            <a:off x="3995747" y="27007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3A151E-290F-BD43-850C-DC09A2D0AFAA}"/>
              </a:ext>
            </a:extLst>
          </p:cNvPr>
          <p:cNvSpPr txBox="1"/>
          <p:nvPr/>
        </p:nvSpPr>
        <p:spPr>
          <a:xfrm>
            <a:off x="3784953" y="3109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24F640-BFD4-E04C-865C-3691E813EA7B}"/>
              </a:ext>
            </a:extLst>
          </p:cNvPr>
          <p:cNvSpPr txBox="1"/>
          <p:nvPr/>
        </p:nvSpPr>
        <p:spPr>
          <a:xfrm>
            <a:off x="3642721" y="36137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 x 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03477-F421-8E43-BBDB-51ACB536BEA8}"/>
              </a:ext>
            </a:extLst>
          </p:cNvPr>
          <p:cNvSpPr txBox="1"/>
          <p:nvPr/>
        </p:nvSpPr>
        <p:spPr>
          <a:xfrm>
            <a:off x="3475577" y="41007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ID + INT x INT</a:t>
            </a:r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C0684EA1-FC31-3A43-9019-E07C4D9B9FF9}"/>
              </a:ext>
            </a:extLst>
          </p:cNvPr>
          <p:cNvSpPr/>
          <p:nvPr/>
        </p:nvSpPr>
        <p:spPr>
          <a:xfrm>
            <a:off x="7281348" y="1799840"/>
            <a:ext cx="300082" cy="2595250"/>
          </a:xfrm>
          <a:prstGeom prst="upArrow">
            <a:avLst>
              <a:gd name="adj1" fmla="val 50000"/>
              <a:gd name="adj2" fmla="val 13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CAEB3-CD2F-1A48-9854-D4869BBF5DC7}"/>
              </a:ext>
            </a:extLst>
          </p:cNvPr>
          <p:cNvGrpSpPr/>
          <p:nvPr/>
        </p:nvGrpSpPr>
        <p:grpSpPr>
          <a:xfrm>
            <a:off x="679076" y="3195029"/>
            <a:ext cx="2494740" cy="1200329"/>
            <a:chOff x="8814008" y="1588522"/>
            <a:chExt cx="249474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/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 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3497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/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/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800" spc="100" dirty="0">
                    <a:solidFill>
                      <a:schemeClr val="tx1"/>
                    </a:solidFill>
                  </a:rPr>
                  <a:t>A</a:t>
                </a:r>
                <a:endParaRPr lang="en-US" sz="1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blipFill>
                <a:blip r:embed="rId5"/>
                <a:stretch>
                  <a:fillRect l="-3509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/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pc="100" dirty="0"/>
                  <a:t>E=E</a:t>
                </a:r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blipFill>
                <a:blip r:embed="rId6"/>
                <a:stretch>
                  <a:fillRect l="-26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56">
            <a:extLst>
              <a:ext uri="{FF2B5EF4-FFF2-40B4-BE49-F238E27FC236}">
                <a16:creationId xmlns:a16="http://schemas.microsoft.com/office/drawing/2014/main" id="{FB18E6A2-02E5-8648-A67A-522957CC7455}"/>
              </a:ext>
            </a:extLst>
          </p:cNvPr>
          <p:cNvSpPr/>
          <p:nvPr/>
        </p:nvSpPr>
        <p:spPr>
          <a:xfrm>
            <a:off x="5350649" y="1873327"/>
            <a:ext cx="300082" cy="2595250"/>
          </a:xfrm>
          <a:prstGeom prst="downArrow">
            <a:avLst>
              <a:gd name="adj1" fmla="val 50000"/>
              <a:gd name="adj2" fmla="val 109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933826-595D-FF4E-B14A-101D75815702}"/>
              </a:ext>
            </a:extLst>
          </p:cNvPr>
          <p:cNvSpPr txBox="1"/>
          <p:nvPr/>
        </p:nvSpPr>
        <p:spPr>
          <a:xfrm>
            <a:off x="8012381" y="40731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x  4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FED91-1A26-D24C-9849-0868BDA0DFD9}"/>
              </a:ext>
            </a:extLst>
          </p:cNvPr>
          <p:cNvSpPr txBox="1"/>
          <p:nvPr/>
        </p:nvSpPr>
        <p:spPr>
          <a:xfrm>
            <a:off x="7803600" y="312739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+  (3  x  4)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C0682-1D02-A64C-91A5-7884F19E65C3}"/>
              </a:ext>
            </a:extLst>
          </p:cNvPr>
          <p:cNvSpPr txBox="1"/>
          <p:nvPr/>
        </p:nvSpPr>
        <p:spPr>
          <a:xfrm>
            <a:off x="7636473" y="243885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&lt;=  A + (3  x  4)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D22B6-A6F9-BD41-94AD-A16EB360856F}"/>
              </a:ext>
            </a:extLst>
          </p:cNvPr>
          <p:cNvSpPr txBox="1"/>
          <p:nvPr/>
        </p:nvSpPr>
        <p:spPr>
          <a:xfrm>
            <a:off x="10066425" y="4354506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=  3</a:t>
            </a:r>
          </a:p>
          <a:p>
            <a:r>
              <a:rPr lang="en-US" dirty="0"/>
              <a:t>t1  = 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5026F-3A28-4641-82F3-0E5D2429BC5E}"/>
              </a:ext>
            </a:extLst>
          </p:cNvPr>
          <p:cNvSpPr txBox="1"/>
          <p:nvPr/>
        </p:nvSpPr>
        <p:spPr>
          <a:xfrm>
            <a:off x="9873262" y="409924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= t0 x 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AB95F-DC6E-C54B-B57A-C56DB75CA295}"/>
              </a:ext>
            </a:extLst>
          </p:cNvPr>
          <p:cNvSpPr txBox="1"/>
          <p:nvPr/>
        </p:nvSpPr>
        <p:spPr>
          <a:xfrm>
            <a:off x="10038068" y="34754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 =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32BBF0-1DA6-4F43-BD40-6F848E93A1E9}"/>
              </a:ext>
            </a:extLst>
          </p:cNvPr>
          <p:cNvSpPr txBox="1"/>
          <p:nvPr/>
        </p:nvSpPr>
        <p:spPr>
          <a:xfrm>
            <a:off x="9851761" y="317575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 = t3 + 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3EF34A-4B5E-3B41-983D-C5BACFF9A507}"/>
              </a:ext>
            </a:extLst>
          </p:cNvPr>
          <p:cNvSpPr txBox="1"/>
          <p:nvPr/>
        </p:nvSpPr>
        <p:spPr>
          <a:xfrm>
            <a:off x="10036528" y="29068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24CF6D-6473-164C-89EC-2C672B34FD1B}"/>
              </a:ext>
            </a:extLst>
          </p:cNvPr>
          <p:cNvSpPr txBox="1"/>
          <p:nvPr/>
        </p:nvSpPr>
        <p:spPr>
          <a:xfrm>
            <a:off x="10001261" y="24531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t4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B77EB3-8459-A442-9D08-91491F5A33DA}"/>
              </a:ext>
            </a:extLst>
          </p:cNvPr>
          <p:cNvSpPr txBox="1"/>
          <p:nvPr/>
        </p:nvSpPr>
        <p:spPr>
          <a:xfrm>
            <a:off x="5041699" y="2848548"/>
            <a:ext cx="85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Derivation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EABB1-326B-A54E-AFF0-A2DBB87E4ED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Parse Tree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56C39-86D2-7048-808D-A1E6142E6C3D}"/>
              </a:ext>
            </a:extLst>
          </p:cNvPr>
          <p:cNvSpPr/>
          <p:nvPr/>
        </p:nvSpPr>
        <p:spPr>
          <a:xfrm>
            <a:off x="1189537" y="2175765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Context-free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Grammar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6CD045-3163-7E44-A378-A55B48B61696}"/>
              </a:ext>
            </a:extLst>
          </p:cNvPr>
          <p:cNvSpPr/>
          <p:nvPr/>
        </p:nvSpPr>
        <p:spPr>
          <a:xfrm>
            <a:off x="3566350" y="1446692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Top-down Parsing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78CFB7-AD60-4344-A3A7-C88251CD5B67}"/>
              </a:ext>
            </a:extLst>
          </p:cNvPr>
          <p:cNvSpPr/>
          <p:nvPr/>
        </p:nvSpPr>
        <p:spPr>
          <a:xfrm>
            <a:off x="5738872" y="1473021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Parse Tree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D3816E-3F04-9744-A598-8BB13956386A}"/>
              </a:ext>
            </a:extLst>
          </p:cNvPr>
          <p:cNvSpPr/>
          <p:nvPr/>
        </p:nvSpPr>
        <p:spPr>
          <a:xfrm>
            <a:off x="8794968" y="2068248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IR 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212D9C-9B4A-8C4B-B7CC-0F92C882EC32}"/>
              </a:ext>
            </a:extLst>
          </p:cNvPr>
          <p:cNvSpPr txBox="1"/>
          <p:nvPr/>
        </p:nvSpPr>
        <p:spPr>
          <a:xfrm>
            <a:off x="7036974" y="2849543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11358-B874-C167-D129-6D213E9005EE}"/>
              </a:ext>
            </a:extLst>
          </p:cNvPr>
          <p:cNvSpPr/>
          <p:nvPr/>
        </p:nvSpPr>
        <p:spPr>
          <a:xfrm rot="5400000">
            <a:off x="2269303" y="2215055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54A78-611F-A7B3-E4C5-545CE88428F3}"/>
              </a:ext>
            </a:extLst>
          </p:cNvPr>
          <p:cNvSpPr/>
          <p:nvPr/>
        </p:nvSpPr>
        <p:spPr>
          <a:xfrm>
            <a:off x="1872537" y="1807779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7EAF39-AC8E-FAC4-D266-C8779C994A24}"/>
              </a:ext>
            </a:extLst>
          </p:cNvPr>
          <p:cNvCxnSpPr>
            <a:cxnSpLocks/>
          </p:cNvCxnSpPr>
          <p:nvPr/>
        </p:nvCxnSpPr>
        <p:spPr>
          <a:xfrm>
            <a:off x="2676579" y="2406869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4AD7A-9DA8-0F86-2ED7-43B9D37D7C3F}"/>
              </a:ext>
            </a:extLst>
          </p:cNvPr>
          <p:cNvSpPr txBox="1"/>
          <p:nvPr/>
        </p:nvSpPr>
        <p:spPr>
          <a:xfrm>
            <a:off x="1969666" y="19226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FFE4D-9FAD-A67A-3294-9B895306102F}"/>
              </a:ext>
            </a:extLst>
          </p:cNvPr>
          <p:cNvSpPr txBox="1"/>
          <p:nvPr/>
        </p:nvSpPr>
        <p:spPr>
          <a:xfrm>
            <a:off x="3501069" y="19226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6BA76-E531-73D6-4898-43A6C51B3B38}"/>
              </a:ext>
            </a:extLst>
          </p:cNvPr>
          <p:cNvSpPr txBox="1"/>
          <p:nvPr/>
        </p:nvSpPr>
        <p:spPr>
          <a:xfrm>
            <a:off x="2822075" y="273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0BD99-A705-2262-ADA8-3D29FF89F065}"/>
              </a:ext>
            </a:extLst>
          </p:cNvPr>
          <p:cNvSpPr/>
          <p:nvPr/>
        </p:nvSpPr>
        <p:spPr>
          <a:xfrm rot="5400000">
            <a:off x="3798510" y="3029607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688BD-F071-B75F-2481-07F194E99B1B}"/>
              </a:ext>
            </a:extLst>
          </p:cNvPr>
          <p:cNvSpPr/>
          <p:nvPr/>
        </p:nvSpPr>
        <p:spPr>
          <a:xfrm>
            <a:off x="3401744" y="2622331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3CF3C-7036-1F67-3887-174A1530E433}"/>
              </a:ext>
            </a:extLst>
          </p:cNvPr>
          <p:cNvCxnSpPr>
            <a:cxnSpLocks/>
          </p:cNvCxnSpPr>
          <p:nvPr/>
        </p:nvCxnSpPr>
        <p:spPr>
          <a:xfrm>
            <a:off x="4205786" y="3221421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E77B43-0357-BB05-0101-AFF3C71EAC3D}"/>
              </a:ext>
            </a:extLst>
          </p:cNvPr>
          <p:cNvSpPr txBox="1"/>
          <p:nvPr/>
        </p:nvSpPr>
        <p:spPr>
          <a:xfrm>
            <a:off x="4325755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FED1E-DF64-4EA8-361E-36D0B8C404B1}"/>
              </a:ext>
            </a:extLst>
          </p:cNvPr>
          <p:cNvSpPr/>
          <p:nvPr/>
        </p:nvSpPr>
        <p:spPr>
          <a:xfrm rot="5400000">
            <a:off x="5429434" y="3836276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A7D5BF-C237-3D5A-D5CA-3E33AB15F5BC}"/>
              </a:ext>
            </a:extLst>
          </p:cNvPr>
          <p:cNvSpPr/>
          <p:nvPr/>
        </p:nvSpPr>
        <p:spPr>
          <a:xfrm>
            <a:off x="5032668" y="3429000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EC02F-9ABA-1893-F6AD-7D44CF9D3D38}"/>
              </a:ext>
            </a:extLst>
          </p:cNvPr>
          <p:cNvCxnSpPr>
            <a:cxnSpLocks/>
          </p:cNvCxnSpPr>
          <p:nvPr/>
        </p:nvCxnSpPr>
        <p:spPr>
          <a:xfrm>
            <a:off x="5836710" y="4028090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AD5A0C-C600-6FA1-112A-7EF4E58E7E87}"/>
              </a:ext>
            </a:extLst>
          </p:cNvPr>
          <p:cNvSpPr txBox="1"/>
          <p:nvPr/>
        </p:nvSpPr>
        <p:spPr>
          <a:xfrm>
            <a:off x="5129797" y="3543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429A5-7E44-A144-6C5B-C866D605E9BD}"/>
              </a:ext>
            </a:extLst>
          </p:cNvPr>
          <p:cNvSpPr txBox="1"/>
          <p:nvPr/>
        </p:nvSpPr>
        <p:spPr>
          <a:xfrm>
            <a:off x="6661200" y="354387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55D59-5AC2-6698-AF65-F377F901C373}"/>
              </a:ext>
            </a:extLst>
          </p:cNvPr>
          <p:cNvSpPr/>
          <p:nvPr/>
        </p:nvSpPr>
        <p:spPr>
          <a:xfrm rot="5400000">
            <a:off x="8472950" y="5479931"/>
            <a:ext cx="1413642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19C3A-FA79-CBB7-C102-663A122C5FBB}"/>
              </a:ext>
            </a:extLst>
          </p:cNvPr>
          <p:cNvSpPr/>
          <p:nvPr/>
        </p:nvSpPr>
        <p:spPr>
          <a:xfrm>
            <a:off x="8076184" y="5072655"/>
            <a:ext cx="2249215" cy="599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6A0B99-58DC-D5EC-563D-0C27B805507D}"/>
              </a:ext>
            </a:extLst>
          </p:cNvPr>
          <p:cNvSpPr txBox="1"/>
          <p:nvPr/>
        </p:nvSpPr>
        <p:spPr>
          <a:xfrm>
            <a:off x="8009365" y="5229759"/>
            <a:ext cx="876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A7922-1BCF-F98D-382C-19E1B34D5F22}"/>
              </a:ext>
            </a:extLst>
          </p:cNvPr>
          <p:cNvSpPr txBox="1"/>
          <p:nvPr/>
        </p:nvSpPr>
        <p:spPr>
          <a:xfrm>
            <a:off x="9787418" y="5233700"/>
            <a:ext cx="63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53B41-C441-6BAD-55C8-018264D9ED06}"/>
              </a:ext>
            </a:extLst>
          </p:cNvPr>
          <p:cNvSpPr txBox="1"/>
          <p:nvPr/>
        </p:nvSpPr>
        <p:spPr>
          <a:xfrm>
            <a:off x="8862674" y="6278718"/>
            <a:ext cx="676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written 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47F597-33BD-9164-1E87-4DC36AD33F68}"/>
              </a:ext>
            </a:extLst>
          </p:cNvPr>
          <p:cNvSpPr txBox="1"/>
          <p:nvPr/>
        </p:nvSpPr>
        <p:spPr>
          <a:xfrm>
            <a:off x="7968306" y="4998926"/>
            <a:ext cx="24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Tombstone Diagram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D928D-44B6-FB02-4DAF-CA7CCFACAA74}"/>
              </a:ext>
            </a:extLst>
          </p:cNvPr>
          <p:cNvSpPr txBox="1"/>
          <p:nvPr/>
        </p:nvSpPr>
        <p:spPr>
          <a:xfrm>
            <a:off x="2398722" y="1784160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1D242-FCB5-01F7-659A-207B12AEDB22}"/>
              </a:ext>
            </a:extLst>
          </p:cNvPr>
          <p:cNvSpPr txBox="1"/>
          <p:nvPr/>
        </p:nvSpPr>
        <p:spPr>
          <a:xfrm>
            <a:off x="3927698" y="2579380"/>
            <a:ext cx="114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xcompiler.c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AF7EE5-ED25-5A35-3DE5-034C92BC1472}"/>
              </a:ext>
            </a:extLst>
          </p:cNvPr>
          <p:cNvSpPr txBox="1"/>
          <p:nvPr/>
        </p:nvSpPr>
        <p:spPr>
          <a:xfrm>
            <a:off x="5948799" y="44587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231D0-42B6-481B-CCA2-D44FEE2ACA18}"/>
              </a:ext>
            </a:extLst>
          </p:cNvPr>
          <p:cNvSpPr txBox="1"/>
          <p:nvPr/>
        </p:nvSpPr>
        <p:spPr>
          <a:xfrm>
            <a:off x="5574402" y="3395686"/>
            <a:ext cx="105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compiler.c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A7B76A-4746-3292-B1E0-A881ED46B648}"/>
              </a:ext>
            </a:extLst>
          </p:cNvPr>
          <p:cNvSpPr/>
          <p:nvPr/>
        </p:nvSpPr>
        <p:spPr>
          <a:xfrm rot="5400000">
            <a:off x="6951192" y="4665379"/>
            <a:ext cx="141364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27DC82-7346-65B4-4965-BB74EB5857F0}"/>
              </a:ext>
            </a:extLst>
          </p:cNvPr>
          <p:cNvSpPr/>
          <p:nvPr/>
        </p:nvSpPr>
        <p:spPr>
          <a:xfrm>
            <a:off x="6554426" y="4258103"/>
            <a:ext cx="224921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17D002-0149-2E0F-E820-89A486ABD8A8}"/>
              </a:ext>
            </a:extLst>
          </p:cNvPr>
          <p:cNvCxnSpPr>
            <a:cxnSpLocks/>
          </p:cNvCxnSpPr>
          <p:nvPr/>
        </p:nvCxnSpPr>
        <p:spPr>
          <a:xfrm>
            <a:off x="7358468" y="4857193"/>
            <a:ext cx="599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387F98-C516-3AA1-AB0E-8A6BEB96B226}"/>
              </a:ext>
            </a:extLst>
          </p:cNvPr>
          <p:cNvSpPr txBox="1"/>
          <p:nvPr/>
        </p:nvSpPr>
        <p:spPr>
          <a:xfrm>
            <a:off x="6651555" y="43729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B59A73-9025-FB52-BACC-1AEAC1905CAA}"/>
              </a:ext>
            </a:extLst>
          </p:cNvPr>
          <p:cNvSpPr txBox="1"/>
          <p:nvPr/>
        </p:nvSpPr>
        <p:spPr>
          <a:xfrm>
            <a:off x="8182958" y="43729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AB6E3A-F7B4-57B2-4E81-B97720BE9B8C}"/>
              </a:ext>
            </a:extLst>
          </p:cNvPr>
          <p:cNvSpPr txBox="1"/>
          <p:nvPr/>
        </p:nvSpPr>
        <p:spPr>
          <a:xfrm>
            <a:off x="7350089" y="53024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0BE24C-4EEF-D3C5-DF0A-448E020F6C3D}"/>
              </a:ext>
            </a:extLst>
          </p:cNvPr>
          <p:cNvSpPr txBox="1"/>
          <p:nvPr/>
        </p:nvSpPr>
        <p:spPr>
          <a:xfrm>
            <a:off x="7199574" y="4206031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hand-written</a:t>
            </a:r>
          </a:p>
          <a:p>
            <a:pPr algn="ctr"/>
            <a:r>
              <a:rPr lang="en-US" sz="1100" b="1" dirty="0">
                <a:solidFill>
                  <a:srgbClr val="7030A0"/>
                </a:solidFill>
              </a:rPr>
              <a:t>compiler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C50116-48D1-917B-DE23-74DCBFC7F7EA}"/>
              </a:ext>
            </a:extLst>
          </p:cNvPr>
          <p:cNvSpPr txBox="1"/>
          <p:nvPr/>
        </p:nvSpPr>
        <p:spPr>
          <a:xfrm>
            <a:off x="3411062" y="27576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CFAC11-E5CB-74C9-815B-55303C1464C5}"/>
              </a:ext>
            </a:extLst>
          </p:cNvPr>
          <p:cNvSpPr txBox="1"/>
          <p:nvPr/>
        </p:nvSpPr>
        <p:spPr>
          <a:xfrm>
            <a:off x="5082964" y="27372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510F02-689A-47C6-D50B-DDDA80087AEA}"/>
              </a:ext>
            </a:extLst>
          </p:cNvPr>
          <p:cNvCxnSpPr>
            <a:cxnSpLocks/>
          </p:cNvCxnSpPr>
          <p:nvPr/>
        </p:nvCxnSpPr>
        <p:spPr>
          <a:xfrm>
            <a:off x="8880226" y="5671745"/>
            <a:ext cx="59909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9503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391</Words>
  <Application>Microsoft Macintosh PowerPoint</Application>
  <PresentationFormat>Widescreen</PresentationFormat>
  <Paragraphs>177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86</cp:revision>
  <dcterms:created xsi:type="dcterms:W3CDTF">2022-02-11T07:20:04Z</dcterms:created>
  <dcterms:modified xsi:type="dcterms:W3CDTF">2022-05-14T09:09:06Z</dcterms:modified>
</cp:coreProperties>
</file>