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30" r:id="rId2"/>
    <p:sldId id="331" r:id="rId3"/>
    <p:sldId id="332" r:id="rId4"/>
    <p:sldId id="333" r:id="rId5"/>
    <p:sldId id="33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5521C-F840-6148-BCF9-B167DFC75B00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101F2-B86F-204B-9D1A-09356665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6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3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50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7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E1D9-1E17-9043-96DD-C9297B8CF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81494-114A-7B4E-984E-96CBFDA36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A12EE-A00F-434C-AFF8-2E41B275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3F1A-436E-2D4F-A752-F7F60DA5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E27A-8148-2743-BACC-6480630A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4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6C3F-51EA-274C-A29F-A416E5D7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91806-3800-C949-A6F4-8DD6DA5DF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9D2F-01AE-A34D-9BE1-5A103701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0A572-679E-B449-BBEF-E88DD408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8E2F-46FA-F141-B5AD-3FFFFB76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9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42B09-82B6-3B4B-A7BC-AEA8A8478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EA3F3-FA9D-B64B-B774-9706D9717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18E8D-2089-2E48-8516-4E408C31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669F3-153C-AC4B-9C21-9F537533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71AA-7F9C-4A41-B83D-DE235AD0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06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297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AE48-AF73-5F44-A0AC-883CC11D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F41E-BDDF-ED47-8F86-2C3096B9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61EF2-027C-EF4B-8313-6B96E4AE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D2C4C-D71F-1742-BAA3-6AB70E4F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C002B-427D-2F43-B1A4-91A23B4C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2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56B0-EB8C-4047-9A3B-3916974E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1F531-7E55-844A-B89E-884275C95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2F429-4525-DF42-A022-FE778604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091A1-B1B4-BB48-87C5-8F99DDAB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46CB7-9B33-7B4D-80CB-40F5DD29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3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48D9-CA97-EF41-80E4-B6DF2433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A716-4F61-7E4F-92F6-73729CAC1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90603-4B48-DD46-9129-A7A4491D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7501-0516-C64C-995B-4E1C387C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9CE7B-4B69-DF4F-8B18-9659B79F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86B81-ECC3-4F4B-AE03-1AE623FD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2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4512-5E96-154E-8A79-5DDEF44B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2BD6E-13B7-8147-8245-35D120D8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5831A-2DAE-AE42-8C09-F89CA611D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3EB95-B194-5D49-8F46-211832BD8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A5DFF-3E04-F647-BDC8-648D4AC00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3C921-F208-AA42-8798-6A2E8941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87B80-BB3B-3849-BD59-684B22F4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07756-D49D-D344-A34B-F91898CC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1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A50A-EDB6-624A-9215-D063977D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9F9D4-7D24-3544-BC49-805B7E6E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7960B-B983-A142-A0BC-E316EE88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FDD51-0591-3245-82A1-664C0A23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7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4E377-100D-EA48-838A-7E7D31F4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A5C32-603C-4046-A9E6-9DADB4D0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BC44-A5EC-1844-B4D2-3AC897BD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0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80CC-90C8-9448-831E-CB377CBA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04B6-88D4-0E4B-A6E6-9A7CB91F3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C10BD-B8BD-9C4F-ABD6-D9200B94D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E1349-FBA8-184F-89BD-E09D64DB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F16C4-56E0-384A-9C98-2ACCCD91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2BB31-FB89-2741-94CA-ADBBA66E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053-9CEC-D149-ACC9-D9D31A44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CB38C-6873-B74F-A0D7-35ED90C6F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5E41D-32BD-2A42-B80F-D4AC7338A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554AD-D693-8748-AD2E-766C28A2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9C6DC-D9BE-C44E-B751-7A4F91FA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64381-8D8B-4148-AE27-56CDB3E1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6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E14DA-C3B4-1749-B939-F7B6B3B2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8A7B3-4EF5-1442-AD77-0E0E7AC5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CB79-DE79-004D-91EC-B3CC8682C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A6AFC-C896-E044-A6C6-3210656CBC6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5AA4E-A84D-884E-BE86-4C66850AC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B67BC-8F4B-EF4D-AA60-01EAEEFA5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8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Compiler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6A45FF-C72D-E448-BE1A-5ACE0C14A8C0}"/>
              </a:ext>
            </a:extLst>
          </p:cNvPr>
          <p:cNvSpPr txBox="1"/>
          <p:nvPr/>
        </p:nvSpPr>
        <p:spPr>
          <a:xfrm>
            <a:off x="1578171" y="1439918"/>
            <a:ext cx="154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to 1950s: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5982CB-9CB9-FC40-A735-B7A9EBAB84B6}"/>
              </a:ext>
            </a:extLst>
          </p:cNvPr>
          <p:cNvSpPr/>
          <p:nvPr/>
        </p:nvSpPr>
        <p:spPr>
          <a:xfrm>
            <a:off x="1578171" y="1924988"/>
            <a:ext cx="1727234" cy="707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Lexical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3C0AA-445A-2B47-A9DB-E2C7595C43BD}"/>
              </a:ext>
            </a:extLst>
          </p:cNvPr>
          <p:cNvSpPr/>
          <p:nvPr/>
        </p:nvSpPr>
        <p:spPr>
          <a:xfrm>
            <a:off x="3757373" y="1924988"/>
            <a:ext cx="1727234" cy="707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864DB9-3084-E649-8B56-A53488E34F76}"/>
              </a:ext>
            </a:extLst>
          </p:cNvPr>
          <p:cNvSpPr/>
          <p:nvPr/>
        </p:nvSpPr>
        <p:spPr>
          <a:xfrm>
            <a:off x="5936575" y="1924990"/>
            <a:ext cx="548307" cy="707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66C68D-3E3A-6046-AD95-DB283CA3FDBF}"/>
              </a:ext>
            </a:extLst>
          </p:cNvPr>
          <p:cNvSpPr/>
          <p:nvPr/>
        </p:nvSpPr>
        <p:spPr>
          <a:xfrm>
            <a:off x="6936850" y="1924989"/>
            <a:ext cx="1727234" cy="707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5209EC-B0CD-874D-9D1B-7B4CAA26E632}"/>
              </a:ext>
            </a:extLst>
          </p:cNvPr>
          <p:cNvSpPr/>
          <p:nvPr/>
        </p:nvSpPr>
        <p:spPr>
          <a:xfrm>
            <a:off x="9116052" y="1924988"/>
            <a:ext cx="1727234" cy="7078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Code Generation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8C34C-7C31-C342-B23A-386991897271}"/>
              </a:ext>
            </a:extLst>
          </p:cNvPr>
          <p:cNvSpPr txBox="1"/>
          <p:nvPr/>
        </p:nvSpPr>
        <p:spPr>
          <a:xfrm>
            <a:off x="1578171" y="3059668"/>
            <a:ext cx="79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B0A2F-187C-AE4C-8432-58930D92CF77}"/>
              </a:ext>
            </a:extLst>
          </p:cNvPr>
          <p:cNvSpPr/>
          <p:nvPr/>
        </p:nvSpPr>
        <p:spPr>
          <a:xfrm>
            <a:off x="1578172" y="3517236"/>
            <a:ext cx="523898" cy="707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335BFF-8432-FC44-90FA-5C27AADF705A}"/>
              </a:ext>
            </a:extLst>
          </p:cNvPr>
          <p:cNvSpPr/>
          <p:nvPr/>
        </p:nvSpPr>
        <p:spPr>
          <a:xfrm>
            <a:off x="2292089" y="3517236"/>
            <a:ext cx="523898" cy="707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DC7E3-16D3-564E-A229-5B8D5A751FE8}"/>
              </a:ext>
            </a:extLst>
          </p:cNvPr>
          <p:cNvSpPr/>
          <p:nvPr/>
        </p:nvSpPr>
        <p:spPr>
          <a:xfrm>
            <a:off x="3075949" y="3498571"/>
            <a:ext cx="2042589" cy="707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Semantic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F9A0AF-7993-3F48-87C9-1B802D6ED3CD}"/>
              </a:ext>
            </a:extLst>
          </p:cNvPr>
          <p:cNvSpPr/>
          <p:nvPr/>
        </p:nvSpPr>
        <p:spPr>
          <a:xfrm>
            <a:off x="5390060" y="3498570"/>
            <a:ext cx="4668340" cy="707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B782D4-074C-934C-A809-75270719B7F3}"/>
              </a:ext>
            </a:extLst>
          </p:cNvPr>
          <p:cNvSpPr/>
          <p:nvPr/>
        </p:nvSpPr>
        <p:spPr>
          <a:xfrm>
            <a:off x="10319387" y="3517236"/>
            <a:ext cx="523898" cy="7078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CG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4444C45-8ED0-6E4E-BD3E-76A007F0B626}"/>
              </a:ext>
            </a:extLst>
          </p:cNvPr>
          <p:cNvCxnSpPr>
            <a:stCxn id="11" idx="2"/>
          </p:cNvCxnSpPr>
          <p:nvPr/>
        </p:nvCxnSpPr>
        <p:spPr>
          <a:xfrm rot="16200000" flipH="1">
            <a:off x="1650546" y="4414697"/>
            <a:ext cx="725180" cy="346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D0F999A-58A2-3942-8264-039863C4675C}"/>
              </a:ext>
            </a:extLst>
          </p:cNvPr>
          <p:cNvCxnSpPr>
            <a:stCxn id="12" idx="2"/>
          </p:cNvCxnSpPr>
          <p:nvPr/>
        </p:nvCxnSpPr>
        <p:spPr>
          <a:xfrm rot="5400000">
            <a:off x="2007505" y="4403770"/>
            <a:ext cx="725180" cy="367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AD451D-CEEA-3947-A8A6-D0802FA98EEE}"/>
              </a:ext>
            </a:extLst>
          </p:cNvPr>
          <p:cNvSpPr txBox="1"/>
          <p:nvPr/>
        </p:nvSpPr>
        <p:spPr>
          <a:xfrm>
            <a:off x="267902" y="5002583"/>
            <a:ext cx="3836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 have extremely good tools to help us write two phases</a:t>
            </a:r>
          </a:p>
          <a:p>
            <a:r>
              <a:rPr lang="en-US" sz="1200" dirty="0"/>
              <a:t>(parser-generator… normal expression) </a:t>
            </a:r>
          </a:p>
          <a:p>
            <a:r>
              <a:rPr lang="en-US" sz="1200" dirty="0"/>
              <a:t>(finite automata, context-free language)</a:t>
            </a:r>
          </a:p>
          <a:p>
            <a:r>
              <a:rPr lang="en-US" sz="1200" dirty="0"/>
              <a:t>we understand these phases very very well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ED702AD-CF14-A34F-A695-34DBFDC78589}"/>
              </a:ext>
            </a:extLst>
          </p:cNvPr>
          <p:cNvSpPr/>
          <p:nvPr/>
        </p:nvSpPr>
        <p:spPr>
          <a:xfrm>
            <a:off x="7587595" y="4206457"/>
            <a:ext cx="273269" cy="707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1516F6-8271-3941-AB91-E2F8EB594870}"/>
              </a:ext>
            </a:extLst>
          </p:cNvPr>
          <p:cNvSpPr txBox="1"/>
          <p:nvPr/>
        </p:nvSpPr>
        <p:spPr>
          <a:xfrm>
            <a:off x="6060151" y="5008747"/>
            <a:ext cx="3328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dominant component of all modern compilers</a:t>
            </a:r>
          </a:p>
        </p:txBody>
      </p:sp>
    </p:spTree>
    <p:extLst>
      <p:ext uri="{BB962C8B-B14F-4D97-AF65-F5344CB8AC3E}">
        <p14:creationId xmlns:p14="http://schemas.microsoft.com/office/powerpoint/2010/main" val="12284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60CB15-448D-8744-99C0-CD483AFAA096}"/>
              </a:ext>
            </a:extLst>
          </p:cNvPr>
          <p:cNvSpPr/>
          <p:nvPr/>
        </p:nvSpPr>
        <p:spPr>
          <a:xfrm>
            <a:off x="999332" y="1899745"/>
            <a:ext cx="806756" cy="305851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029F36-1C92-2248-B0D6-6FAE079B7135}"/>
              </a:ext>
            </a:extLst>
          </p:cNvPr>
          <p:cNvSpPr/>
          <p:nvPr/>
        </p:nvSpPr>
        <p:spPr>
          <a:xfrm>
            <a:off x="999330" y="1899745"/>
            <a:ext cx="806757" cy="5701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Lexical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63317-9503-DC4F-9E44-6EECCED3CC8A}"/>
              </a:ext>
            </a:extLst>
          </p:cNvPr>
          <p:cNvSpPr/>
          <p:nvPr/>
        </p:nvSpPr>
        <p:spPr>
          <a:xfrm>
            <a:off x="2104611" y="1899745"/>
            <a:ext cx="806755" cy="305851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6ABDB8-312A-9346-B824-A021B0EC09F6}"/>
              </a:ext>
            </a:extLst>
          </p:cNvPr>
          <p:cNvSpPr/>
          <p:nvPr/>
        </p:nvSpPr>
        <p:spPr>
          <a:xfrm>
            <a:off x="2104611" y="1899745"/>
            <a:ext cx="806755" cy="5701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Parsing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68A69-E080-0647-B924-70BBCB17D87B}"/>
              </a:ext>
            </a:extLst>
          </p:cNvPr>
          <p:cNvSpPr/>
          <p:nvPr/>
        </p:nvSpPr>
        <p:spPr>
          <a:xfrm>
            <a:off x="3209889" y="1899745"/>
            <a:ext cx="806755" cy="305851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641E5B-CB07-E04B-B6E6-A21EBF31B2F3}"/>
              </a:ext>
            </a:extLst>
          </p:cNvPr>
          <p:cNvSpPr/>
          <p:nvPr/>
        </p:nvSpPr>
        <p:spPr>
          <a:xfrm>
            <a:off x="3209889" y="1899745"/>
            <a:ext cx="806755" cy="5701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Semantic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F029CD9-742F-FD49-BAD2-859F7A0319C7}"/>
              </a:ext>
            </a:extLst>
          </p:cNvPr>
          <p:cNvSpPr/>
          <p:nvPr/>
        </p:nvSpPr>
        <p:spPr>
          <a:xfrm>
            <a:off x="763270" y="1490968"/>
            <a:ext cx="3489434" cy="3728917"/>
          </a:xfrm>
          <a:prstGeom prst="frame">
            <a:avLst>
              <a:gd name="adj1" fmla="val 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AF4DB-3BB2-DC43-97CD-EB329C7C4F0D}"/>
              </a:ext>
            </a:extLst>
          </p:cNvPr>
          <p:cNvSpPr/>
          <p:nvPr/>
        </p:nvSpPr>
        <p:spPr>
          <a:xfrm>
            <a:off x="1955347" y="1328058"/>
            <a:ext cx="1105279" cy="32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Font 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05689D-5019-9441-BC24-59158BD5A9A8}"/>
              </a:ext>
            </a:extLst>
          </p:cNvPr>
          <p:cNvSpPr/>
          <p:nvPr/>
        </p:nvSpPr>
        <p:spPr>
          <a:xfrm>
            <a:off x="0" y="710754"/>
            <a:ext cx="999330" cy="35735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C = A + 3 * 4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F64E5AC-08BA-0C40-8F54-793D8B674A1B}"/>
              </a:ext>
            </a:extLst>
          </p:cNvPr>
          <p:cNvCxnSpPr>
            <a:cxnSpLocks/>
            <a:stCxn id="13" idx="2"/>
            <a:endCxn id="19" idx="1"/>
          </p:cNvCxnSpPr>
          <p:nvPr/>
        </p:nvCxnSpPr>
        <p:spPr>
          <a:xfrm rot="16200000" flipH="1">
            <a:off x="-778918" y="2346688"/>
            <a:ext cx="3056831" cy="4996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6FFBCE-4A93-2449-B211-9612C09F8FF9}"/>
              </a:ext>
            </a:extLst>
          </p:cNvPr>
          <p:cNvSpPr/>
          <p:nvPr/>
        </p:nvSpPr>
        <p:spPr>
          <a:xfrm>
            <a:off x="999330" y="3429000"/>
            <a:ext cx="797095" cy="1391873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7030A0"/>
                </a:solidFill>
              </a:rPr>
              <a:t>(id, C)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(assignop, =)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(id, A)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(addop, +)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(int, 3)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(mulop, *)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(int, 4)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74EFE1-92C4-DE49-BF90-5D65DF6963CE}"/>
              </a:ext>
            </a:extLst>
          </p:cNvPr>
          <p:cNvSpPr/>
          <p:nvPr/>
        </p:nvSpPr>
        <p:spPr>
          <a:xfrm>
            <a:off x="999329" y="2559268"/>
            <a:ext cx="806756" cy="282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RegExp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F2792E-5A10-354D-BE94-5CD3B8ADD145}"/>
              </a:ext>
            </a:extLst>
          </p:cNvPr>
          <p:cNvSpPr/>
          <p:nvPr/>
        </p:nvSpPr>
        <p:spPr>
          <a:xfrm>
            <a:off x="994499" y="2899867"/>
            <a:ext cx="806756" cy="3503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6C91A41-A197-9747-AE80-14FFF4BAEA2F}"/>
              </a:ext>
            </a:extLst>
          </p:cNvPr>
          <p:cNvSpPr/>
          <p:nvPr/>
        </p:nvSpPr>
        <p:spPr>
          <a:xfrm>
            <a:off x="2115701" y="3429000"/>
            <a:ext cx="797095" cy="1391873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7030A0"/>
                </a:solidFill>
              </a:rPr>
              <a:t>        =</a:t>
            </a:r>
          </a:p>
          <a:p>
            <a:endParaRPr lang="en-US" sz="1000" b="1" dirty="0">
              <a:solidFill>
                <a:srgbClr val="7030A0"/>
              </a:solidFill>
            </a:endParaRPr>
          </a:p>
          <a:p>
            <a:r>
              <a:rPr lang="en-US" sz="1000" b="1" dirty="0">
                <a:solidFill>
                  <a:srgbClr val="7030A0"/>
                </a:solidFill>
              </a:rPr>
              <a:t>    C     F</a:t>
            </a:r>
          </a:p>
          <a:p>
            <a:endParaRPr lang="en-US" sz="1000" b="1" dirty="0">
              <a:solidFill>
                <a:srgbClr val="7030A0"/>
              </a:solidFill>
            </a:endParaRP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   A  +  T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r"/>
            <a:r>
              <a:rPr lang="en-US" sz="1000" b="1" dirty="0">
                <a:solidFill>
                  <a:srgbClr val="7030A0"/>
                </a:solidFill>
              </a:rPr>
              <a:t>      3 * 4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34450E7-DDD9-5F41-8915-E7D48D74BB29}"/>
              </a:ext>
            </a:extLst>
          </p:cNvPr>
          <p:cNvCxnSpPr>
            <a:cxnSpLocks/>
          </p:cNvCxnSpPr>
          <p:nvPr/>
        </p:nvCxnSpPr>
        <p:spPr>
          <a:xfrm flipV="1">
            <a:off x="2354050" y="3640520"/>
            <a:ext cx="78537" cy="206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B243238-42B7-154E-AB53-DB6A5030A2ED}"/>
              </a:ext>
            </a:extLst>
          </p:cNvPr>
          <p:cNvCxnSpPr>
            <a:cxnSpLocks/>
          </p:cNvCxnSpPr>
          <p:nvPr/>
        </p:nvCxnSpPr>
        <p:spPr>
          <a:xfrm flipH="1" flipV="1">
            <a:off x="2509235" y="3640520"/>
            <a:ext cx="46013" cy="206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9D62DC2-32A4-6647-BBB2-66AEF7D6A587}"/>
              </a:ext>
            </a:extLst>
          </p:cNvPr>
          <p:cNvCxnSpPr>
            <a:cxnSpLocks/>
          </p:cNvCxnSpPr>
          <p:nvPr/>
        </p:nvCxnSpPr>
        <p:spPr>
          <a:xfrm flipH="1" flipV="1">
            <a:off x="2555248" y="3964840"/>
            <a:ext cx="9663" cy="19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212AEEA-43A7-AE41-9F7A-6C223013252E}"/>
              </a:ext>
            </a:extLst>
          </p:cNvPr>
          <p:cNvCxnSpPr>
            <a:cxnSpLocks/>
          </p:cNvCxnSpPr>
          <p:nvPr/>
        </p:nvCxnSpPr>
        <p:spPr>
          <a:xfrm flipH="1" flipV="1">
            <a:off x="2564912" y="3964840"/>
            <a:ext cx="112997" cy="19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6C4E584-0BEA-274E-82CC-EBCF0A854D16}"/>
              </a:ext>
            </a:extLst>
          </p:cNvPr>
          <p:cNvCxnSpPr>
            <a:cxnSpLocks/>
          </p:cNvCxnSpPr>
          <p:nvPr/>
        </p:nvCxnSpPr>
        <p:spPr>
          <a:xfrm flipV="1">
            <a:off x="2432587" y="3921622"/>
            <a:ext cx="122661" cy="2347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EC94FA9-6647-064B-A17E-EA11866D8D11}"/>
              </a:ext>
            </a:extLst>
          </p:cNvPr>
          <p:cNvCxnSpPr>
            <a:cxnSpLocks/>
          </p:cNvCxnSpPr>
          <p:nvPr/>
        </p:nvCxnSpPr>
        <p:spPr>
          <a:xfrm flipV="1">
            <a:off x="2693220" y="4245053"/>
            <a:ext cx="0" cy="232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65CB2DF-FC1D-6145-AA6D-4931486934AA}"/>
              </a:ext>
            </a:extLst>
          </p:cNvPr>
          <p:cNvCxnSpPr>
            <a:cxnSpLocks/>
          </p:cNvCxnSpPr>
          <p:nvPr/>
        </p:nvCxnSpPr>
        <p:spPr>
          <a:xfrm flipV="1">
            <a:off x="2624234" y="4245053"/>
            <a:ext cx="59323" cy="204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031A20B-33F1-2E4B-A73B-AC7323940429}"/>
              </a:ext>
            </a:extLst>
          </p:cNvPr>
          <p:cNvCxnSpPr>
            <a:cxnSpLocks/>
          </p:cNvCxnSpPr>
          <p:nvPr/>
        </p:nvCxnSpPr>
        <p:spPr>
          <a:xfrm flipH="1" flipV="1">
            <a:off x="2702884" y="4245053"/>
            <a:ext cx="98702" cy="222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14EF05C-8587-B944-84A1-E9628B0369AD}"/>
              </a:ext>
            </a:extLst>
          </p:cNvPr>
          <p:cNvCxnSpPr>
            <a:stCxn id="19" idx="3"/>
            <a:endCxn id="78" idx="1"/>
          </p:cNvCxnSpPr>
          <p:nvPr/>
        </p:nvCxnSpPr>
        <p:spPr>
          <a:xfrm>
            <a:off x="1796425" y="4124937"/>
            <a:ext cx="319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42FBCFF-F161-E449-A414-89643A4A58F2}"/>
              </a:ext>
            </a:extLst>
          </p:cNvPr>
          <p:cNvCxnSpPr>
            <a:cxnSpLocks/>
            <a:stCxn id="78" idx="3"/>
            <a:endCxn id="196" idx="1"/>
          </p:cNvCxnSpPr>
          <p:nvPr/>
        </p:nvCxnSpPr>
        <p:spPr>
          <a:xfrm flipV="1">
            <a:off x="2912796" y="4124936"/>
            <a:ext cx="312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1413C4B-56A5-9145-8FF4-4E2768137C7B}"/>
              </a:ext>
            </a:extLst>
          </p:cNvPr>
          <p:cNvSpPr/>
          <p:nvPr/>
        </p:nvSpPr>
        <p:spPr>
          <a:xfrm>
            <a:off x="3225012" y="3428999"/>
            <a:ext cx="797095" cy="1391873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7030A0"/>
                </a:solidFill>
              </a:rPr>
              <a:t>        =</a:t>
            </a:r>
          </a:p>
          <a:p>
            <a:endParaRPr lang="en-US" sz="1000" b="1" dirty="0">
              <a:solidFill>
                <a:srgbClr val="7030A0"/>
              </a:solidFill>
            </a:endParaRPr>
          </a:p>
          <a:p>
            <a:r>
              <a:rPr lang="en-US" sz="1000" b="1" dirty="0">
                <a:solidFill>
                  <a:srgbClr val="7030A0"/>
                </a:solidFill>
              </a:rPr>
              <a:t> &amp;C     F</a:t>
            </a:r>
          </a:p>
          <a:p>
            <a:endParaRPr lang="en-US" sz="1000" b="1" dirty="0">
              <a:solidFill>
                <a:srgbClr val="7030A0"/>
              </a:solidFill>
            </a:endParaRP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   5  +  T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r"/>
            <a:r>
              <a:rPr lang="en-US" sz="1000" b="1" dirty="0">
                <a:solidFill>
                  <a:srgbClr val="7030A0"/>
                </a:solidFill>
              </a:rPr>
              <a:t>      3 * 4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D230B99C-2949-9244-B11D-AA993624C45A}"/>
              </a:ext>
            </a:extLst>
          </p:cNvPr>
          <p:cNvCxnSpPr>
            <a:cxnSpLocks/>
          </p:cNvCxnSpPr>
          <p:nvPr/>
        </p:nvCxnSpPr>
        <p:spPr>
          <a:xfrm flipV="1">
            <a:off x="3463361" y="3640519"/>
            <a:ext cx="78537" cy="206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7248D24-580F-F94F-A57A-C5400F4F2B23}"/>
              </a:ext>
            </a:extLst>
          </p:cNvPr>
          <p:cNvCxnSpPr>
            <a:cxnSpLocks/>
          </p:cNvCxnSpPr>
          <p:nvPr/>
        </p:nvCxnSpPr>
        <p:spPr>
          <a:xfrm flipH="1" flipV="1">
            <a:off x="3618546" y="3640519"/>
            <a:ext cx="46013" cy="206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A8E5B0A-0D79-134D-BDB2-64836AA85D8B}"/>
              </a:ext>
            </a:extLst>
          </p:cNvPr>
          <p:cNvCxnSpPr>
            <a:cxnSpLocks/>
          </p:cNvCxnSpPr>
          <p:nvPr/>
        </p:nvCxnSpPr>
        <p:spPr>
          <a:xfrm flipH="1" flipV="1">
            <a:off x="3664559" y="3964839"/>
            <a:ext cx="9663" cy="19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EC41F07-5C21-DE43-9567-2E1124BB7F21}"/>
              </a:ext>
            </a:extLst>
          </p:cNvPr>
          <p:cNvCxnSpPr>
            <a:cxnSpLocks/>
          </p:cNvCxnSpPr>
          <p:nvPr/>
        </p:nvCxnSpPr>
        <p:spPr>
          <a:xfrm flipH="1" flipV="1">
            <a:off x="3674223" y="3964839"/>
            <a:ext cx="112997" cy="19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72EAE98-BF1E-A840-9B41-09770FD70048}"/>
              </a:ext>
            </a:extLst>
          </p:cNvPr>
          <p:cNvCxnSpPr>
            <a:cxnSpLocks/>
          </p:cNvCxnSpPr>
          <p:nvPr/>
        </p:nvCxnSpPr>
        <p:spPr>
          <a:xfrm flipV="1">
            <a:off x="3541898" y="3921621"/>
            <a:ext cx="122661" cy="2347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C27B67C-E9B2-F34D-81E1-F3EAE149795F}"/>
              </a:ext>
            </a:extLst>
          </p:cNvPr>
          <p:cNvCxnSpPr>
            <a:cxnSpLocks/>
          </p:cNvCxnSpPr>
          <p:nvPr/>
        </p:nvCxnSpPr>
        <p:spPr>
          <a:xfrm flipV="1">
            <a:off x="3802531" y="4245052"/>
            <a:ext cx="0" cy="232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E947FA6-725E-8649-86E4-53568DBDF002}"/>
              </a:ext>
            </a:extLst>
          </p:cNvPr>
          <p:cNvCxnSpPr>
            <a:cxnSpLocks/>
          </p:cNvCxnSpPr>
          <p:nvPr/>
        </p:nvCxnSpPr>
        <p:spPr>
          <a:xfrm flipV="1">
            <a:off x="3733545" y="4245052"/>
            <a:ext cx="59323" cy="204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7FD79DB-FCD3-AE43-A626-B8DACF88BB92}"/>
              </a:ext>
            </a:extLst>
          </p:cNvPr>
          <p:cNvCxnSpPr>
            <a:cxnSpLocks/>
          </p:cNvCxnSpPr>
          <p:nvPr/>
        </p:nvCxnSpPr>
        <p:spPr>
          <a:xfrm flipH="1" flipV="1">
            <a:off x="3812195" y="4245052"/>
            <a:ext cx="98702" cy="222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3A0F6B3-CFD6-3D49-9400-9DC8BB73FB02}"/>
              </a:ext>
            </a:extLst>
          </p:cNvPr>
          <p:cNvSpPr/>
          <p:nvPr/>
        </p:nvSpPr>
        <p:spPr>
          <a:xfrm>
            <a:off x="3225012" y="4269427"/>
            <a:ext cx="392578" cy="54433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0132A21-7C96-AF4B-85E8-1A633E432A0A}"/>
              </a:ext>
            </a:extLst>
          </p:cNvPr>
          <p:cNvSpPr/>
          <p:nvPr/>
        </p:nvSpPr>
        <p:spPr>
          <a:xfrm>
            <a:off x="3223582" y="4361163"/>
            <a:ext cx="393531" cy="14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 | 2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DA46CBE-1C62-C943-9FAA-B1014C746960}"/>
              </a:ext>
            </a:extLst>
          </p:cNvPr>
          <p:cNvSpPr/>
          <p:nvPr/>
        </p:nvSpPr>
        <p:spPr>
          <a:xfrm>
            <a:off x="3222610" y="4590251"/>
            <a:ext cx="393531" cy="14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 | 5 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BD8ACB6-EBB8-434C-BDE0-E364CCEFFD9B}"/>
              </a:ext>
            </a:extLst>
          </p:cNvPr>
          <p:cNvSpPr/>
          <p:nvPr/>
        </p:nvSpPr>
        <p:spPr>
          <a:xfrm>
            <a:off x="2104610" y="2564064"/>
            <a:ext cx="806756" cy="2821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Context-free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Language 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DBC1F36-F7EA-F541-AA60-92C76FE03502}"/>
              </a:ext>
            </a:extLst>
          </p:cNvPr>
          <p:cNvSpPr/>
          <p:nvPr/>
        </p:nvSpPr>
        <p:spPr>
          <a:xfrm>
            <a:off x="2104608" y="2903541"/>
            <a:ext cx="806756" cy="3503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Top-down LL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Bottom-up LR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D9D40FB-0E7C-7245-9FF8-9F493105394C}"/>
              </a:ext>
            </a:extLst>
          </p:cNvPr>
          <p:cNvSpPr/>
          <p:nvPr/>
        </p:nvSpPr>
        <p:spPr>
          <a:xfrm>
            <a:off x="3209888" y="2880640"/>
            <a:ext cx="806756" cy="5040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Context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sensitive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AEB8C4C-B059-5540-92FD-90AEA9161AC9}"/>
              </a:ext>
            </a:extLst>
          </p:cNvPr>
          <p:cNvSpPr/>
          <p:nvPr/>
        </p:nvSpPr>
        <p:spPr>
          <a:xfrm>
            <a:off x="4375365" y="2733862"/>
            <a:ext cx="797095" cy="1391873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t0 = 3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t1 = 4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t2 = t0 * t1 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t3 = 5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t4 = C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t4 = t3 + t2 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E05DFD5A-2FDC-4746-AB5E-7441F1A74893}"/>
              </a:ext>
            </a:extLst>
          </p:cNvPr>
          <p:cNvSpPr/>
          <p:nvPr/>
        </p:nvSpPr>
        <p:spPr>
          <a:xfrm>
            <a:off x="3209888" y="2564065"/>
            <a:ext cx="806756" cy="2773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Symbol table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3CC3803-4754-9241-B726-4B3566D9E61B}"/>
              </a:ext>
            </a:extLst>
          </p:cNvPr>
          <p:cNvSpPr txBox="1"/>
          <p:nvPr/>
        </p:nvSpPr>
        <p:spPr>
          <a:xfrm>
            <a:off x="80318" y="522132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 Code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BDCF532-F932-4445-90D9-2F59F58A3723}"/>
              </a:ext>
            </a:extLst>
          </p:cNvPr>
          <p:cNvSpPr txBox="1"/>
          <p:nvPr/>
        </p:nvSpPr>
        <p:spPr>
          <a:xfrm>
            <a:off x="4271210" y="2396465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Intermediate</a:t>
            </a:r>
          </a:p>
          <a:p>
            <a:r>
              <a:rPr lang="en-US" sz="1000" b="1" dirty="0"/>
              <a:t>Representation</a:t>
            </a:r>
          </a:p>
        </p:txBody>
      </p: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A67BD360-7923-424B-8B10-2F6E50DF96AB}"/>
              </a:ext>
            </a:extLst>
          </p:cNvPr>
          <p:cNvCxnSpPr>
            <a:stCxn id="196" idx="3"/>
            <a:endCxn id="211" idx="1"/>
          </p:cNvCxnSpPr>
          <p:nvPr/>
        </p:nvCxnSpPr>
        <p:spPr>
          <a:xfrm flipV="1">
            <a:off x="4022107" y="3429799"/>
            <a:ext cx="353258" cy="6951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56581D2-DCAB-E44F-B2A3-027920D81402}"/>
              </a:ext>
            </a:extLst>
          </p:cNvPr>
          <p:cNvSpPr/>
          <p:nvPr/>
        </p:nvSpPr>
        <p:spPr>
          <a:xfrm>
            <a:off x="5387689" y="1899745"/>
            <a:ext cx="640169" cy="305851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ED3146C7-BD2A-624D-826F-424673B0C1ED}"/>
              </a:ext>
            </a:extLst>
          </p:cNvPr>
          <p:cNvSpPr/>
          <p:nvPr/>
        </p:nvSpPr>
        <p:spPr>
          <a:xfrm>
            <a:off x="6227799" y="1899745"/>
            <a:ext cx="640169" cy="305851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2DED467C-6DD0-E244-A134-713EB60A4FAE}"/>
              </a:ext>
            </a:extLst>
          </p:cNvPr>
          <p:cNvSpPr/>
          <p:nvPr/>
        </p:nvSpPr>
        <p:spPr>
          <a:xfrm>
            <a:off x="7299129" y="1899745"/>
            <a:ext cx="640169" cy="305851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Frame 219">
            <a:extLst>
              <a:ext uri="{FF2B5EF4-FFF2-40B4-BE49-F238E27FC236}">
                <a16:creationId xmlns:a16="http://schemas.microsoft.com/office/drawing/2014/main" id="{45315156-7D23-A643-A267-5C465E920AFE}"/>
              </a:ext>
            </a:extLst>
          </p:cNvPr>
          <p:cNvSpPr/>
          <p:nvPr/>
        </p:nvSpPr>
        <p:spPr>
          <a:xfrm>
            <a:off x="5276613" y="1490967"/>
            <a:ext cx="2763801" cy="3728917"/>
          </a:xfrm>
          <a:prstGeom prst="frame">
            <a:avLst>
              <a:gd name="adj1" fmla="val 4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3D1772E-23F4-EA44-908B-0AD2C8CA7FDC}"/>
              </a:ext>
            </a:extLst>
          </p:cNvPr>
          <p:cNvSpPr/>
          <p:nvPr/>
        </p:nvSpPr>
        <p:spPr>
          <a:xfrm>
            <a:off x="6109984" y="1369536"/>
            <a:ext cx="1105279" cy="3258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Optimizer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0887BA5-8F05-1242-9F8D-5BE871859CD5}"/>
              </a:ext>
            </a:extLst>
          </p:cNvPr>
          <p:cNvCxnSpPr>
            <a:stCxn id="217" idx="3"/>
            <a:endCxn id="218" idx="1"/>
          </p:cNvCxnSpPr>
          <p:nvPr/>
        </p:nvCxnSpPr>
        <p:spPr>
          <a:xfrm>
            <a:off x="6027858" y="3429000"/>
            <a:ext cx="199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B628E54-D8B6-A04A-B2FE-791D39FC69C1}"/>
              </a:ext>
            </a:extLst>
          </p:cNvPr>
          <p:cNvCxnSpPr>
            <a:cxnSpLocks/>
            <a:stCxn id="218" idx="3"/>
            <a:endCxn id="219" idx="1"/>
          </p:cNvCxnSpPr>
          <p:nvPr/>
        </p:nvCxnSpPr>
        <p:spPr>
          <a:xfrm>
            <a:off x="6867968" y="3429000"/>
            <a:ext cx="431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3F109368-38DF-B34E-A144-290DEE02E72F}"/>
              </a:ext>
            </a:extLst>
          </p:cNvPr>
          <p:cNvSpPr txBox="1"/>
          <p:nvPr/>
        </p:nvSpPr>
        <p:spPr>
          <a:xfrm>
            <a:off x="6911866" y="31042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0B70442-431D-4A41-8E53-5F9E931D2007}"/>
              </a:ext>
            </a:extLst>
          </p:cNvPr>
          <p:cNvSpPr/>
          <p:nvPr/>
        </p:nvSpPr>
        <p:spPr>
          <a:xfrm>
            <a:off x="5394680" y="1899745"/>
            <a:ext cx="633178" cy="3847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Pass 1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BA66497-A780-E640-9DD1-4876411E7D3F}"/>
              </a:ext>
            </a:extLst>
          </p:cNvPr>
          <p:cNvSpPr/>
          <p:nvPr/>
        </p:nvSpPr>
        <p:spPr>
          <a:xfrm>
            <a:off x="6229710" y="1908800"/>
            <a:ext cx="633178" cy="3847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Pass 2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FC7124C-2992-8E49-8808-5056AFE56D8E}"/>
              </a:ext>
            </a:extLst>
          </p:cNvPr>
          <p:cNvSpPr/>
          <p:nvPr/>
        </p:nvSpPr>
        <p:spPr>
          <a:xfrm>
            <a:off x="7308909" y="1911907"/>
            <a:ext cx="633178" cy="3847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Pass 3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FA0DC878-09FA-4345-8F6A-230796B527D4}"/>
              </a:ext>
            </a:extLst>
          </p:cNvPr>
          <p:cNvCxnSpPr>
            <a:stCxn id="211" idx="3"/>
            <a:endCxn id="217" idx="1"/>
          </p:cNvCxnSpPr>
          <p:nvPr/>
        </p:nvCxnSpPr>
        <p:spPr>
          <a:xfrm flipV="1">
            <a:off x="5172460" y="3429000"/>
            <a:ext cx="215229" cy="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768F81D-9512-FD40-B63F-74E0513B531D}"/>
              </a:ext>
            </a:extLst>
          </p:cNvPr>
          <p:cNvSpPr/>
          <p:nvPr/>
        </p:nvSpPr>
        <p:spPr>
          <a:xfrm>
            <a:off x="8188467" y="2733862"/>
            <a:ext cx="797095" cy="1391873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t0 = 12 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t1 = 5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t2 = C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t2 = t1 + t0 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6F41E49-6635-2948-B2C4-EEBCFE0D2FCC}"/>
              </a:ext>
            </a:extLst>
          </p:cNvPr>
          <p:cNvSpPr txBox="1"/>
          <p:nvPr/>
        </p:nvSpPr>
        <p:spPr>
          <a:xfrm>
            <a:off x="8084312" y="2396465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Intermediate</a:t>
            </a:r>
          </a:p>
          <a:p>
            <a:r>
              <a:rPr lang="en-US" sz="1000" b="1" dirty="0"/>
              <a:t>Representation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ED2D513-A2A7-D840-B663-BCCA174DFAF1}"/>
              </a:ext>
            </a:extLst>
          </p:cNvPr>
          <p:cNvCxnSpPr>
            <a:stCxn id="219" idx="3"/>
            <a:endCxn id="233" idx="1"/>
          </p:cNvCxnSpPr>
          <p:nvPr/>
        </p:nvCxnSpPr>
        <p:spPr>
          <a:xfrm>
            <a:off x="7939298" y="3429000"/>
            <a:ext cx="249169" cy="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6D14C4B1-FD9C-BA40-A308-92FCD2B501E9}"/>
              </a:ext>
            </a:extLst>
          </p:cNvPr>
          <p:cNvSpPr/>
          <p:nvPr/>
        </p:nvSpPr>
        <p:spPr>
          <a:xfrm>
            <a:off x="9738648" y="1879336"/>
            <a:ext cx="1603064" cy="85452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Instruction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Selection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E2A5C71-8B53-584F-B92E-EE3985055BC7}"/>
              </a:ext>
            </a:extLst>
          </p:cNvPr>
          <p:cNvSpPr/>
          <p:nvPr/>
        </p:nvSpPr>
        <p:spPr>
          <a:xfrm>
            <a:off x="9738648" y="2957419"/>
            <a:ext cx="1603064" cy="85452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Register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Allocation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D9AF1F5-9F8B-3143-934A-F953E17C90E2}"/>
              </a:ext>
            </a:extLst>
          </p:cNvPr>
          <p:cNvSpPr/>
          <p:nvPr/>
        </p:nvSpPr>
        <p:spPr>
          <a:xfrm>
            <a:off x="9738648" y="4035502"/>
            <a:ext cx="1603064" cy="85452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Instruction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246" name="Frame 245">
            <a:extLst>
              <a:ext uri="{FF2B5EF4-FFF2-40B4-BE49-F238E27FC236}">
                <a16:creationId xmlns:a16="http://schemas.microsoft.com/office/drawing/2014/main" id="{C308BE4B-E16C-384D-897F-63214F0D5424}"/>
              </a:ext>
            </a:extLst>
          </p:cNvPr>
          <p:cNvSpPr/>
          <p:nvPr/>
        </p:nvSpPr>
        <p:spPr>
          <a:xfrm>
            <a:off x="9185807" y="1532446"/>
            <a:ext cx="2763801" cy="3728917"/>
          </a:xfrm>
          <a:prstGeom prst="frame">
            <a:avLst>
              <a:gd name="adj1" fmla="val 45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BDE2660-3DF3-BC41-8C84-457413DC6E65}"/>
              </a:ext>
            </a:extLst>
          </p:cNvPr>
          <p:cNvSpPr/>
          <p:nvPr/>
        </p:nvSpPr>
        <p:spPr>
          <a:xfrm>
            <a:off x="10015067" y="1369536"/>
            <a:ext cx="1105279" cy="3258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F14489FD-CFEC-DB40-9224-B7EB54A5988D}"/>
              </a:ext>
            </a:extLst>
          </p:cNvPr>
          <p:cNvCxnSpPr>
            <a:stCxn id="233" idx="3"/>
            <a:endCxn id="242" idx="1"/>
          </p:cNvCxnSpPr>
          <p:nvPr/>
        </p:nvCxnSpPr>
        <p:spPr>
          <a:xfrm flipV="1">
            <a:off x="8985562" y="2306599"/>
            <a:ext cx="753086" cy="112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135BD92F-A80C-1F46-9C32-BD8B73DBE0B7}"/>
              </a:ext>
            </a:extLst>
          </p:cNvPr>
          <p:cNvCxnSpPr>
            <a:stCxn id="242" idx="2"/>
            <a:endCxn id="244" idx="0"/>
          </p:cNvCxnSpPr>
          <p:nvPr/>
        </p:nvCxnSpPr>
        <p:spPr>
          <a:xfrm>
            <a:off x="10540180" y="2733862"/>
            <a:ext cx="0" cy="223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AFB7AE68-650E-F74C-B5F9-A2740C1BBD21}"/>
              </a:ext>
            </a:extLst>
          </p:cNvPr>
          <p:cNvCxnSpPr>
            <a:stCxn id="244" idx="2"/>
            <a:endCxn id="245" idx="0"/>
          </p:cNvCxnSpPr>
          <p:nvPr/>
        </p:nvCxnSpPr>
        <p:spPr>
          <a:xfrm>
            <a:off x="10540180" y="3811945"/>
            <a:ext cx="0" cy="223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86EB42CC-8B97-3844-A4F2-CF39E215BC2C}"/>
              </a:ext>
            </a:extLst>
          </p:cNvPr>
          <p:cNvSpPr/>
          <p:nvPr/>
        </p:nvSpPr>
        <p:spPr>
          <a:xfrm>
            <a:off x="8629095" y="5550174"/>
            <a:ext cx="1147153" cy="1102596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Java</a:t>
            </a:r>
          </a:p>
          <a:p>
            <a:pPr algn="ctr"/>
            <a:r>
              <a:rPr lang="en-US" sz="1200" b="1" dirty="0">
                <a:solidFill>
                  <a:srgbClr val="7030A0"/>
                </a:solidFill>
              </a:rPr>
              <a:t>Bytecode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20BA0806-8F42-5342-B8AA-30150C9A1D38}"/>
              </a:ext>
            </a:extLst>
          </p:cNvPr>
          <p:cNvSpPr/>
          <p:nvPr/>
        </p:nvSpPr>
        <p:spPr>
          <a:xfrm>
            <a:off x="9836971" y="5550174"/>
            <a:ext cx="1147153" cy="1102596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X86-64</a:t>
            </a: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E3365060-965E-DE4D-A58B-BBDD7A0B1EA9}"/>
              </a:ext>
            </a:extLst>
          </p:cNvPr>
          <p:cNvSpPr/>
          <p:nvPr/>
        </p:nvSpPr>
        <p:spPr>
          <a:xfrm>
            <a:off x="11044847" y="5550174"/>
            <a:ext cx="1147153" cy="1102596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RISC-V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5133726E-3AB7-7048-9168-871F017318C7}"/>
              </a:ext>
            </a:extLst>
          </p:cNvPr>
          <p:cNvCxnSpPr>
            <a:endCxn id="256" idx="0"/>
          </p:cNvCxnSpPr>
          <p:nvPr/>
        </p:nvCxnSpPr>
        <p:spPr>
          <a:xfrm flipH="1">
            <a:off x="9202672" y="5261363"/>
            <a:ext cx="1337508" cy="28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C6733525-3C95-9B4C-8C97-2B40F84A4A6E}"/>
              </a:ext>
            </a:extLst>
          </p:cNvPr>
          <p:cNvCxnSpPr>
            <a:endCxn id="257" idx="0"/>
          </p:cNvCxnSpPr>
          <p:nvPr/>
        </p:nvCxnSpPr>
        <p:spPr>
          <a:xfrm flipH="1">
            <a:off x="10410548" y="5261363"/>
            <a:ext cx="157158" cy="28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8AB7CE99-08C5-184E-A7AF-6973EECDC083}"/>
              </a:ext>
            </a:extLst>
          </p:cNvPr>
          <p:cNvCxnSpPr>
            <a:endCxn id="258" idx="0"/>
          </p:cNvCxnSpPr>
          <p:nvPr/>
        </p:nvCxnSpPr>
        <p:spPr>
          <a:xfrm>
            <a:off x="10567706" y="5261363"/>
            <a:ext cx="1050718" cy="28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67B4486B-977F-B046-A7CD-5D5C592C6BAE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Typical Compiler Stages</a:t>
            </a:r>
          </a:p>
        </p:txBody>
      </p:sp>
    </p:spTree>
    <p:extLst>
      <p:ext uri="{BB962C8B-B14F-4D97-AF65-F5344CB8AC3E}">
        <p14:creationId xmlns:p14="http://schemas.microsoft.com/office/powerpoint/2010/main" val="42402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70731D8-6148-2C41-BAD7-5A5467DB55F4}"/>
              </a:ext>
            </a:extLst>
          </p:cNvPr>
          <p:cNvGrpSpPr/>
          <p:nvPr/>
        </p:nvGrpSpPr>
        <p:grpSpPr>
          <a:xfrm>
            <a:off x="5888421" y="2694103"/>
            <a:ext cx="1382110" cy="1785104"/>
            <a:chOff x="4204994" y="987141"/>
            <a:chExt cx="1382110" cy="17851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746DDE-3942-E14B-B215-7EB513D30A5E}"/>
                </a:ext>
              </a:extLst>
            </p:cNvPr>
            <p:cNvSpPr/>
            <p:nvPr/>
          </p:nvSpPr>
          <p:spPr>
            <a:xfrm>
              <a:off x="4204994" y="987141"/>
              <a:ext cx="1382110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E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E  T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   T</a:t>
              </a:r>
              <a:r>
                <a:rPr lang="en-US" sz="2000" spc="100" dirty="0"/>
                <a:t>   F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srgbClr val="00B0F0"/>
                  </a:solidFill>
                </a:rPr>
                <a:t> A</a:t>
              </a:r>
              <a:r>
                <a:rPr lang="en-US" sz="2000" dirty="0">
                  <a:solidFill>
                    <a:srgbClr val="00B0F0"/>
                  </a:solidFill>
                  <a:latin typeface="Calibri Light" panose="020F0302020204030204"/>
                </a:rPr>
                <a:t>  +  3  </a:t>
              </a:r>
              <a:r>
                <a:rPr lang="en-US" sz="2000" spc="100" dirty="0">
                  <a:solidFill>
                    <a:srgbClr val="00B0F0"/>
                  </a:solidFill>
                </a:rPr>
                <a:t>×</a:t>
              </a:r>
              <a:r>
                <a:rPr lang="en-US" sz="2000" dirty="0">
                  <a:solidFill>
                    <a:srgbClr val="00B0F0"/>
                  </a:solidFill>
                  <a:latin typeface="Calibri Light" panose="020F0302020204030204"/>
                </a:rPr>
                <a:t>  4</a:t>
              </a:r>
              <a:endParaRPr lang="en-US" sz="2000" dirty="0">
                <a:solidFill>
                  <a:srgbClr val="00B0F0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F738CB-D993-5241-936F-54BA3A9463B7}"/>
                </a:ext>
              </a:extLst>
            </p:cNvPr>
            <p:cNvGrpSpPr/>
            <p:nvPr/>
          </p:nvGrpSpPr>
          <p:grpSpPr>
            <a:xfrm>
              <a:off x="4724400" y="1320974"/>
              <a:ext cx="384175" cy="1114494"/>
              <a:chOff x="9805360" y="4010025"/>
              <a:chExt cx="384175" cy="1568137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AD42B45-A322-3647-8ED6-74CE4CF4144A}"/>
                  </a:ext>
                </a:extLst>
              </p:cNvPr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68C43F9-C95E-9C45-BCC9-90D018C8E1E0}"/>
                  </a:ext>
                </a:extLst>
              </p:cNvPr>
              <p:cNvCxnSpPr/>
              <p:nvPr/>
            </p:nvCxnSpPr>
            <p:spPr>
              <a:xfrm flipH="1">
                <a:off x="9855134" y="4010025"/>
                <a:ext cx="127390" cy="1568137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73E309D-CEAE-5C4E-8870-707850913B03}"/>
                  </a:ext>
                </a:extLst>
              </p:cNvPr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902DD6-A6AE-8242-B8DF-506D302802C9}"/>
                </a:ext>
              </a:extLst>
            </p:cNvPr>
            <p:cNvGrpSpPr/>
            <p:nvPr/>
          </p:nvGrpSpPr>
          <p:grpSpPr>
            <a:xfrm>
              <a:off x="4972050" y="1768651"/>
              <a:ext cx="384175" cy="651590"/>
              <a:chOff x="9805360" y="4010025"/>
              <a:chExt cx="384175" cy="916812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5B90B18-C2E1-FF48-A67B-0C595286795B}"/>
                  </a:ext>
                </a:extLst>
              </p:cNvPr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CD94BF3-1EEE-5647-836D-91EC51C96270}"/>
                  </a:ext>
                </a:extLst>
              </p:cNvPr>
              <p:cNvCxnSpPr/>
              <p:nvPr/>
            </p:nvCxnSpPr>
            <p:spPr>
              <a:xfrm>
                <a:off x="9982524" y="4010025"/>
                <a:ext cx="52831" cy="916812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DF764AB-95FF-2540-BCBD-3222174321EA}"/>
                  </a:ext>
                </a:extLst>
              </p:cNvPr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B2EBFD3-9B86-AD48-AEA0-7F11F9F4D8A8}"/>
                </a:ext>
              </a:extLst>
            </p:cNvPr>
            <p:cNvCxnSpPr/>
            <p:nvPr/>
          </p:nvCxnSpPr>
          <p:spPr>
            <a:xfrm flipH="1">
              <a:off x="4505277" y="1758080"/>
              <a:ext cx="109505" cy="66681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B8E2013-D215-184E-B56B-EB38C8B556C5}"/>
                </a:ext>
              </a:extLst>
            </p:cNvPr>
            <p:cNvCxnSpPr/>
            <p:nvPr/>
          </p:nvCxnSpPr>
          <p:spPr>
            <a:xfrm>
              <a:off x="4961889" y="2226182"/>
              <a:ext cx="10161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66DECD9-FCD4-3942-895D-3244514BC34F}"/>
                </a:ext>
              </a:extLst>
            </p:cNvPr>
            <p:cNvCxnSpPr/>
            <p:nvPr/>
          </p:nvCxnSpPr>
          <p:spPr>
            <a:xfrm>
              <a:off x="5361305" y="2210954"/>
              <a:ext cx="10254" cy="22451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FEF9D30-EA3F-5D40-99CF-DC6A7A29D0CF}"/>
              </a:ext>
            </a:extLst>
          </p:cNvPr>
          <p:cNvSpPr txBox="1"/>
          <p:nvPr/>
        </p:nvSpPr>
        <p:spPr>
          <a:xfrm>
            <a:off x="6148168" y="229762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48B90F-D1A7-194B-BAE0-A0AD70E631CF}"/>
              </a:ext>
            </a:extLst>
          </p:cNvPr>
          <p:cNvSpPr txBox="1"/>
          <p:nvPr/>
        </p:nvSpPr>
        <p:spPr>
          <a:xfrm>
            <a:off x="6110951" y="18748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B9DE42-7663-D743-B801-A488DCBD7820}"/>
              </a:ext>
            </a:extLst>
          </p:cNvPr>
          <p:cNvCxnSpPr/>
          <p:nvPr/>
        </p:nvCxnSpPr>
        <p:spPr>
          <a:xfrm>
            <a:off x="6367116" y="2569930"/>
            <a:ext cx="154180" cy="19406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35ED0B-6FE7-1D41-9D30-245DE919821C}"/>
              </a:ext>
            </a:extLst>
          </p:cNvPr>
          <p:cNvCxnSpPr/>
          <p:nvPr/>
        </p:nvCxnSpPr>
        <p:spPr>
          <a:xfrm flipH="1">
            <a:off x="6110951" y="2569930"/>
            <a:ext cx="133979" cy="19406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A446EF1-A108-9C47-A140-E37C39920F81}"/>
              </a:ext>
            </a:extLst>
          </p:cNvPr>
          <p:cNvSpPr txBox="1"/>
          <p:nvPr/>
        </p:nvSpPr>
        <p:spPr>
          <a:xfrm>
            <a:off x="5704880" y="309746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86370E-79CC-ED40-B569-D1464B8DC14A}"/>
              </a:ext>
            </a:extLst>
          </p:cNvPr>
          <p:cNvSpPr txBox="1"/>
          <p:nvPr/>
        </p:nvSpPr>
        <p:spPr>
          <a:xfrm>
            <a:off x="5917371" y="27111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AE9E85-82A6-6E46-89DE-CA0C4FB51C00}"/>
              </a:ext>
            </a:extLst>
          </p:cNvPr>
          <p:cNvCxnSpPr/>
          <p:nvPr/>
        </p:nvCxnSpPr>
        <p:spPr>
          <a:xfrm flipH="1">
            <a:off x="5911760" y="2983420"/>
            <a:ext cx="133979" cy="19406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0B31E09-4B18-F949-B26D-A6B4C461E216}"/>
              </a:ext>
            </a:extLst>
          </p:cNvPr>
          <p:cNvCxnSpPr>
            <a:cxnSpLocks/>
          </p:cNvCxnSpPr>
          <p:nvPr/>
        </p:nvCxnSpPr>
        <p:spPr>
          <a:xfrm>
            <a:off x="6299415" y="2568778"/>
            <a:ext cx="37018" cy="23941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979F5A4-D64A-9B46-9EB9-4EFD2869D52A}"/>
              </a:ext>
            </a:extLst>
          </p:cNvPr>
          <p:cNvSpPr txBox="1"/>
          <p:nvPr/>
        </p:nvSpPr>
        <p:spPr>
          <a:xfrm>
            <a:off x="6190280" y="27015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=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83DBF7-F05F-CC4B-9361-C3E6036DF05B}"/>
              </a:ext>
            </a:extLst>
          </p:cNvPr>
          <p:cNvSpPr/>
          <p:nvPr/>
        </p:nvSpPr>
        <p:spPr>
          <a:xfrm>
            <a:off x="7278138" y="551867"/>
            <a:ext cx="1502979" cy="36933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7030A0"/>
                </a:solidFill>
              </a:rPr>
              <a:t>C = A + 3 * 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EB06D3-9375-D34C-96FA-12A72DD125AE}"/>
              </a:ext>
            </a:extLst>
          </p:cNvPr>
          <p:cNvCxnSpPr>
            <a:cxnSpLocks/>
          </p:cNvCxnSpPr>
          <p:nvPr/>
        </p:nvCxnSpPr>
        <p:spPr>
          <a:xfrm>
            <a:off x="6253052" y="2163834"/>
            <a:ext cx="37018" cy="23941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28BF09A-8714-9744-97F7-9C95261232BA}"/>
              </a:ext>
            </a:extLst>
          </p:cNvPr>
          <p:cNvSpPr txBox="1"/>
          <p:nvPr/>
        </p:nvSpPr>
        <p:spPr>
          <a:xfrm>
            <a:off x="4172608" y="18748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365FC6-8974-F540-9837-37F9BC615E91}"/>
              </a:ext>
            </a:extLst>
          </p:cNvPr>
          <p:cNvSpPr txBox="1"/>
          <p:nvPr/>
        </p:nvSpPr>
        <p:spPr>
          <a:xfrm>
            <a:off x="4152042" y="22976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E632A7-7497-294C-83D5-43DA5B0C686E}"/>
              </a:ext>
            </a:extLst>
          </p:cNvPr>
          <p:cNvSpPr txBox="1"/>
          <p:nvPr/>
        </p:nvSpPr>
        <p:spPr>
          <a:xfrm>
            <a:off x="3995747" y="270072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= 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3A151E-290F-BD43-850C-DC09A2D0AFAA}"/>
              </a:ext>
            </a:extLst>
          </p:cNvPr>
          <p:cNvSpPr txBox="1"/>
          <p:nvPr/>
        </p:nvSpPr>
        <p:spPr>
          <a:xfrm>
            <a:off x="3784953" y="310953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= E + 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24F640-BFD4-E04C-865C-3691E813EA7B}"/>
              </a:ext>
            </a:extLst>
          </p:cNvPr>
          <p:cNvSpPr txBox="1"/>
          <p:nvPr/>
        </p:nvSpPr>
        <p:spPr>
          <a:xfrm>
            <a:off x="3642721" y="361378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= E + T x 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103477-F421-8E43-BBDB-51ACB536BEA8}"/>
              </a:ext>
            </a:extLst>
          </p:cNvPr>
          <p:cNvSpPr txBox="1"/>
          <p:nvPr/>
        </p:nvSpPr>
        <p:spPr>
          <a:xfrm>
            <a:off x="3475577" y="4100768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= ID + INT x INT</a:t>
            </a:r>
          </a:p>
        </p:txBody>
      </p:sp>
      <p:sp>
        <p:nvSpPr>
          <p:cNvPr id="50" name="Up Arrow 49">
            <a:extLst>
              <a:ext uri="{FF2B5EF4-FFF2-40B4-BE49-F238E27FC236}">
                <a16:creationId xmlns:a16="http://schemas.microsoft.com/office/drawing/2014/main" id="{C0684EA1-FC31-3A43-9019-E07C4D9B9FF9}"/>
              </a:ext>
            </a:extLst>
          </p:cNvPr>
          <p:cNvSpPr/>
          <p:nvPr/>
        </p:nvSpPr>
        <p:spPr>
          <a:xfrm>
            <a:off x="7281348" y="1799840"/>
            <a:ext cx="300082" cy="2595250"/>
          </a:xfrm>
          <a:prstGeom prst="upArrow">
            <a:avLst>
              <a:gd name="adj1" fmla="val 50000"/>
              <a:gd name="adj2" fmla="val 13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57CAEB3-CD2F-1A48-9854-D4869BBF5DC7}"/>
              </a:ext>
            </a:extLst>
          </p:cNvPr>
          <p:cNvGrpSpPr/>
          <p:nvPr/>
        </p:nvGrpSpPr>
        <p:grpSpPr>
          <a:xfrm>
            <a:off x="679076" y="3195029"/>
            <a:ext cx="2494740" cy="1200329"/>
            <a:chOff x="8814008" y="1588522"/>
            <a:chExt cx="249474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1008318-B91D-9746-A9BA-3E0E4BB9AC9E}"/>
                    </a:ext>
                  </a:extLst>
                </p:cNvPr>
                <p:cNvSpPr txBox="1"/>
                <p:nvPr/>
              </p:nvSpPr>
              <p:spPr>
                <a:xfrm>
                  <a:off x="9513241" y="1588522"/>
                  <a:ext cx="179550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E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spc="100" dirty="0">
                      <a:solidFill>
                        <a:schemeClr val="tx1"/>
                      </a:solidFill>
                    </a:rPr>
                    <a:t>E+T</a:t>
                  </a:r>
                  <a:r>
                    <a:rPr lang="en-US" sz="2000" dirty="0">
                      <a:solidFill>
                        <a:schemeClr val="tx1"/>
                      </a:solidFill>
                    </a:rPr>
                    <a:t> | </a:t>
                  </a:r>
                  <a:r>
                    <a:rPr lang="en-US" sz="2000" dirty="0"/>
                    <a:t>T</a:t>
                  </a:r>
                </a:p>
                <a:p>
                  <a:r>
                    <a:rPr lang="en-US" sz="2000" dirty="0"/>
                    <a:t>T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spc="100" dirty="0"/>
                    <a:t>T×F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| </a:t>
                  </a:r>
                  <a:r>
                    <a:rPr lang="en-US" sz="2000" dirty="0"/>
                    <a:t>F</a:t>
                  </a:r>
                </a:p>
                <a:p>
                  <a:r>
                    <a:rPr lang="en-US" sz="2000" dirty="0"/>
                    <a:t>F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i="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/>
                    <a:t>( E ) </a:t>
                  </a:r>
                  <a:r>
                    <a:rPr lang="en-US" sz="2400" i="0" dirty="0">
                      <a:solidFill>
                        <a:schemeClr val="tx1"/>
                      </a:solidFill>
                      <a:latin typeface="+mj-lt"/>
                    </a:rPr>
                    <a:t>| </a:t>
                  </a:r>
                  <a:r>
                    <a:rPr lang="en-US" sz="2000" dirty="0"/>
                    <a:t>a </a:t>
                  </a: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1008318-B91D-9746-A9BA-3E0E4BB9A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3241" y="1588522"/>
                  <a:ext cx="1795507" cy="1200329"/>
                </a:xfrm>
                <a:prstGeom prst="rect">
                  <a:avLst/>
                </a:prstGeom>
                <a:blipFill>
                  <a:blip r:embed="rId3"/>
                  <a:stretch>
                    <a:fillRect l="-3497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02B00318-AF27-F24C-A53E-386D56FE2F67}"/>
                    </a:ext>
                  </a:extLst>
                </p:cNvPr>
                <p:cNvSpPr/>
                <p:nvPr/>
              </p:nvSpPr>
              <p:spPr>
                <a:xfrm>
                  <a:off x="8814008" y="1625199"/>
                  <a:ext cx="51046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02B00318-AF27-F24C-A53E-386D56FE2F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4008" y="1625199"/>
                  <a:ext cx="510461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458DD2-0174-3345-B474-CEA778A617EE}"/>
                  </a:ext>
                </a:extLst>
              </p:cNvPr>
              <p:cNvSpPr txBox="1"/>
              <p:nvPr/>
            </p:nvSpPr>
            <p:spPr>
              <a:xfrm>
                <a:off x="1399230" y="2563935"/>
                <a:ext cx="14380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1800" spc="100" dirty="0">
                    <a:solidFill>
                      <a:schemeClr val="tx1"/>
                    </a:solidFill>
                  </a:rPr>
                  <a:t>A</a:t>
                </a:r>
                <a:endParaRPr lang="en-US" sz="1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458DD2-0174-3345-B474-CEA778A6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230" y="2563935"/>
                <a:ext cx="1438037" cy="400110"/>
              </a:xfrm>
              <a:prstGeom prst="rect">
                <a:avLst/>
              </a:prstGeom>
              <a:blipFill>
                <a:blip r:embed="rId5"/>
                <a:stretch>
                  <a:fillRect l="-3509" t="-3125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6075F7-871D-EA4D-8F6F-04A786CA1DD4}"/>
                  </a:ext>
                </a:extLst>
              </p:cNvPr>
              <p:cNvSpPr txBox="1"/>
              <p:nvPr/>
            </p:nvSpPr>
            <p:spPr>
              <a:xfrm>
                <a:off x="1383889" y="2903063"/>
                <a:ext cx="14380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pc="100" dirty="0"/>
                  <a:t>E=E</a:t>
                </a:r>
                <a:endParaRPr lang="en-US" sz="1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6075F7-871D-EA4D-8F6F-04A786CA1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889" y="2903063"/>
                <a:ext cx="1438037" cy="400110"/>
              </a:xfrm>
              <a:prstGeom prst="rect">
                <a:avLst/>
              </a:prstGeom>
              <a:blipFill>
                <a:blip r:embed="rId6"/>
                <a:stretch>
                  <a:fillRect l="-2609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Down Arrow 56">
            <a:extLst>
              <a:ext uri="{FF2B5EF4-FFF2-40B4-BE49-F238E27FC236}">
                <a16:creationId xmlns:a16="http://schemas.microsoft.com/office/drawing/2014/main" id="{FB18E6A2-02E5-8648-A67A-522957CC7455}"/>
              </a:ext>
            </a:extLst>
          </p:cNvPr>
          <p:cNvSpPr/>
          <p:nvPr/>
        </p:nvSpPr>
        <p:spPr>
          <a:xfrm>
            <a:off x="5350649" y="1873327"/>
            <a:ext cx="300082" cy="2595250"/>
          </a:xfrm>
          <a:prstGeom prst="downArrow">
            <a:avLst>
              <a:gd name="adj1" fmla="val 50000"/>
              <a:gd name="adj2" fmla="val 109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933826-595D-FF4E-B14A-101D75815702}"/>
              </a:ext>
            </a:extLst>
          </p:cNvPr>
          <p:cNvSpPr txBox="1"/>
          <p:nvPr/>
        </p:nvSpPr>
        <p:spPr>
          <a:xfrm>
            <a:off x="8012381" y="407319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 x  4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BFED91-1A26-D24C-9849-0868BDA0DFD9}"/>
              </a:ext>
            </a:extLst>
          </p:cNvPr>
          <p:cNvSpPr txBox="1"/>
          <p:nvPr/>
        </p:nvSpPr>
        <p:spPr>
          <a:xfrm>
            <a:off x="7803600" y="3127397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+  (3  x  4)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4C0682-1D02-A64C-91A5-7884F19E65C3}"/>
              </a:ext>
            </a:extLst>
          </p:cNvPr>
          <p:cNvSpPr txBox="1"/>
          <p:nvPr/>
        </p:nvSpPr>
        <p:spPr>
          <a:xfrm>
            <a:off x="7636473" y="2438856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 &lt;=  A + (3  x  4)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9D22B6-A6F9-BD41-94AD-A16EB360856F}"/>
              </a:ext>
            </a:extLst>
          </p:cNvPr>
          <p:cNvSpPr txBox="1"/>
          <p:nvPr/>
        </p:nvSpPr>
        <p:spPr>
          <a:xfrm>
            <a:off x="10066425" y="4354506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  =  3</a:t>
            </a:r>
          </a:p>
          <a:p>
            <a:r>
              <a:rPr lang="en-US" dirty="0"/>
              <a:t>t1  =  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15026F-3A28-4641-82F3-0E5D2429BC5E}"/>
              </a:ext>
            </a:extLst>
          </p:cNvPr>
          <p:cNvSpPr txBox="1"/>
          <p:nvPr/>
        </p:nvSpPr>
        <p:spPr>
          <a:xfrm>
            <a:off x="9873262" y="4099245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 = t0 x t1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CAB95F-DC6E-C54B-B57A-C56DB75CA295}"/>
              </a:ext>
            </a:extLst>
          </p:cNvPr>
          <p:cNvSpPr txBox="1"/>
          <p:nvPr/>
        </p:nvSpPr>
        <p:spPr>
          <a:xfrm>
            <a:off x="10038068" y="347544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 = 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32BBF0-1DA6-4F43-BD40-6F848E93A1E9}"/>
              </a:ext>
            </a:extLst>
          </p:cNvPr>
          <p:cNvSpPr txBox="1"/>
          <p:nvPr/>
        </p:nvSpPr>
        <p:spPr>
          <a:xfrm>
            <a:off x="9851761" y="3175754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 = t3 + t2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3EF34A-4B5E-3B41-983D-C5BACFF9A507}"/>
              </a:ext>
            </a:extLst>
          </p:cNvPr>
          <p:cNvSpPr txBox="1"/>
          <p:nvPr/>
        </p:nvSpPr>
        <p:spPr>
          <a:xfrm>
            <a:off x="10036528" y="290680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t5 = 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24CF6D-6473-164C-89EC-2C672B34FD1B}"/>
              </a:ext>
            </a:extLst>
          </p:cNvPr>
          <p:cNvSpPr txBox="1"/>
          <p:nvPr/>
        </p:nvSpPr>
        <p:spPr>
          <a:xfrm>
            <a:off x="10001261" y="245319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t5 = t4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B77EB3-8459-A442-9D08-91491F5A33DA}"/>
              </a:ext>
            </a:extLst>
          </p:cNvPr>
          <p:cNvSpPr txBox="1"/>
          <p:nvPr/>
        </p:nvSpPr>
        <p:spPr>
          <a:xfrm>
            <a:off x="5041699" y="2848548"/>
            <a:ext cx="854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Derivation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9EABB1-326B-A54E-AFF0-A2DBB87E4ED3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Parse Tree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B56C39-86D2-7048-808D-A1E6142E6C3D}"/>
              </a:ext>
            </a:extLst>
          </p:cNvPr>
          <p:cNvSpPr/>
          <p:nvPr/>
        </p:nvSpPr>
        <p:spPr>
          <a:xfrm>
            <a:off x="1189537" y="2175765"/>
            <a:ext cx="1502979" cy="36933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Context-free</a:t>
            </a:r>
          </a:p>
          <a:p>
            <a:pPr algn="ctr"/>
            <a:r>
              <a:rPr lang="en-US" sz="1200" b="1" dirty="0">
                <a:solidFill>
                  <a:srgbClr val="7030A0"/>
                </a:solidFill>
              </a:rPr>
              <a:t>Grammar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C6CD045-3163-7E44-A378-A55B48B61696}"/>
              </a:ext>
            </a:extLst>
          </p:cNvPr>
          <p:cNvSpPr/>
          <p:nvPr/>
        </p:nvSpPr>
        <p:spPr>
          <a:xfrm>
            <a:off x="3566350" y="1446692"/>
            <a:ext cx="1502979" cy="36933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Top-down Parsing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C78CFB7-AD60-4344-A3A7-C88251CD5B67}"/>
              </a:ext>
            </a:extLst>
          </p:cNvPr>
          <p:cNvSpPr/>
          <p:nvPr/>
        </p:nvSpPr>
        <p:spPr>
          <a:xfrm>
            <a:off x="5738872" y="1473021"/>
            <a:ext cx="1502979" cy="36933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Parse Tree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D3816E-3F04-9744-A598-8BB13956386A}"/>
              </a:ext>
            </a:extLst>
          </p:cNvPr>
          <p:cNvSpPr/>
          <p:nvPr/>
        </p:nvSpPr>
        <p:spPr>
          <a:xfrm>
            <a:off x="8794968" y="2068248"/>
            <a:ext cx="1502979" cy="36933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IR Generation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212D9C-9B4A-8C4B-B7CC-0F92C882EC32}"/>
              </a:ext>
            </a:extLst>
          </p:cNvPr>
          <p:cNvSpPr txBox="1"/>
          <p:nvPr/>
        </p:nvSpPr>
        <p:spPr>
          <a:xfrm>
            <a:off x="7036974" y="2849543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352991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Bootstrapping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111358-B874-C167-D129-6D213E9005EE}"/>
              </a:ext>
            </a:extLst>
          </p:cNvPr>
          <p:cNvSpPr/>
          <p:nvPr/>
        </p:nvSpPr>
        <p:spPr>
          <a:xfrm rot="5400000">
            <a:off x="2269303" y="2215055"/>
            <a:ext cx="1413642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C54A78-611F-A7B3-E4C5-545CE88428F3}"/>
              </a:ext>
            </a:extLst>
          </p:cNvPr>
          <p:cNvSpPr/>
          <p:nvPr/>
        </p:nvSpPr>
        <p:spPr>
          <a:xfrm>
            <a:off x="1872537" y="1807779"/>
            <a:ext cx="2249215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7EAF39-AC8E-FAC4-D266-C8779C994A24}"/>
              </a:ext>
            </a:extLst>
          </p:cNvPr>
          <p:cNvCxnSpPr>
            <a:cxnSpLocks/>
          </p:cNvCxnSpPr>
          <p:nvPr/>
        </p:nvCxnSpPr>
        <p:spPr>
          <a:xfrm>
            <a:off x="2676579" y="2406869"/>
            <a:ext cx="599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D4AD7A-9DA8-0F86-2ED7-43B9D37D7C3F}"/>
              </a:ext>
            </a:extLst>
          </p:cNvPr>
          <p:cNvSpPr txBox="1"/>
          <p:nvPr/>
        </p:nvSpPr>
        <p:spPr>
          <a:xfrm>
            <a:off x="1969666" y="19226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FFE4D-9FAD-A67A-3294-9B895306102F}"/>
              </a:ext>
            </a:extLst>
          </p:cNvPr>
          <p:cNvSpPr txBox="1"/>
          <p:nvPr/>
        </p:nvSpPr>
        <p:spPr>
          <a:xfrm>
            <a:off x="3501069" y="19226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E6BA76-E531-73D6-4898-43A6C51B3B38}"/>
              </a:ext>
            </a:extLst>
          </p:cNvPr>
          <p:cNvSpPr txBox="1"/>
          <p:nvPr/>
        </p:nvSpPr>
        <p:spPr>
          <a:xfrm>
            <a:off x="2822075" y="27372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70BD99-A705-2262-ADA8-3D29FF89F065}"/>
              </a:ext>
            </a:extLst>
          </p:cNvPr>
          <p:cNvSpPr/>
          <p:nvPr/>
        </p:nvSpPr>
        <p:spPr>
          <a:xfrm rot="5400000">
            <a:off x="3798510" y="3029607"/>
            <a:ext cx="1413642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0688BD-F071-B75F-2481-07F194E99B1B}"/>
              </a:ext>
            </a:extLst>
          </p:cNvPr>
          <p:cNvSpPr/>
          <p:nvPr/>
        </p:nvSpPr>
        <p:spPr>
          <a:xfrm>
            <a:off x="3401744" y="2622331"/>
            <a:ext cx="2249215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B3CF3C-7036-1F67-3887-174A1530E433}"/>
              </a:ext>
            </a:extLst>
          </p:cNvPr>
          <p:cNvCxnSpPr>
            <a:cxnSpLocks/>
          </p:cNvCxnSpPr>
          <p:nvPr/>
        </p:nvCxnSpPr>
        <p:spPr>
          <a:xfrm>
            <a:off x="4205786" y="3221421"/>
            <a:ext cx="599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4E77B43-0357-BB05-0101-AFF3C71EAC3D}"/>
              </a:ext>
            </a:extLst>
          </p:cNvPr>
          <p:cNvSpPr txBox="1"/>
          <p:nvPr/>
        </p:nvSpPr>
        <p:spPr>
          <a:xfrm>
            <a:off x="4325755" y="35438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AFED1E-DF64-4EA8-361E-36D0B8C404B1}"/>
              </a:ext>
            </a:extLst>
          </p:cNvPr>
          <p:cNvSpPr/>
          <p:nvPr/>
        </p:nvSpPr>
        <p:spPr>
          <a:xfrm rot="5400000">
            <a:off x="5429434" y="3836276"/>
            <a:ext cx="1413642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A7D5BF-C237-3D5A-D5CA-3E33AB15F5BC}"/>
              </a:ext>
            </a:extLst>
          </p:cNvPr>
          <p:cNvSpPr/>
          <p:nvPr/>
        </p:nvSpPr>
        <p:spPr>
          <a:xfrm>
            <a:off x="5032668" y="3429000"/>
            <a:ext cx="2249215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2EC02F-9ABA-1893-F6AD-7D44CF9D3D38}"/>
              </a:ext>
            </a:extLst>
          </p:cNvPr>
          <p:cNvCxnSpPr>
            <a:cxnSpLocks/>
          </p:cNvCxnSpPr>
          <p:nvPr/>
        </p:nvCxnSpPr>
        <p:spPr>
          <a:xfrm>
            <a:off x="5836710" y="4028090"/>
            <a:ext cx="599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0AD5A0C-C600-6FA1-112A-7EF4E58E7E87}"/>
              </a:ext>
            </a:extLst>
          </p:cNvPr>
          <p:cNvSpPr txBox="1"/>
          <p:nvPr/>
        </p:nvSpPr>
        <p:spPr>
          <a:xfrm>
            <a:off x="5129797" y="35438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8429A5-7E44-A144-6C5B-C866D605E9BD}"/>
              </a:ext>
            </a:extLst>
          </p:cNvPr>
          <p:cNvSpPr txBox="1"/>
          <p:nvPr/>
        </p:nvSpPr>
        <p:spPr>
          <a:xfrm>
            <a:off x="6661200" y="354387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055D59-5AC2-6698-AF65-F377F901C373}"/>
              </a:ext>
            </a:extLst>
          </p:cNvPr>
          <p:cNvSpPr/>
          <p:nvPr/>
        </p:nvSpPr>
        <p:spPr>
          <a:xfrm rot="5400000">
            <a:off x="8472950" y="5479931"/>
            <a:ext cx="1413642" cy="5990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619C3A-FA79-CBB7-C102-663A122C5FBB}"/>
              </a:ext>
            </a:extLst>
          </p:cNvPr>
          <p:cNvSpPr/>
          <p:nvPr/>
        </p:nvSpPr>
        <p:spPr>
          <a:xfrm>
            <a:off x="8076184" y="5072655"/>
            <a:ext cx="2249215" cy="5990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6A0B99-58DC-D5EC-563D-0C27B805507D}"/>
              </a:ext>
            </a:extLst>
          </p:cNvPr>
          <p:cNvSpPr txBox="1"/>
          <p:nvPr/>
        </p:nvSpPr>
        <p:spPr>
          <a:xfrm>
            <a:off x="8009365" y="5229759"/>
            <a:ext cx="876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A7922-1BCF-F98D-382C-19E1B34D5F22}"/>
              </a:ext>
            </a:extLst>
          </p:cNvPr>
          <p:cNvSpPr txBox="1"/>
          <p:nvPr/>
        </p:nvSpPr>
        <p:spPr>
          <a:xfrm>
            <a:off x="9787418" y="5233700"/>
            <a:ext cx="635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Target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C53B41-C441-6BAD-55C8-018264D9ED06}"/>
              </a:ext>
            </a:extLst>
          </p:cNvPr>
          <p:cNvSpPr txBox="1"/>
          <p:nvPr/>
        </p:nvSpPr>
        <p:spPr>
          <a:xfrm>
            <a:off x="8862674" y="6278718"/>
            <a:ext cx="6762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written 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47F597-33BD-9164-1E87-4DC36AD33F68}"/>
              </a:ext>
            </a:extLst>
          </p:cNvPr>
          <p:cNvSpPr txBox="1"/>
          <p:nvPr/>
        </p:nvSpPr>
        <p:spPr>
          <a:xfrm>
            <a:off x="7968306" y="4998926"/>
            <a:ext cx="24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Tombstone Diagram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2D928D-44B6-FB02-4DAF-CA7CCFACAA74}"/>
              </a:ext>
            </a:extLst>
          </p:cNvPr>
          <p:cNvSpPr txBox="1"/>
          <p:nvPr/>
        </p:nvSpPr>
        <p:spPr>
          <a:xfrm>
            <a:off x="2398722" y="1784160"/>
            <a:ext cx="115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xcompiler.x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21D242-FCB5-01F7-659A-207B12AEDB22}"/>
              </a:ext>
            </a:extLst>
          </p:cNvPr>
          <p:cNvSpPr txBox="1"/>
          <p:nvPr/>
        </p:nvSpPr>
        <p:spPr>
          <a:xfrm>
            <a:off x="3927698" y="2579380"/>
            <a:ext cx="1146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xcompiler.c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AF7EE5-ED25-5A35-3DE5-034C92BC1472}"/>
              </a:ext>
            </a:extLst>
          </p:cNvPr>
          <p:cNvSpPr txBox="1"/>
          <p:nvPr/>
        </p:nvSpPr>
        <p:spPr>
          <a:xfrm>
            <a:off x="5948799" y="44587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9231D0-42B6-481B-CCA2-D44FEE2ACA18}"/>
              </a:ext>
            </a:extLst>
          </p:cNvPr>
          <p:cNvSpPr txBox="1"/>
          <p:nvPr/>
        </p:nvSpPr>
        <p:spPr>
          <a:xfrm>
            <a:off x="5574402" y="3395686"/>
            <a:ext cx="105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compiler.c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A7B76A-4746-3292-B1E0-A881ED46B648}"/>
              </a:ext>
            </a:extLst>
          </p:cNvPr>
          <p:cNvSpPr/>
          <p:nvPr/>
        </p:nvSpPr>
        <p:spPr>
          <a:xfrm rot="5400000">
            <a:off x="6951192" y="4665379"/>
            <a:ext cx="1413642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27DC82-7346-65B4-4965-BB74EB5857F0}"/>
              </a:ext>
            </a:extLst>
          </p:cNvPr>
          <p:cNvSpPr/>
          <p:nvPr/>
        </p:nvSpPr>
        <p:spPr>
          <a:xfrm>
            <a:off x="6554426" y="4258103"/>
            <a:ext cx="2249215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A17D002-0149-2E0F-E820-89A486ABD8A8}"/>
              </a:ext>
            </a:extLst>
          </p:cNvPr>
          <p:cNvCxnSpPr>
            <a:cxnSpLocks/>
          </p:cNvCxnSpPr>
          <p:nvPr/>
        </p:nvCxnSpPr>
        <p:spPr>
          <a:xfrm>
            <a:off x="7358468" y="4857193"/>
            <a:ext cx="599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387F98-C516-3AA1-AB0E-8A6BEB96B226}"/>
              </a:ext>
            </a:extLst>
          </p:cNvPr>
          <p:cNvSpPr txBox="1"/>
          <p:nvPr/>
        </p:nvSpPr>
        <p:spPr>
          <a:xfrm>
            <a:off x="6651555" y="43729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B59A73-9025-FB52-BACC-1AEAC1905CAA}"/>
              </a:ext>
            </a:extLst>
          </p:cNvPr>
          <p:cNvSpPr txBox="1"/>
          <p:nvPr/>
        </p:nvSpPr>
        <p:spPr>
          <a:xfrm>
            <a:off x="8182958" y="437298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AB6E3A-F7B4-57B2-4E81-B97720BE9B8C}"/>
              </a:ext>
            </a:extLst>
          </p:cNvPr>
          <p:cNvSpPr txBox="1"/>
          <p:nvPr/>
        </p:nvSpPr>
        <p:spPr>
          <a:xfrm>
            <a:off x="7350089" y="530241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0BE24C-4EEF-D3C5-DF0A-448E020F6C3D}"/>
              </a:ext>
            </a:extLst>
          </p:cNvPr>
          <p:cNvSpPr txBox="1"/>
          <p:nvPr/>
        </p:nvSpPr>
        <p:spPr>
          <a:xfrm>
            <a:off x="7199574" y="4206031"/>
            <a:ext cx="9589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030A0"/>
                </a:solidFill>
              </a:rPr>
              <a:t>hand-written</a:t>
            </a:r>
          </a:p>
          <a:p>
            <a:pPr algn="ctr"/>
            <a:r>
              <a:rPr lang="en-US" sz="1100" b="1" dirty="0">
                <a:solidFill>
                  <a:srgbClr val="7030A0"/>
                </a:solidFill>
              </a:rPr>
              <a:t>compiler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C50116-48D1-917B-DE23-74DCBFC7F7EA}"/>
              </a:ext>
            </a:extLst>
          </p:cNvPr>
          <p:cNvSpPr txBox="1"/>
          <p:nvPr/>
        </p:nvSpPr>
        <p:spPr>
          <a:xfrm>
            <a:off x="3411062" y="27576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CFAC11-E5CB-74C9-815B-55303C1464C5}"/>
              </a:ext>
            </a:extLst>
          </p:cNvPr>
          <p:cNvSpPr txBox="1"/>
          <p:nvPr/>
        </p:nvSpPr>
        <p:spPr>
          <a:xfrm>
            <a:off x="5082964" y="273721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A510F02-689A-47C6-D50B-DDDA80087AEA}"/>
              </a:ext>
            </a:extLst>
          </p:cNvPr>
          <p:cNvCxnSpPr>
            <a:cxnSpLocks/>
          </p:cNvCxnSpPr>
          <p:nvPr/>
        </p:nvCxnSpPr>
        <p:spPr>
          <a:xfrm>
            <a:off x="8880226" y="5671745"/>
            <a:ext cx="59909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Address*</a:t>
            </a:r>
          </a:p>
        </p:txBody>
      </p:sp>
    </p:spTree>
    <p:extLst>
      <p:ext uri="{BB962C8B-B14F-4D97-AF65-F5344CB8AC3E}">
        <p14:creationId xmlns:p14="http://schemas.microsoft.com/office/powerpoint/2010/main" val="95030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391</Words>
  <Application>Microsoft Macintosh PowerPoint</Application>
  <PresentationFormat>Widescreen</PresentationFormat>
  <Paragraphs>177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85</cp:revision>
  <dcterms:created xsi:type="dcterms:W3CDTF">2022-02-11T07:20:04Z</dcterms:created>
  <dcterms:modified xsi:type="dcterms:W3CDTF">2022-04-17T09:39:13Z</dcterms:modified>
</cp:coreProperties>
</file>