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30" r:id="rId2"/>
    <p:sldId id="331" r:id="rId3"/>
    <p:sldId id="33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521C-F840-6148-BCF9-B167DFC75B00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01F2-B86F-204B-9D1A-09356665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E1D9-1E17-9043-96DD-C9297B8C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81494-114A-7B4E-984E-96CBFDA3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12EE-A00F-434C-AFF8-2E41B275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3F1A-436E-2D4F-A752-F7F60DA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E27A-8148-2743-BACC-6480630A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6C3F-51EA-274C-A29F-A416E5D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1806-3800-C949-A6F4-8DD6DA5D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9D2F-01AE-A34D-9BE1-5A10370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572-679E-B449-BBEF-E88DD408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8E2F-46FA-F141-B5AD-3FFFFB76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42B09-82B6-3B4B-A7BC-AEA8A8478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EA3F3-FA9D-B64B-B774-9706D971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8E8D-2089-2E48-8516-4E408C31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69F3-153C-AC4B-9C21-9F53753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71AA-7F9C-4A41-B83D-DE235AD0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2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AE48-AF73-5F44-A0AC-883CC11D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F41E-BDDF-ED47-8F86-2C3096B9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1EF2-027C-EF4B-8313-6B96E4A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2C4C-D71F-1742-BAA3-6AB70E4F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02B-427D-2F43-B1A4-91A23B4C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56B0-EB8C-4047-9A3B-3916974E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F531-7E55-844A-B89E-884275C9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F429-4525-DF42-A022-FE778604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91A1-B1B4-BB48-87C5-8F99DDAB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6CB7-9B33-7B4D-80CB-40F5DD29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8D9-CA97-EF41-80E4-B6DF2433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A716-4F61-7E4F-92F6-73729CAC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0603-4B48-DD46-9129-A7A4491D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7501-0516-C64C-995B-4E1C387C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CE7B-4B69-DF4F-8B18-9659B79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B81-ECC3-4F4B-AE03-1AE623FD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4512-5E96-154E-8A79-5DDEF44B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2BD6E-13B7-8147-8245-35D120D8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831A-2DAE-AE42-8C09-F89CA611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EB95-B194-5D49-8F46-211832BD8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A5DFF-3E04-F647-BDC8-648D4AC00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C921-F208-AA42-8798-6A2E8941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7B80-BB3B-3849-BD59-684B22F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07756-D49D-D344-A34B-F91898C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A50A-EDB6-624A-9215-D063977D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9F9D4-7D24-3544-BC49-805B7E6E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960B-B983-A142-A0BC-E316EE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DD51-0591-3245-82A1-664C0A2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4E377-100D-EA48-838A-7E7D31F4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A5C32-603C-4046-A9E6-9DADB4D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BC44-A5EC-1844-B4D2-3AC897BD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80CC-90C8-9448-831E-CB377CBA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04B6-88D4-0E4B-A6E6-9A7CB91F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10BD-B8BD-9C4F-ABD6-D9200B94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1349-FBA8-184F-89BD-E09D64DB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F16C4-56E0-384A-9C98-2ACCCD91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BB31-FB89-2741-94CA-ADBBA66E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053-9CEC-D149-ACC9-D9D31A44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CB38C-6873-B74F-A0D7-35ED90C6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E41D-32BD-2A42-B80F-D4AC7338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54AD-D693-8748-AD2E-766C28A2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C6DC-D9BE-C44E-B751-7A4F91FA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4381-8D8B-4148-AE27-56CDB3E1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14DA-C3B4-1749-B939-F7B6B3B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A7B3-4EF5-1442-AD77-0E0E7AC5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CB79-DE79-004D-91EC-B3CC868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6AFC-C896-E044-A6C6-3210656CBC6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AA4E-A84D-884E-BE86-4C66850A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67BC-8F4B-EF4D-AA60-01EAEEFA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Compiler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A45FF-C72D-E448-BE1A-5ACE0C14A8C0}"/>
              </a:ext>
            </a:extLst>
          </p:cNvPr>
          <p:cNvSpPr txBox="1"/>
          <p:nvPr/>
        </p:nvSpPr>
        <p:spPr>
          <a:xfrm>
            <a:off x="1578171" y="1439918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1950s: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982CB-9CB9-FC40-A735-B7A9EBAB84B6}"/>
              </a:ext>
            </a:extLst>
          </p:cNvPr>
          <p:cNvSpPr/>
          <p:nvPr/>
        </p:nvSpPr>
        <p:spPr>
          <a:xfrm>
            <a:off x="1578171" y="1924988"/>
            <a:ext cx="1727234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Lexical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3C0AA-445A-2B47-A9DB-E2C7595C43BD}"/>
              </a:ext>
            </a:extLst>
          </p:cNvPr>
          <p:cNvSpPr/>
          <p:nvPr/>
        </p:nvSpPr>
        <p:spPr>
          <a:xfrm>
            <a:off x="3757373" y="1924988"/>
            <a:ext cx="1727234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64DB9-3084-E649-8B56-A53488E34F76}"/>
              </a:ext>
            </a:extLst>
          </p:cNvPr>
          <p:cNvSpPr/>
          <p:nvPr/>
        </p:nvSpPr>
        <p:spPr>
          <a:xfrm>
            <a:off x="5936575" y="1924990"/>
            <a:ext cx="548307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6C68D-3E3A-6046-AD95-DB283CA3FDBF}"/>
              </a:ext>
            </a:extLst>
          </p:cNvPr>
          <p:cNvSpPr/>
          <p:nvPr/>
        </p:nvSpPr>
        <p:spPr>
          <a:xfrm>
            <a:off x="6936850" y="1924989"/>
            <a:ext cx="1727234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5209EC-B0CD-874D-9D1B-7B4CAA26E632}"/>
              </a:ext>
            </a:extLst>
          </p:cNvPr>
          <p:cNvSpPr/>
          <p:nvPr/>
        </p:nvSpPr>
        <p:spPr>
          <a:xfrm>
            <a:off x="9116052" y="1924988"/>
            <a:ext cx="1727234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Code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8C34C-7C31-C342-B23A-386991897271}"/>
              </a:ext>
            </a:extLst>
          </p:cNvPr>
          <p:cNvSpPr txBox="1"/>
          <p:nvPr/>
        </p:nvSpPr>
        <p:spPr>
          <a:xfrm>
            <a:off x="1578171" y="3059668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B0A2F-187C-AE4C-8432-58930D92CF77}"/>
              </a:ext>
            </a:extLst>
          </p:cNvPr>
          <p:cNvSpPr/>
          <p:nvPr/>
        </p:nvSpPr>
        <p:spPr>
          <a:xfrm>
            <a:off x="1578172" y="3517236"/>
            <a:ext cx="523898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35BFF-8432-FC44-90FA-5C27AADF705A}"/>
              </a:ext>
            </a:extLst>
          </p:cNvPr>
          <p:cNvSpPr/>
          <p:nvPr/>
        </p:nvSpPr>
        <p:spPr>
          <a:xfrm>
            <a:off x="2292089" y="3517236"/>
            <a:ext cx="523898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DC7E3-16D3-564E-A229-5B8D5A751FE8}"/>
              </a:ext>
            </a:extLst>
          </p:cNvPr>
          <p:cNvSpPr/>
          <p:nvPr/>
        </p:nvSpPr>
        <p:spPr>
          <a:xfrm>
            <a:off x="3075949" y="3498571"/>
            <a:ext cx="2042589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Semantic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F9A0AF-7993-3F48-87C9-1B802D6ED3CD}"/>
              </a:ext>
            </a:extLst>
          </p:cNvPr>
          <p:cNvSpPr/>
          <p:nvPr/>
        </p:nvSpPr>
        <p:spPr>
          <a:xfrm>
            <a:off x="5390060" y="3498570"/>
            <a:ext cx="4668340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782D4-074C-934C-A809-75270719B7F3}"/>
              </a:ext>
            </a:extLst>
          </p:cNvPr>
          <p:cNvSpPr/>
          <p:nvPr/>
        </p:nvSpPr>
        <p:spPr>
          <a:xfrm>
            <a:off x="10319387" y="3517236"/>
            <a:ext cx="523898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444C45-8ED0-6E4E-BD3E-76A007F0B626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1650546" y="4414697"/>
            <a:ext cx="725180" cy="346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D0F999A-58A2-3942-8264-039863C4675C}"/>
              </a:ext>
            </a:extLst>
          </p:cNvPr>
          <p:cNvCxnSpPr>
            <a:stCxn id="12" idx="2"/>
          </p:cNvCxnSpPr>
          <p:nvPr/>
        </p:nvCxnSpPr>
        <p:spPr>
          <a:xfrm rot="5400000">
            <a:off x="2007505" y="4403770"/>
            <a:ext cx="725180" cy="36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AD451D-CEEA-3947-A8A6-D0802FA98EEE}"/>
              </a:ext>
            </a:extLst>
          </p:cNvPr>
          <p:cNvSpPr txBox="1"/>
          <p:nvPr/>
        </p:nvSpPr>
        <p:spPr>
          <a:xfrm>
            <a:off x="267902" y="5002583"/>
            <a:ext cx="383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have extremely good tools to help us write two phases</a:t>
            </a:r>
          </a:p>
          <a:p>
            <a:r>
              <a:rPr lang="en-US" sz="1200" dirty="0"/>
              <a:t>(parser-generator… normal expression) </a:t>
            </a:r>
          </a:p>
          <a:p>
            <a:r>
              <a:rPr lang="en-US" sz="1200" dirty="0"/>
              <a:t>(finite automata, context-free language)</a:t>
            </a:r>
          </a:p>
          <a:p>
            <a:r>
              <a:rPr lang="en-US" sz="1200" dirty="0"/>
              <a:t>we understand these phases very very well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ED702AD-CF14-A34F-A695-34DBFDC78589}"/>
              </a:ext>
            </a:extLst>
          </p:cNvPr>
          <p:cNvSpPr/>
          <p:nvPr/>
        </p:nvSpPr>
        <p:spPr>
          <a:xfrm>
            <a:off x="7587595" y="4206457"/>
            <a:ext cx="273269" cy="707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516F6-8271-3941-AB91-E2F8EB594870}"/>
              </a:ext>
            </a:extLst>
          </p:cNvPr>
          <p:cNvSpPr txBox="1"/>
          <p:nvPr/>
        </p:nvSpPr>
        <p:spPr>
          <a:xfrm>
            <a:off x="6060151" y="5008747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dominant component of all modern compilers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42402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352991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Macintosh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</cp:revision>
  <dcterms:created xsi:type="dcterms:W3CDTF">2022-02-11T07:20:04Z</dcterms:created>
  <dcterms:modified xsi:type="dcterms:W3CDTF">2022-02-11T07:37:33Z</dcterms:modified>
</cp:coreProperties>
</file>