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0" r:id="rId2"/>
    <p:sldId id="331" r:id="rId3"/>
    <p:sldId id="332" r:id="rId4"/>
    <p:sldId id="3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521C-F840-6148-BCF9-B167DFC75B0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01F2-B86F-204B-9D1A-09356665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1D9-1E17-9043-96DD-C9297B8C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1494-114A-7B4E-984E-96CBFDA3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12EE-A00F-434C-AFF8-2E41B27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F1A-436E-2D4F-A752-F7F60D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27A-8148-2743-BACC-6480630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6C3F-51EA-274C-A29F-A416E5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806-3800-C949-A6F4-8DD6DA5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D2F-01AE-A34D-9BE1-5A10370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572-679E-B449-BBEF-E88DD4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8E2F-46FA-F141-B5AD-3FFFFB7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2B09-82B6-3B4B-A7BC-AEA8A84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A3F3-FA9D-B64B-B774-9706D971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8E8D-2089-2E48-8516-4E408C31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9F3-153C-AC4B-9C21-9F53753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71AA-7F9C-4A41-B83D-DE235AD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2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E48-AF73-5F44-A0AC-883CC1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41E-BDDF-ED47-8F86-2C3096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1EF2-027C-EF4B-8313-6B96E4A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2C4C-D71F-1742-BAA3-6AB70E4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02B-427D-2F43-B1A4-91A23B4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6B0-EB8C-4047-9A3B-3916974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F531-7E55-844A-B89E-884275C9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F429-4525-DF42-A022-FE77860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1A1-B1B4-BB48-87C5-8F99DDA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CB7-9B33-7B4D-80CB-40F5DD2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8D9-CA97-EF41-80E4-B6DF243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716-4F61-7E4F-92F6-73729CAC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03-4B48-DD46-9129-A7A4491D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501-0516-C64C-995B-4E1C387C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CE7B-4B69-DF4F-8B18-9659B7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B81-ECC3-4F4B-AE03-1AE623F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512-5E96-154E-8A79-5DDEF44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BD6E-13B7-8147-8245-35D120D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831A-2DAE-AE42-8C09-F89CA611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EB95-B194-5D49-8F46-211832BD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5DFF-3E04-F647-BDC8-648D4AC0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C921-F208-AA42-8798-6A2E8941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7B80-BB3B-3849-BD59-684B22F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7756-D49D-D344-A34B-F91898C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50A-EDB6-624A-9215-D06397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F9D4-7D24-3544-BC49-805B7E6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960B-B983-A142-A0BC-E316EE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DD51-0591-3245-82A1-664C0A2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E377-100D-EA48-838A-7E7D31F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5C32-603C-4046-A9E6-9DADB4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BC44-A5EC-1844-B4D2-3AC897B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0CC-90C8-9448-831E-CB377CB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B6-88D4-0E4B-A6E6-9A7CB91F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10BD-B8BD-9C4F-ABD6-D9200B9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1349-FBA8-184F-89BD-E09D64D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16C4-56E0-384A-9C98-2ACCCD9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B31-FB89-2741-94CA-ADBBA66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053-9CEC-D149-ACC9-D9D31A4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B38C-6873-B74F-A0D7-35ED90C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E41D-32BD-2A42-B80F-D4AC7338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54AD-D693-8748-AD2E-766C28A2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DC-D9BE-C44E-B751-7A4F91F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4381-8D8B-4148-AE27-56CDB3E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14DA-C3B4-1749-B939-F7B6B3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7B3-4EF5-1442-AD77-0E0E7AC5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CB79-DE79-004D-91EC-B3CC868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A4E-A84D-884E-BE86-4C66850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7BC-8F4B-EF4D-AA60-01EAEEFA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A45FF-C72D-E448-BE1A-5ACE0C14A8C0}"/>
              </a:ext>
            </a:extLst>
          </p:cNvPr>
          <p:cNvSpPr txBox="1"/>
          <p:nvPr/>
        </p:nvSpPr>
        <p:spPr>
          <a:xfrm>
            <a:off x="1578171" y="1439918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1950s: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982CB-9CB9-FC40-A735-B7A9EBAB84B6}"/>
              </a:ext>
            </a:extLst>
          </p:cNvPr>
          <p:cNvSpPr/>
          <p:nvPr/>
        </p:nvSpPr>
        <p:spPr>
          <a:xfrm>
            <a:off x="1578171" y="1924988"/>
            <a:ext cx="1727234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3C0AA-445A-2B47-A9DB-E2C7595C43BD}"/>
              </a:ext>
            </a:extLst>
          </p:cNvPr>
          <p:cNvSpPr/>
          <p:nvPr/>
        </p:nvSpPr>
        <p:spPr>
          <a:xfrm>
            <a:off x="3757373" y="1924988"/>
            <a:ext cx="1727234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64DB9-3084-E649-8B56-A53488E34F76}"/>
              </a:ext>
            </a:extLst>
          </p:cNvPr>
          <p:cNvSpPr/>
          <p:nvPr/>
        </p:nvSpPr>
        <p:spPr>
          <a:xfrm>
            <a:off x="5936575" y="1924990"/>
            <a:ext cx="548307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6C68D-3E3A-6046-AD95-DB283CA3FDBF}"/>
              </a:ext>
            </a:extLst>
          </p:cNvPr>
          <p:cNvSpPr/>
          <p:nvPr/>
        </p:nvSpPr>
        <p:spPr>
          <a:xfrm>
            <a:off x="6936850" y="1924989"/>
            <a:ext cx="1727234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5209EC-B0CD-874D-9D1B-7B4CAA26E632}"/>
              </a:ext>
            </a:extLst>
          </p:cNvPr>
          <p:cNvSpPr/>
          <p:nvPr/>
        </p:nvSpPr>
        <p:spPr>
          <a:xfrm>
            <a:off x="9116052" y="1924988"/>
            <a:ext cx="1727234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C34C-7C31-C342-B23A-386991897271}"/>
              </a:ext>
            </a:extLst>
          </p:cNvPr>
          <p:cNvSpPr txBox="1"/>
          <p:nvPr/>
        </p:nvSpPr>
        <p:spPr>
          <a:xfrm>
            <a:off x="1578171" y="305966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0A2F-187C-AE4C-8432-58930D92CF77}"/>
              </a:ext>
            </a:extLst>
          </p:cNvPr>
          <p:cNvSpPr/>
          <p:nvPr/>
        </p:nvSpPr>
        <p:spPr>
          <a:xfrm>
            <a:off x="1578172" y="3517236"/>
            <a:ext cx="523898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5BFF-8432-FC44-90FA-5C27AADF705A}"/>
              </a:ext>
            </a:extLst>
          </p:cNvPr>
          <p:cNvSpPr/>
          <p:nvPr/>
        </p:nvSpPr>
        <p:spPr>
          <a:xfrm>
            <a:off x="2292089" y="3517236"/>
            <a:ext cx="523898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DC7E3-16D3-564E-A229-5B8D5A751FE8}"/>
              </a:ext>
            </a:extLst>
          </p:cNvPr>
          <p:cNvSpPr/>
          <p:nvPr/>
        </p:nvSpPr>
        <p:spPr>
          <a:xfrm>
            <a:off x="3075949" y="3498571"/>
            <a:ext cx="2042589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0AF-7993-3F48-87C9-1B802D6ED3CD}"/>
              </a:ext>
            </a:extLst>
          </p:cNvPr>
          <p:cNvSpPr/>
          <p:nvPr/>
        </p:nvSpPr>
        <p:spPr>
          <a:xfrm>
            <a:off x="5390060" y="3498570"/>
            <a:ext cx="4668340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782D4-074C-934C-A809-75270719B7F3}"/>
              </a:ext>
            </a:extLst>
          </p:cNvPr>
          <p:cNvSpPr/>
          <p:nvPr/>
        </p:nvSpPr>
        <p:spPr>
          <a:xfrm>
            <a:off x="10319387" y="3517236"/>
            <a:ext cx="523898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444C45-8ED0-6E4E-BD3E-76A007F0B626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650546" y="4414697"/>
            <a:ext cx="725180" cy="346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0F999A-58A2-3942-8264-039863C4675C}"/>
              </a:ext>
            </a:extLst>
          </p:cNvPr>
          <p:cNvCxnSpPr>
            <a:stCxn id="12" idx="2"/>
          </p:cNvCxnSpPr>
          <p:nvPr/>
        </p:nvCxnSpPr>
        <p:spPr>
          <a:xfrm rot="5400000">
            <a:off x="2007505" y="4403770"/>
            <a:ext cx="725180" cy="36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D451D-CEEA-3947-A8A6-D0802FA98EEE}"/>
              </a:ext>
            </a:extLst>
          </p:cNvPr>
          <p:cNvSpPr txBox="1"/>
          <p:nvPr/>
        </p:nvSpPr>
        <p:spPr>
          <a:xfrm>
            <a:off x="267902" y="5002583"/>
            <a:ext cx="383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extremely good tools to help us write two phases</a:t>
            </a:r>
          </a:p>
          <a:p>
            <a:r>
              <a:rPr lang="en-US" sz="1200" dirty="0"/>
              <a:t>(parser-generator… normal expression) </a:t>
            </a:r>
          </a:p>
          <a:p>
            <a:r>
              <a:rPr lang="en-US" sz="1200" dirty="0"/>
              <a:t>(finite automata, context-free language)</a:t>
            </a:r>
          </a:p>
          <a:p>
            <a:r>
              <a:rPr lang="en-US" sz="1200" dirty="0"/>
              <a:t>we understand these phases very very well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ED702AD-CF14-A34F-A695-34DBFDC78589}"/>
              </a:ext>
            </a:extLst>
          </p:cNvPr>
          <p:cNvSpPr/>
          <p:nvPr/>
        </p:nvSpPr>
        <p:spPr>
          <a:xfrm>
            <a:off x="7587595" y="4206457"/>
            <a:ext cx="273269" cy="7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16F6-8271-3941-AB91-E2F8EB594870}"/>
              </a:ext>
            </a:extLst>
          </p:cNvPr>
          <p:cNvSpPr txBox="1"/>
          <p:nvPr/>
        </p:nvSpPr>
        <p:spPr>
          <a:xfrm>
            <a:off x="6060151" y="5008747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dominant component of all modern compilers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2493917" y="35113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Typical Compiler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60CB15-448D-8744-99C0-CD483AFAA096}"/>
              </a:ext>
            </a:extLst>
          </p:cNvPr>
          <p:cNvSpPr/>
          <p:nvPr/>
        </p:nvSpPr>
        <p:spPr>
          <a:xfrm>
            <a:off x="999332" y="1899745"/>
            <a:ext cx="806756" cy="3058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29F36-1C92-2248-B0D6-6FAE079B7135}"/>
              </a:ext>
            </a:extLst>
          </p:cNvPr>
          <p:cNvSpPr/>
          <p:nvPr/>
        </p:nvSpPr>
        <p:spPr>
          <a:xfrm>
            <a:off x="999330" y="1899745"/>
            <a:ext cx="806757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Lexical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63317-9503-DC4F-9E44-6EECCED3CC8A}"/>
              </a:ext>
            </a:extLst>
          </p:cNvPr>
          <p:cNvSpPr/>
          <p:nvPr/>
        </p:nvSpPr>
        <p:spPr>
          <a:xfrm>
            <a:off x="2104611" y="1899745"/>
            <a:ext cx="806755" cy="305851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ABDB8-312A-9346-B824-A021B0EC09F6}"/>
              </a:ext>
            </a:extLst>
          </p:cNvPr>
          <p:cNvSpPr/>
          <p:nvPr/>
        </p:nvSpPr>
        <p:spPr>
          <a:xfrm>
            <a:off x="2104611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68A69-E080-0647-B924-70BBCB17D87B}"/>
              </a:ext>
            </a:extLst>
          </p:cNvPr>
          <p:cNvSpPr/>
          <p:nvPr/>
        </p:nvSpPr>
        <p:spPr>
          <a:xfrm>
            <a:off x="3209889" y="1899745"/>
            <a:ext cx="806755" cy="3058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1E5B-CB07-E04B-B6E6-A21EBF31B2F3}"/>
              </a:ext>
            </a:extLst>
          </p:cNvPr>
          <p:cNvSpPr/>
          <p:nvPr/>
        </p:nvSpPr>
        <p:spPr>
          <a:xfrm>
            <a:off x="3209889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Semantic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F029CD9-742F-FD49-BAD2-859F7A0319C7}"/>
              </a:ext>
            </a:extLst>
          </p:cNvPr>
          <p:cNvSpPr/>
          <p:nvPr/>
        </p:nvSpPr>
        <p:spPr>
          <a:xfrm>
            <a:off x="763270" y="1490968"/>
            <a:ext cx="3489434" cy="3728917"/>
          </a:xfrm>
          <a:prstGeom prst="frame">
            <a:avLst>
              <a:gd name="adj1" fmla="val 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AF4DB-3BB2-DC43-97CD-EB329C7C4F0D}"/>
              </a:ext>
            </a:extLst>
          </p:cNvPr>
          <p:cNvSpPr/>
          <p:nvPr/>
        </p:nvSpPr>
        <p:spPr>
          <a:xfrm>
            <a:off x="1955347" y="1328058"/>
            <a:ext cx="1105279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5689D-5019-9441-BC24-59158BD5A9A8}"/>
              </a:ext>
            </a:extLst>
          </p:cNvPr>
          <p:cNvSpPr/>
          <p:nvPr/>
        </p:nvSpPr>
        <p:spPr>
          <a:xfrm>
            <a:off x="0" y="710754"/>
            <a:ext cx="999330" cy="35735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 = A + 3 * 4;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64E5AC-08BA-0C40-8F54-793D8B674A1B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-778918" y="2346688"/>
            <a:ext cx="3056831" cy="4996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FFBCE-4A93-2449-B211-9612C09F8FF9}"/>
              </a:ext>
            </a:extLst>
          </p:cNvPr>
          <p:cNvSpPr/>
          <p:nvPr/>
        </p:nvSpPr>
        <p:spPr>
          <a:xfrm>
            <a:off x="999330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C)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(assignop, =)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A)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(addop, +)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3)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(mulop, *)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4)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(end, ;)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4EFE1-92C4-DE49-BF90-5D65DF6963CE}"/>
              </a:ext>
            </a:extLst>
          </p:cNvPr>
          <p:cNvSpPr/>
          <p:nvPr/>
        </p:nvSpPr>
        <p:spPr>
          <a:xfrm>
            <a:off x="999329" y="2559268"/>
            <a:ext cx="806756" cy="282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2792E-5A10-354D-BE94-5CD3B8ADD145}"/>
              </a:ext>
            </a:extLst>
          </p:cNvPr>
          <p:cNvSpPr/>
          <p:nvPr/>
        </p:nvSpPr>
        <p:spPr>
          <a:xfrm>
            <a:off x="994499" y="2899867"/>
            <a:ext cx="806756" cy="350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C91A41-A197-9747-AE80-14FFF4BAEA2F}"/>
              </a:ext>
            </a:extLst>
          </p:cNvPr>
          <p:cNvSpPr/>
          <p:nvPr/>
        </p:nvSpPr>
        <p:spPr>
          <a:xfrm>
            <a:off x="2115701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   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A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4450E7-DDD9-5F41-8915-E7D48D74BB29}"/>
              </a:ext>
            </a:extLst>
          </p:cNvPr>
          <p:cNvCxnSpPr>
            <a:cxnSpLocks/>
          </p:cNvCxnSpPr>
          <p:nvPr/>
        </p:nvCxnSpPr>
        <p:spPr>
          <a:xfrm flipV="1">
            <a:off x="2354050" y="3640520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243238-42B7-154E-AB53-DB6A5030A2ED}"/>
              </a:ext>
            </a:extLst>
          </p:cNvPr>
          <p:cNvCxnSpPr>
            <a:cxnSpLocks/>
          </p:cNvCxnSpPr>
          <p:nvPr/>
        </p:nvCxnSpPr>
        <p:spPr>
          <a:xfrm flipH="1" flipV="1">
            <a:off x="2509235" y="3640520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D62DC2-32A4-6647-BBB2-66AEF7D6A587}"/>
              </a:ext>
            </a:extLst>
          </p:cNvPr>
          <p:cNvCxnSpPr>
            <a:cxnSpLocks/>
          </p:cNvCxnSpPr>
          <p:nvPr/>
        </p:nvCxnSpPr>
        <p:spPr>
          <a:xfrm flipH="1" flipV="1">
            <a:off x="2555248" y="3964840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12AEEA-43A7-AE41-9F7A-6C223013252E}"/>
              </a:ext>
            </a:extLst>
          </p:cNvPr>
          <p:cNvCxnSpPr>
            <a:cxnSpLocks/>
          </p:cNvCxnSpPr>
          <p:nvPr/>
        </p:nvCxnSpPr>
        <p:spPr>
          <a:xfrm flipH="1" flipV="1">
            <a:off x="2564912" y="3964840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4E584-0BEA-274E-82CC-EBCF0A854D16}"/>
              </a:ext>
            </a:extLst>
          </p:cNvPr>
          <p:cNvCxnSpPr>
            <a:cxnSpLocks/>
          </p:cNvCxnSpPr>
          <p:nvPr/>
        </p:nvCxnSpPr>
        <p:spPr>
          <a:xfrm flipV="1">
            <a:off x="2432587" y="3921622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C94FA9-6647-064B-A17E-EA11866D8D11}"/>
              </a:ext>
            </a:extLst>
          </p:cNvPr>
          <p:cNvCxnSpPr>
            <a:cxnSpLocks/>
          </p:cNvCxnSpPr>
          <p:nvPr/>
        </p:nvCxnSpPr>
        <p:spPr>
          <a:xfrm flipV="1">
            <a:off x="2693220" y="4245053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5CB2DF-FC1D-6145-AA6D-4931486934AA}"/>
              </a:ext>
            </a:extLst>
          </p:cNvPr>
          <p:cNvCxnSpPr>
            <a:cxnSpLocks/>
          </p:cNvCxnSpPr>
          <p:nvPr/>
        </p:nvCxnSpPr>
        <p:spPr>
          <a:xfrm flipV="1">
            <a:off x="2624234" y="4245053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31A20B-33F1-2E4B-A73B-AC7323940429}"/>
              </a:ext>
            </a:extLst>
          </p:cNvPr>
          <p:cNvCxnSpPr>
            <a:cxnSpLocks/>
          </p:cNvCxnSpPr>
          <p:nvPr/>
        </p:nvCxnSpPr>
        <p:spPr>
          <a:xfrm flipH="1" flipV="1">
            <a:off x="2702884" y="4245053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4EF05C-8587-B944-84A1-E9628B0369AD}"/>
              </a:ext>
            </a:extLst>
          </p:cNvPr>
          <p:cNvCxnSpPr>
            <a:stCxn id="19" idx="3"/>
            <a:endCxn id="78" idx="1"/>
          </p:cNvCxnSpPr>
          <p:nvPr/>
        </p:nvCxnSpPr>
        <p:spPr>
          <a:xfrm>
            <a:off x="1796425" y="4124937"/>
            <a:ext cx="31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42FBCFF-F161-E449-A414-89643A4A58F2}"/>
              </a:ext>
            </a:extLst>
          </p:cNvPr>
          <p:cNvCxnSpPr>
            <a:cxnSpLocks/>
            <a:stCxn id="78" idx="3"/>
            <a:endCxn id="196" idx="1"/>
          </p:cNvCxnSpPr>
          <p:nvPr/>
        </p:nvCxnSpPr>
        <p:spPr>
          <a:xfrm flipV="1">
            <a:off x="2912796" y="4124936"/>
            <a:ext cx="312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1413C4B-56A5-9145-8FF4-4E2768137C7B}"/>
              </a:ext>
            </a:extLst>
          </p:cNvPr>
          <p:cNvSpPr/>
          <p:nvPr/>
        </p:nvSpPr>
        <p:spPr>
          <a:xfrm>
            <a:off x="3225012" y="3428999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&amp;C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5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30B99C-2949-9244-B11D-AA993624C45A}"/>
              </a:ext>
            </a:extLst>
          </p:cNvPr>
          <p:cNvCxnSpPr>
            <a:cxnSpLocks/>
          </p:cNvCxnSpPr>
          <p:nvPr/>
        </p:nvCxnSpPr>
        <p:spPr>
          <a:xfrm flipV="1">
            <a:off x="3463361" y="3640519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7248D24-580F-F94F-A57A-C5400F4F2B23}"/>
              </a:ext>
            </a:extLst>
          </p:cNvPr>
          <p:cNvCxnSpPr>
            <a:cxnSpLocks/>
          </p:cNvCxnSpPr>
          <p:nvPr/>
        </p:nvCxnSpPr>
        <p:spPr>
          <a:xfrm flipH="1" flipV="1">
            <a:off x="3618546" y="3640519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A8E5B0A-0D79-134D-BDB2-64836AA85D8B}"/>
              </a:ext>
            </a:extLst>
          </p:cNvPr>
          <p:cNvCxnSpPr>
            <a:cxnSpLocks/>
          </p:cNvCxnSpPr>
          <p:nvPr/>
        </p:nvCxnSpPr>
        <p:spPr>
          <a:xfrm flipH="1" flipV="1">
            <a:off x="3664559" y="3964839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EC41F07-5C21-DE43-9567-2E1124BB7F21}"/>
              </a:ext>
            </a:extLst>
          </p:cNvPr>
          <p:cNvCxnSpPr>
            <a:cxnSpLocks/>
          </p:cNvCxnSpPr>
          <p:nvPr/>
        </p:nvCxnSpPr>
        <p:spPr>
          <a:xfrm flipH="1" flipV="1">
            <a:off x="3674223" y="3964839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72EAE98-BF1E-A840-9B41-09770FD70048}"/>
              </a:ext>
            </a:extLst>
          </p:cNvPr>
          <p:cNvCxnSpPr>
            <a:cxnSpLocks/>
          </p:cNvCxnSpPr>
          <p:nvPr/>
        </p:nvCxnSpPr>
        <p:spPr>
          <a:xfrm flipV="1">
            <a:off x="3541898" y="3921621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C27B67C-E9B2-F34D-81E1-F3EAE149795F}"/>
              </a:ext>
            </a:extLst>
          </p:cNvPr>
          <p:cNvCxnSpPr>
            <a:cxnSpLocks/>
          </p:cNvCxnSpPr>
          <p:nvPr/>
        </p:nvCxnSpPr>
        <p:spPr>
          <a:xfrm flipV="1">
            <a:off x="3802531" y="4245052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E947FA6-725E-8649-86E4-53568DBDF002}"/>
              </a:ext>
            </a:extLst>
          </p:cNvPr>
          <p:cNvCxnSpPr>
            <a:cxnSpLocks/>
          </p:cNvCxnSpPr>
          <p:nvPr/>
        </p:nvCxnSpPr>
        <p:spPr>
          <a:xfrm flipV="1">
            <a:off x="3733545" y="4245052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FD79DB-FCD3-AE43-A626-B8DACF88BB92}"/>
              </a:ext>
            </a:extLst>
          </p:cNvPr>
          <p:cNvCxnSpPr>
            <a:cxnSpLocks/>
          </p:cNvCxnSpPr>
          <p:nvPr/>
        </p:nvCxnSpPr>
        <p:spPr>
          <a:xfrm flipH="1" flipV="1">
            <a:off x="3812195" y="4245052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A0F6B3-CFD6-3D49-9400-9DC8BB73FB02}"/>
              </a:ext>
            </a:extLst>
          </p:cNvPr>
          <p:cNvSpPr/>
          <p:nvPr/>
        </p:nvSpPr>
        <p:spPr>
          <a:xfrm>
            <a:off x="3225012" y="4269427"/>
            <a:ext cx="392578" cy="54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132A21-7C96-AF4B-85E8-1A633E432A0A}"/>
              </a:ext>
            </a:extLst>
          </p:cNvPr>
          <p:cNvSpPr/>
          <p:nvPr/>
        </p:nvSpPr>
        <p:spPr>
          <a:xfrm>
            <a:off x="3223582" y="4361163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 | 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A46CBE-1C62-C943-9FAA-B1014C746960}"/>
              </a:ext>
            </a:extLst>
          </p:cNvPr>
          <p:cNvSpPr/>
          <p:nvPr/>
        </p:nvSpPr>
        <p:spPr>
          <a:xfrm>
            <a:off x="3222610" y="4590251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 | 5 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BD8ACB6-EBB8-434C-BDE0-E364CCEFFD9B}"/>
              </a:ext>
            </a:extLst>
          </p:cNvPr>
          <p:cNvSpPr/>
          <p:nvPr/>
        </p:nvSpPr>
        <p:spPr>
          <a:xfrm>
            <a:off x="2104610" y="2564064"/>
            <a:ext cx="806756" cy="282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Context-free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Language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BC1F36-F7EA-F541-AA60-92C76FE03502}"/>
              </a:ext>
            </a:extLst>
          </p:cNvPr>
          <p:cNvSpPr/>
          <p:nvPr/>
        </p:nvSpPr>
        <p:spPr>
          <a:xfrm>
            <a:off x="2104608" y="2903541"/>
            <a:ext cx="806756" cy="350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Top-down LL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Bottom-up LR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D9D40FB-0E7C-7245-9FF8-9F493105394C}"/>
              </a:ext>
            </a:extLst>
          </p:cNvPr>
          <p:cNvSpPr/>
          <p:nvPr/>
        </p:nvSpPr>
        <p:spPr>
          <a:xfrm>
            <a:off x="3209888" y="2880640"/>
            <a:ext cx="806756" cy="5040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Context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sensitive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AEB8C4C-B059-5540-92FD-90AEA9161AC9}"/>
              </a:ext>
            </a:extLst>
          </p:cNvPr>
          <p:cNvSpPr/>
          <p:nvPr/>
        </p:nvSpPr>
        <p:spPr>
          <a:xfrm>
            <a:off x="4375365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3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4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t0 * t1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t3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t3 + t2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05DFD5A-2FDC-4746-AB5E-7441F1A74893}"/>
              </a:ext>
            </a:extLst>
          </p:cNvPr>
          <p:cNvSpPr/>
          <p:nvPr/>
        </p:nvSpPr>
        <p:spPr>
          <a:xfrm>
            <a:off x="3209888" y="2564065"/>
            <a:ext cx="806756" cy="2773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3CC3803-4754-9241-B726-4B3566D9E61B}"/>
              </a:ext>
            </a:extLst>
          </p:cNvPr>
          <p:cNvSpPr txBox="1"/>
          <p:nvPr/>
        </p:nvSpPr>
        <p:spPr>
          <a:xfrm>
            <a:off x="80318" y="52213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Code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BDCF532-F932-4445-90D9-2F59F58A3723}"/>
              </a:ext>
            </a:extLst>
          </p:cNvPr>
          <p:cNvSpPr txBox="1"/>
          <p:nvPr/>
        </p:nvSpPr>
        <p:spPr>
          <a:xfrm>
            <a:off x="4271210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A67BD360-7923-424B-8B10-2F6E50DF96AB}"/>
              </a:ext>
            </a:extLst>
          </p:cNvPr>
          <p:cNvCxnSpPr>
            <a:stCxn id="196" idx="3"/>
            <a:endCxn id="211" idx="1"/>
          </p:cNvCxnSpPr>
          <p:nvPr/>
        </p:nvCxnSpPr>
        <p:spPr>
          <a:xfrm flipV="1">
            <a:off x="4022107" y="3429799"/>
            <a:ext cx="353258" cy="695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56581D2-DCAB-E44F-B2A3-027920D81402}"/>
              </a:ext>
            </a:extLst>
          </p:cNvPr>
          <p:cNvSpPr/>
          <p:nvPr/>
        </p:nvSpPr>
        <p:spPr>
          <a:xfrm>
            <a:off x="538768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D3146C7-BD2A-624D-826F-424673B0C1ED}"/>
              </a:ext>
            </a:extLst>
          </p:cNvPr>
          <p:cNvSpPr/>
          <p:nvPr/>
        </p:nvSpPr>
        <p:spPr>
          <a:xfrm>
            <a:off x="622779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DED467C-6DD0-E244-A134-713EB60A4FAE}"/>
              </a:ext>
            </a:extLst>
          </p:cNvPr>
          <p:cNvSpPr/>
          <p:nvPr/>
        </p:nvSpPr>
        <p:spPr>
          <a:xfrm>
            <a:off x="729912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ame 219">
            <a:extLst>
              <a:ext uri="{FF2B5EF4-FFF2-40B4-BE49-F238E27FC236}">
                <a16:creationId xmlns:a16="http://schemas.microsoft.com/office/drawing/2014/main" id="{45315156-7D23-A643-A267-5C465E920AFE}"/>
              </a:ext>
            </a:extLst>
          </p:cNvPr>
          <p:cNvSpPr/>
          <p:nvPr/>
        </p:nvSpPr>
        <p:spPr>
          <a:xfrm>
            <a:off x="5276613" y="1490967"/>
            <a:ext cx="2763801" cy="3728917"/>
          </a:xfrm>
          <a:prstGeom prst="frame">
            <a:avLst>
              <a:gd name="adj1" fmla="val 4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1772E-23F4-EA44-908B-0AD2C8CA7FDC}"/>
              </a:ext>
            </a:extLst>
          </p:cNvPr>
          <p:cNvSpPr/>
          <p:nvPr/>
        </p:nvSpPr>
        <p:spPr>
          <a:xfrm>
            <a:off x="6109984" y="1369536"/>
            <a:ext cx="1105279" cy="3258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887BA5-8F05-1242-9F8D-5BE871859CD5}"/>
              </a:ext>
            </a:extLst>
          </p:cNvPr>
          <p:cNvCxnSpPr>
            <a:stCxn id="217" idx="3"/>
            <a:endCxn id="218" idx="1"/>
          </p:cNvCxnSpPr>
          <p:nvPr/>
        </p:nvCxnSpPr>
        <p:spPr>
          <a:xfrm>
            <a:off x="6027858" y="3429000"/>
            <a:ext cx="19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B628E54-D8B6-A04A-B2FE-791D39FC69C1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867968" y="3429000"/>
            <a:ext cx="43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3F109368-38DF-B34E-A144-290DEE02E72F}"/>
              </a:ext>
            </a:extLst>
          </p:cNvPr>
          <p:cNvSpPr txBox="1"/>
          <p:nvPr/>
        </p:nvSpPr>
        <p:spPr>
          <a:xfrm>
            <a:off x="6911866" y="31042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0B70442-431D-4A41-8E53-5F9E931D2007}"/>
              </a:ext>
            </a:extLst>
          </p:cNvPr>
          <p:cNvSpPr/>
          <p:nvPr/>
        </p:nvSpPr>
        <p:spPr>
          <a:xfrm>
            <a:off x="5394680" y="1899745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BA66497-A780-E640-9DD1-4876411E7D3F}"/>
              </a:ext>
            </a:extLst>
          </p:cNvPr>
          <p:cNvSpPr/>
          <p:nvPr/>
        </p:nvSpPr>
        <p:spPr>
          <a:xfrm>
            <a:off x="6229710" y="1908800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FC7124C-2992-8E49-8808-5056AFE56D8E}"/>
              </a:ext>
            </a:extLst>
          </p:cNvPr>
          <p:cNvSpPr/>
          <p:nvPr/>
        </p:nvSpPr>
        <p:spPr>
          <a:xfrm>
            <a:off x="7308909" y="1911907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3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0DC878-09FA-4345-8F6A-230796B527D4}"/>
              </a:ext>
            </a:extLst>
          </p:cNvPr>
          <p:cNvCxnSpPr>
            <a:stCxn id="211" idx="3"/>
            <a:endCxn id="217" idx="1"/>
          </p:cNvCxnSpPr>
          <p:nvPr/>
        </p:nvCxnSpPr>
        <p:spPr>
          <a:xfrm flipV="1">
            <a:off x="5172460" y="3429000"/>
            <a:ext cx="21522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768F81D-9512-FD40-B63F-74E0513B531D}"/>
              </a:ext>
            </a:extLst>
          </p:cNvPr>
          <p:cNvSpPr/>
          <p:nvPr/>
        </p:nvSpPr>
        <p:spPr>
          <a:xfrm>
            <a:off x="8188467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12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t1 + t0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6F41E49-6635-2948-B2C4-EEBCFE0D2FCC}"/>
              </a:ext>
            </a:extLst>
          </p:cNvPr>
          <p:cNvSpPr txBox="1"/>
          <p:nvPr/>
        </p:nvSpPr>
        <p:spPr>
          <a:xfrm>
            <a:off x="8084312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ED2D513-A2A7-D840-B663-BCCA174DFAF1}"/>
              </a:ext>
            </a:extLst>
          </p:cNvPr>
          <p:cNvCxnSpPr>
            <a:stCxn id="219" idx="3"/>
            <a:endCxn id="233" idx="1"/>
          </p:cNvCxnSpPr>
          <p:nvPr/>
        </p:nvCxnSpPr>
        <p:spPr>
          <a:xfrm>
            <a:off x="7939298" y="3429000"/>
            <a:ext cx="24916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14C4B1-FD9C-BA40-A308-92FCD2B501E9}"/>
              </a:ext>
            </a:extLst>
          </p:cNvPr>
          <p:cNvSpPr/>
          <p:nvPr/>
        </p:nvSpPr>
        <p:spPr>
          <a:xfrm>
            <a:off x="9738648" y="1879336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2A5C71-8B53-584F-B92E-EE3985055BC7}"/>
              </a:ext>
            </a:extLst>
          </p:cNvPr>
          <p:cNvSpPr/>
          <p:nvPr/>
        </p:nvSpPr>
        <p:spPr>
          <a:xfrm>
            <a:off x="9738648" y="2957419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D9AF1F5-9F8B-3143-934A-F953E17C90E2}"/>
              </a:ext>
            </a:extLst>
          </p:cNvPr>
          <p:cNvSpPr/>
          <p:nvPr/>
        </p:nvSpPr>
        <p:spPr>
          <a:xfrm>
            <a:off x="9738648" y="4035502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246" name="Frame 245">
            <a:extLst>
              <a:ext uri="{FF2B5EF4-FFF2-40B4-BE49-F238E27FC236}">
                <a16:creationId xmlns:a16="http://schemas.microsoft.com/office/drawing/2014/main" id="{C308BE4B-E16C-384D-897F-63214F0D5424}"/>
              </a:ext>
            </a:extLst>
          </p:cNvPr>
          <p:cNvSpPr/>
          <p:nvPr/>
        </p:nvSpPr>
        <p:spPr>
          <a:xfrm>
            <a:off x="9185807" y="1532446"/>
            <a:ext cx="2763801" cy="3728917"/>
          </a:xfrm>
          <a:prstGeom prst="frame">
            <a:avLst>
              <a:gd name="adj1" fmla="val 45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BDE2660-3DF3-BC41-8C84-457413DC6E65}"/>
              </a:ext>
            </a:extLst>
          </p:cNvPr>
          <p:cNvSpPr/>
          <p:nvPr/>
        </p:nvSpPr>
        <p:spPr>
          <a:xfrm>
            <a:off x="10015067" y="1369536"/>
            <a:ext cx="1105279" cy="3258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14489FD-CFEC-DB40-9224-B7EB54A5988D}"/>
              </a:ext>
            </a:extLst>
          </p:cNvPr>
          <p:cNvCxnSpPr>
            <a:stCxn id="233" idx="3"/>
            <a:endCxn id="242" idx="1"/>
          </p:cNvCxnSpPr>
          <p:nvPr/>
        </p:nvCxnSpPr>
        <p:spPr>
          <a:xfrm flipV="1">
            <a:off x="8985562" y="2306599"/>
            <a:ext cx="753086" cy="112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35BD92F-A80C-1F46-9C32-BD8B73DBE0B7}"/>
              </a:ext>
            </a:extLst>
          </p:cNvPr>
          <p:cNvCxnSpPr>
            <a:stCxn id="242" idx="2"/>
            <a:endCxn id="244" idx="0"/>
          </p:cNvCxnSpPr>
          <p:nvPr/>
        </p:nvCxnSpPr>
        <p:spPr>
          <a:xfrm>
            <a:off x="10540180" y="2733862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FB7AE68-650E-F74C-B5F9-A2740C1BBD21}"/>
              </a:ext>
            </a:extLst>
          </p:cNvPr>
          <p:cNvCxnSpPr>
            <a:stCxn id="244" idx="2"/>
            <a:endCxn id="245" idx="0"/>
          </p:cNvCxnSpPr>
          <p:nvPr/>
        </p:nvCxnSpPr>
        <p:spPr>
          <a:xfrm>
            <a:off x="10540180" y="3811945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86EB42CC-8B97-3844-A4F2-CF39E215BC2C}"/>
              </a:ext>
            </a:extLst>
          </p:cNvPr>
          <p:cNvSpPr/>
          <p:nvPr/>
        </p:nvSpPr>
        <p:spPr>
          <a:xfrm>
            <a:off x="8629095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Java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Bytecode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0BA0806-8F42-5342-B8AA-30150C9A1D38}"/>
              </a:ext>
            </a:extLst>
          </p:cNvPr>
          <p:cNvSpPr/>
          <p:nvPr/>
        </p:nvSpPr>
        <p:spPr>
          <a:xfrm>
            <a:off x="9836971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X86-64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3365060-965E-DE4D-A58B-BBDD7A0B1EA9}"/>
              </a:ext>
            </a:extLst>
          </p:cNvPr>
          <p:cNvSpPr/>
          <p:nvPr/>
        </p:nvSpPr>
        <p:spPr>
          <a:xfrm>
            <a:off x="11044847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RISC-V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133726E-3AB7-7048-9168-871F017318C7}"/>
              </a:ext>
            </a:extLst>
          </p:cNvPr>
          <p:cNvCxnSpPr>
            <a:endCxn id="256" idx="0"/>
          </p:cNvCxnSpPr>
          <p:nvPr/>
        </p:nvCxnSpPr>
        <p:spPr>
          <a:xfrm flipH="1">
            <a:off x="9202672" y="5261363"/>
            <a:ext cx="133750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6733525-3C95-9B4C-8C97-2B40F84A4A6E}"/>
              </a:ext>
            </a:extLst>
          </p:cNvPr>
          <p:cNvCxnSpPr>
            <a:endCxn id="257" idx="0"/>
          </p:cNvCxnSpPr>
          <p:nvPr/>
        </p:nvCxnSpPr>
        <p:spPr>
          <a:xfrm flipH="1">
            <a:off x="10410548" y="5261363"/>
            <a:ext cx="15715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AB7CE99-08C5-184E-A7AF-6973EECDC083}"/>
              </a:ext>
            </a:extLst>
          </p:cNvPr>
          <p:cNvCxnSpPr>
            <a:endCxn id="258" idx="0"/>
          </p:cNvCxnSpPr>
          <p:nvPr/>
        </p:nvCxnSpPr>
        <p:spPr>
          <a:xfrm>
            <a:off x="10567706" y="5261363"/>
            <a:ext cx="105071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52991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8940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232</Words>
  <Application>Microsoft Macintosh PowerPoint</Application>
  <PresentationFormat>Widescreen</PresentationFormat>
  <Paragraphs>116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32</cp:revision>
  <dcterms:created xsi:type="dcterms:W3CDTF">2022-02-11T07:20:04Z</dcterms:created>
  <dcterms:modified xsi:type="dcterms:W3CDTF">2022-03-21T18:03:59Z</dcterms:modified>
</cp:coreProperties>
</file>