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0" r:id="rId2"/>
    <p:sldId id="331" r:id="rId3"/>
    <p:sldId id="332" r:id="rId4"/>
    <p:sldId id="3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521C-F840-6148-BCF9-B167DFC75B0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01F2-B86F-204B-9D1A-09356665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1D9-1E17-9043-96DD-C9297B8C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1494-114A-7B4E-984E-96CBFDA3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12EE-A00F-434C-AFF8-2E41B275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3F1A-436E-2D4F-A752-F7F60D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E27A-8148-2743-BACC-6480630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6C3F-51EA-274C-A29F-A416E5D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806-3800-C949-A6F4-8DD6DA5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9D2F-01AE-A34D-9BE1-5A10370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572-679E-B449-BBEF-E88DD4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8E2F-46FA-F141-B5AD-3FFFFB7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2B09-82B6-3B4B-A7BC-AEA8A8478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A3F3-FA9D-B64B-B774-9706D971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8E8D-2089-2E48-8516-4E408C31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69F3-153C-AC4B-9C21-9F53753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71AA-7F9C-4A41-B83D-DE235AD0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2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AE48-AF73-5F44-A0AC-883CC1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41E-BDDF-ED47-8F86-2C3096B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1EF2-027C-EF4B-8313-6B96E4A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2C4C-D71F-1742-BAA3-6AB70E4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002B-427D-2F43-B1A4-91A23B4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6B0-EB8C-4047-9A3B-3916974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F531-7E55-844A-B89E-884275C9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F429-4525-DF42-A022-FE778604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91A1-B1B4-BB48-87C5-8F99DDAB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6CB7-9B33-7B4D-80CB-40F5DD29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8D9-CA97-EF41-80E4-B6DF243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716-4F61-7E4F-92F6-73729CAC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03-4B48-DD46-9129-A7A4491D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7501-0516-C64C-995B-4E1C387C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CE7B-4B69-DF4F-8B18-9659B7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B81-ECC3-4F4B-AE03-1AE623FD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512-5E96-154E-8A79-5DDEF44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2BD6E-13B7-8147-8245-35D120D8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831A-2DAE-AE42-8C09-F89CA611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EB95-B194-5D49-8F46-211832BD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5DFF-3E04-F647-BDC8-648D4AC0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C921-F208-AA42-8798-6A2E8941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7B80-BB3B-3849-BD59-684B22F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07756-D49D-D344-A34B-F91898C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A50A-EDB6-624A-9215-D06397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F9D4-7D24-3544-BC49-805B7E6E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960B-B983-A142-A0BC-E316EE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DD51-0591-3245-82A1-664C0A2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4E377-100D-EA48-838A-7E7D31F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A5C32-603C-4046-A9E6-9DADB4D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BC44-A5EC-1844-B4D2-3AC897B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80CC-90C8-9448-831E-CB377CBA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04B6-88D4-0E4B-A6E6-9A7CB91F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10BD-B8BD-9C4F-ABD6-D9200B9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1349-FBA8-184F-89BD-E09D64D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16C4-56E0-384A-9C98-2ACCCD9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BB31-FB89-2741-94CA-ADBBA66E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053-9CEC-D149-ACC9-D9D31A44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B38C-6873-B74F-A0D7-35ED90C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E41D-32BD-2A42-B80F-D4AC7338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54AD-D693-8748-AD2E-766C28A2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DC-D9BE-C44E-B751-7A4F91F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4381-8D8B-4148-AE27-56CDB3E1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14DA-C3B4-1749-B939-F7B6B3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7B3-4EF5-1442-AD77-0E0E7AC5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CB79-DE79-004D-91EC-B3CC868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AFC-C896-E044-A6C6-3210656CBC6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AA4E-A84D-884E-BE86-4C66850A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7BC-8F4B-EF4D-AA60-01EAEEFA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02DC-3AC0-4E4C-9214-18136FAB4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A45FF-C72D-E448-BE1A-5ACE0C14A8C0}"/>
              </a:ext>
            </a:extLst>
          </p:cNvPr>
          <p:cNvSpPr txBox="1"/>
          <p:nvPr/>
        </p:nvSpPr>
        <p:spPr>
          <a:xfrm>
            <a:off x="1578171" y="1439918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1950s: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982CB-9CB9-FC40-A735-B7A9EBAB84B6}"/>
              </a:ext>
            </a:extLst>
          </p:cNvPr>
          <p:cNvSpPr/>
          <p:nvPr/>
        </p:nvSpPr>
        <p:spPr>
          <a:xfrm>
            <a:off x="1578171" y="1924988"/>
            <a:ext cx="1727234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3C0AA-445A-2B47-A9DB-E2C7595C43BD}"/>
              </a:ext>
            </a:extLst>
          </p:cNvPr>
          <p:cNvSpPr/>
          <p:nvPr/>
        </p:nvSpPr>
        <p:spPr>
          <a:xfrm>
            <a:off x="3757373" y="1924988"/>
            <a:ext cx="1727234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64DB9-3084-E649-8B56-A53488E34F76}"/>
              </a:ext>
            </a:extLst>
          </p:cNvPr>
          <p:cNvSpPr/>
          <p:nvPr/>
        </p:nvSpPr>
        <p:spPr>
          <a:xfrm>
            <a:off x="5936575" y="1924990"/>
            <a:ext cx="548307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66C68D-3E3A-6046-AD95-DB283CA3FDBF}"/>
              </a:ext>
            </a:extLst>
          </p:cNvPr>
          <p:cNvSpPr/>
          <p:nvPr/>
        </p:nvSpPr>
        <p:spPr>
          <a:xfrm>
            <a:off x="6936850" y="1924989"/>
            <a:ext cx="1727234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5209EC-B0CD-874D-9D1B-7B4CAA26E632}"/>
              </a:ext>
            </a:extLst>
          </p:cNvPr>
          <p:cNvSpPr/>
          <p:nvPr/>
        </p:nvSpPr>
        <p:spPr>
          <a:xfrm>
            <a:off x="9116052" y="1924988"/>
            <a:ext cx="1727234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Code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8C34C-7C31-C342-B23A-386991897271}"/>
              </a:ext>
            </a:extLst>
          </p:cNvPr>
          <p:cNvSpPr txBox="1"/>
          <p:nvPr/>
        </p:nvSpPr>
        <p:spPr>
          <a:xfrm>
            <a:off x="1578171" y="305966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0A2F-187C-AE4C-8432-58930D92CF77}"/>
              </a:ext>
            </a:extLst>
          </p:cNvPr>
          <p:cNvSpPr/>
          <p:nvPr/>
        </p:nvSpPr>
        <p:spPr>
          <a:xfrm>
            <a:off x="1578172" y="3517236"/>
            <a:ext cx="523898" cy="707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5BFF-8432-FC44-90FA-5C27AADF705A}"/>
              </a:ext>
            </a:extLst>
          </p:cNvPr>
          <p:cNvSpPr/>
          <p:nvPr/>
        </p:nvSpPr>
        <p:spPr>
          <a:xfrm>
            <a:off x="2292089" y="3517236"/>
            <a:ext cx="523898" cy="70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DC7E3-16D3-564E-A229-5B8D5A751FE8}"/>
              </a:ext>
            </a:extLst>
          </p:cNvPr>
          <p:cNvSpPr/>
          <p:nvPr/>
        </p:nvSpPr>
        <p:spPr>
          <a:xfrm>
            <a:off x="3075949" y="3498571"/>
            <a:ext cx="2042589" cy="70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Semantic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F9A0AF-7993-3F48-87C9-1B802D6ED3CD}"/>
              </a:ext>
            </a:extLst>
          </p:cNvPr>
          <p:cNvSpPr/>
          <p:nvPr/>
        </p:nvSpPr>
        <p:spPr>
          <a:xfrm>
            <a:off x="5390060" y="3498570"/>
            <a:ext cx="4668340" cy="707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782D4-074C-934C-A809-75270719B7F3}"/>
              </a:ext>
            </a:extLst>
          </p:cNvPr>
          <p:cNvSpPr/>
          <p:nvPr/>
        </p:nvSpPr>
        <p:spPr>
          <a:xfrm>
            <a:off x="10319387" y="3517236"/>
            <a:ext cx="523898" cy="7078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4444C45-8ED0-6E4E-BD3E-76A007F0B626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650546" y="4414697"/>
            <a:ext cx="725180" cy="346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0F999A-58A2-3942-8264-039863C4675C}"/>
              </a:ext>
            </a:extLst>
          </p:cNvPr>
          <p:cNvCxnSpPr>
            <a:stCxn id="12" idx="2"/>
          </p:cNvCxnSpPr>
          <p:nvPr/>
        </p:nvCxnSpPr>
        <p:spPr>
          <a:xfrm rot="5400000">
            <a:off x="2007505" y="4403770"/>
            <a:ext cx="725180" cy="36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AD451D-CEEA-3947-A8A6-D0802FA98EEE}"/>
              </a:ext>
            </a:extLst>
          </p:cNvPr>
          <p:cNvSpPr txBox="1"/>
          <p:nvPr/>
        </p:nvSpPr>
        <p:spPr>
          <a:xfrm>
            <a:off x="267902" y="5002583"/>
            <a:ext cx="383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have extremely good tools to help us write two phases</a:t>
            </a:r>
          </a:p>
          <a:p>
            <a:r>
              <a:rPr lang="en-US" sz="1200" dirty="0"/>
              <a:t>(parser-generator… normal expression) </a:t>
            </a:r>
          </a:p>
          <a:p>
            <a:r>
              <a:rPr lang="en-US" sz="1200" dirty="0"/>
              <a:t>(finite automata, context-free language)</a:t>
            </a:r>
          </a:p>
          <a:p>
            <a:r>
              <a:rPr lang="en-US" sz="1200" dirty="0"/>
              <a:t>we understand these phases very very well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ED702AD-CF14-A34F-A695-34DBFDC78589}"/>
              </a:ext>
            </a:extLst>
          </p:cNvPr>
          <p:cNvSpPr/>
          <p:nvPr/>
        </p:nvSpPr>
        <p:spPr>
          <a:xfrm>
            <a:off x="7587595" y="4206457"/>
            <a:ext cx="273269" cy="707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516F6-8271-3941-AB91-E2F8EB594870}"/>
              </a:ext>
            </a:extLst>
          </p:cNvPr>
          <p:cNvSpPr txBox="1"/>
          <p:nvPr/>
        </p:nvSpPr>
        <p:spPr>
          <a:xfrm>
            <a:off x="6060151" y="5008747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dominant component of all modern compilers</a:t>
            </a:r>
          </a:p>
        </p:txBody>
      </p:sp>
    </p:spTree>
    <p:extLst>
      <p:ext uri="{BB962C8B-B14F-4D97-AF65-F5344CB8AC3E}">
        <p14:creationId xmlns:p14="http://schemas.microsoft.com/office/powerpoint/2010/main" val="1228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60CB15-448D-8744-99C0-CD483AFAA096}"/>
              </a:ext>
            </a:extLst>
          </p:cNvPr>
          <p:cNvSpPr/>
          <p:nvPr/>
        </p:nvSpPr>
        <p:spPr>
          <a:xfrm>
            <a:off x="999332" y="1899745"/>
            <a:ext cx="806756" cy="3058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29F36-1C92-2248-B0D6-6FAE079B7135}"/>
              </a:ext>
            </a:extLst>
          </p:cNvPr>
          <p:cNvSpPr/>
          <p:nvPr/>
        </p:nvSpPr>
        <p:spPr>
          <a:xfrm>
            <a:off x="999330" y="1899745"/>
            <a:ext cx="806757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Lexical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63317-9503-DC4F-9E44-6EECCED3CC8A}"/>
              </a:ext>
            </a:extLst>
          </p:cNvPr>
          <p:cNvSpPr/>
          <p:nvPr/>
        </p:nvSpPr>
        <p:spPr>
          <a:xfrm>
            <a:off x="2104611" y="1899745"/>
            <a:ext cx="806755" cy="305851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ABDB8-312A-9346-B824-A021B0EC09F6}"/>
              </a:ext>
            </a:extLst>
          </p:cNvPr>
          <p:cNvSpPr/>
          <p:nvPr/>
        </p:nvSpPr>
        <p:spPr>
          <a:xfrm>
            <a:off x="2104611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68A69-E080-0647-B924-70BBCB17D87B}"/>
              </a:ext>
            </a:extLst>
          </p:cNvPr>
          <p:cNvSpPr/>
          <p:nvPr/>
        </p:nvSpPr>
        <p:spPr>
          <a:xfrm>
            <a:off x="3209889" y="1899745"/>
            <a:ext cx="806755" cy="305851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41E5B-CB07-E04B-B6E6-A21EBF31B2F3}"/>
              </a:ext>
            </a:extLst>
          </p:cNvPr>
          <p:cNvSpPr/>
          <p:nvPr/>
        </p:nvSpPr>
        <p:spPr>
          <a:xfrm>
            <a:off x="3209889" y="1899745"/>
            <a:ext cx="806755" cy="570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Semantic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029CD9-742F-FD49-BAD2-859F7A0319C7}"/>
              </a:ext>
            </a:extLst>
          </p:cNvPr>
          <p:cNvSpPr/>
          <p:nvPr/>
        </p:nvSpPr>
        <p:spPr>
          <a:xfrm>
            <a:off x="763270" y="1490968"/>
            <a:ext cx="3489434" cy="3728917"/>
          </a:xfrm>
          <a:prstGeom prst="frame">
            <a:avLst>
              <a:gd name="adj1" fmla="val 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AF4DB-3BB2-DC43-97CD-EB329C7C4F0D}"/>
              </a:ext>
            </a:extLst>
          </p:cNvPr>
          <p:cNvSpPr/>
          <p:nvPr/>
        </p:nvSpPr>
        <p:spPr>
          <a:xfrm>
            <a:off x="1955347" y="1328058"/>
            <a:ext cx="1105279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5689D-5019-9441-BC24-59158BD5A9A8}"/>
              </a:ext>
            </a:extLst>
          </p:cNvPr>
          <p:cNvSpPr/>
          <p:nvPr/>
        </p:nvSpPr>
        <p:spPr>
          <a:xfrm>
            <a:off x="0" y="710754"/>
            <a:ext cx="999330" cy="35735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64E5AC-08BA-0C40-8F54-793D8B674A1B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-778918" y="2346688"/>
            <a:ext cx="3056831" cy="4996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6FFBCE-4A93-2449-B211-9612C09F8FF9}"/>
              </a:ext>
            </a:extLst>
          </p:cNvPr>
          <p:cNvSpPr/>
          <p:nvPr/>
        </p:nvSpPr>
        <p:spPr>
          <a:xfrm>
            <a:off x="999330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C)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(assignop, =)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(id, A)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(addop, +)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3)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(mulop, *)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(int, 4)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4EFE1-92C4-DE49-BF90-5D65DF6963CE}"/>
              </a:ext>
            </a:extLst>
          </p:cNvPr>
          <p:cNvSpPr/>
          <p:nvPr/>
        </p:nvSpPr>
        <p:spPr>
          <a:xfrm>
            <a:off x="999329" y="2559268"/>
            <a:ext cx="806756" cy="282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792E-5A10-354D-BE94-5CD3B8ADD145}"/>
              </a:ext>
            </a:extLst>
          </p:cNvPr>
          <p:cNvSpPr/>
          <p:nvPr/>
        </p:nvSpPr>
        <p:spPr>
          <a:xfrm>
            <a:off x="994499" y="2899867"/>
            <a:ext cx="806756" cy="350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C91A41-A197-9747-AE80-14FFF4BAEA2F}"/>
              </a:ext>
            </a:extLst>
          </p:cNvPr>
          <p:cNvSpPr/>
          <p:nvPr/>
        </p:nvSpPr>
        <p:spPr>
          <a:xfrm>
            <a:off x="2115701" y="3429000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   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A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4450E7-DDD9-5F41-8915-E7D48D74BB29}"/>
              </a:ext>
            </a:extLst>
          </p:cNvPr>
          <p:cNvCxnSpPr>
            <a:cxnSpLocks/>
          </p:cNvCxnSpPr>
          <p:nvPr/>
        </p:nvCxnSpPr>
        <p:spPr>
          <a:xfrm flipV="1">
            <a:off x="2354050" y="3640520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243238-42B7-154E-AB53-DB6A5030A2ED}"/>
              </a:ext>
            </a:extLst>
          </p:cNvPr>
          <p:cNvCxnSpPr>
            <a:cxnSpLocks/>
          </p:cNvCxnSpPr>
          <p:nvPr/>
        </p:nvCxnSpPr>
        <p:spPr>
          <a:xfrm flipH="1" flipV="1">
            <a:off x="2509235" y="3640520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D62DC2-32A4-6647-BBB2-66AEF7D6A587}"/>
              </a:ext>
            </a:extLst>
          </p:cNvPr>
          <p:cNvCxnSpPr>
            <a:cxnSpLocks/>
          </p:cNvCxnSpPr>
          <p:nvPr/>
        </p:nvCxnSpPr>
        <p:spPr>
          <a:xfrm flipH="1" flipV="1">
            <a:off x="2555248" y="3964840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12AEEA-43A7-AE41-9F7A-6C223013252E}"/>
              </a:ext>
            </a:extLst>
          </p:cNvPr>
          <p:cNvCxnSpPr>
            <a:cxnSpLocks/>
          </p:cNvCxnSpPr>
          <p:nvPr/>
        </p:nvCxnSpPr>
        <p:spPr>
          <a:xfrm flipH="1" flipV="1">
            <a:off x="2564912" y="3964840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C4E584-0BEA-274E-82CC-EBCF0A854D16}"/>
              </a:ext>
            </a:extLst>
          </p:cNvPr>
          <p:cNvCxnSpPr>
            <a:cxnSpLocks/>
          </p:cNvCxnSpPr>
          <p:nvPr/>
        </p:nvCxnSpPr>
        <p:spPr>
          <a:xfrm flipV="1">
            <a:off x="2432587" y="3921622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C94FA9-6647-064B-A17E-EA11866D8D11}"/>
              </a:ext>
            </a:extLst>
          </p:cNvPr>
          <p:cNvCxnSpPr>
            <a:cxnSpLocks/>
          </p:cNvCxnSpPr>
          <p:nvPr/>
        </p:nvCxnSpPr>
        <p:spPr>
          <a:xfrm flipV="1">
            <a:off x="2693220" y="4245053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5CB2DF-FC1D-6145-AA6D-4931486934AA}"/>
              </a:ext>
            </a:extLst>
          </p:cNvPr>
          <p:cNvCxnSpPr>
            <a:cxnSpLocks/>
          </p:cNvCxnSpPr>
          <p:nvPr/>
        </p:nvCxnSpPr>
        <p:spPr>
          <a:xfrm flipV="1">
            <a:off x="2624234" y="4245053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31A20B-33F1-2E4B-A73B-AC7323940429}"/>
              </a:ext>
            </a:extLst>
          </p:cNvPr>
          <p:cNvCxnSpPr>
            <a:cxnSpLocks/>
          </p:cNvCxnSpPr>
          <p:nvPr/>
        </p:nvCxnSpPr>
        <p:spPr>
          <a:xfrm flipH="1" flipV="1">
            <a:off x="2702884" y="4245053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4EF05C-8587-B944-84A1-E9628B0369AD}"/>
              </a:ext>
            </a:extLst>
          </p:cNvPr>
          <p:cNvCxnSpPr>
            <a:stCxn id="19" idx="3"/>
            <a:endCxn id="78" idx="1"/>
          </p:cNvCxnSpPr>
          <p:nvPr/>
        </p:nvCxnSpPr>
        <p:spPr>
          <a:xfrm>
            <a:off x="1796425" y="4124937"/>
            <a:ext cx="31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42FBCFF-F161-E449-A414-89643A4A58F2}"/>
              </a:ext>
            </a:extLst>
          </p:cNvPr>
          <p:cNvCxnSpPr>
            <a:cxnSpLocks/>
            <a:stCxn id="78" idx="3"/>
            <a:endCxn id="196" idx="1"/>
          </p:cNvCxnSpPr>
          <p:nvPr/>
        </p:nvCxnSpPr>
        <p:spPr>
          <a:xfrm flipV="1">
            <a:off x="2912796" y="4124936"/>
            <a:ext cx="312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1413C4B-56A5-9145-8FF4-4E2768137C7B}"/>
              </a:ext>
            </a:extLst>
          </p:cNvPr>
          <p:cNvSpPr/>
          <p:nvPr/>
        </p:nvSpPr>
        <p:spPr>
          <a:xfrm>
            <a:off x="3225012" y="3428999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7030A0"/>
                </a:solidFill>
              </a:rPr>
              <a:t>        =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1000" b="1" dirty="0">
                <a:solidFill>
                  <a:srgbClr val="7030A0"/>
                </a:solidFill>
              </a:rPr>
              <a:t> &amp;C     F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   5  +  T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r"/>
            <a:r>
              <a:rPr lang="en-US" sz="1000" b="1" dirty="0">
                <a:solidFill>
                  <a:srgbClr val="7030A0"/>
                </a:solidFill>
              </a:rPr>
              <a:t>      3 * 4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30B99C-2949-9244-B11D-AA993624C45A}"/>
              </a:ext>
            </a:extLst>
          </p:cNvPr>
          <p:cNvCxnSpPr>
            <a:cxnSpLocks/>
          </p:cNvCxnSpPr>
          <p:nvPr/>
        </p:nvCxnSpPr>
        <p:spPr>
          <a:xfrm flipV="1">
            <a:off x="3463361" y="3640519"/>
            <a:ext cx="78537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248D24-580F-F94F-A57A-C5400F4F2B23}"/>
              </a:ext>
            </a:extLst>
          </p:cNvPr>
          <p:cNvCxnSpPr>
            <a:cxnSpLocks/>
          </p:cNvCxnSpPr>
          <p:nvPr/>
        </p:nvCxnSpPr>
        <p:spPr>
          <a:xfrm flipH="1" flipV="1">
            <a:off x="3618546" y="3640519"/>
            <a:ext cx="46013" cy="20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A8E5B0A-0D79-134D-BDB2-64836AA85D8B}"/>
              </a:ext>
            </a:extLst>
          </p:cNvPr>
          <p:cNvCxnSpPr>
            <a:cxnSpLocks/>
          </p:cNvCxnSpPr>
          <p:nvPr/>
        </p:nvCxnSpPr>
        <p:spPr>
          <a:xfrm flipH="1" flipV="1">
            <a:off x="3664559" y="3964839"/>
            <a:ext cx="9663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EC41F07-5C21-DE43-9567-2E1124BB7F21}"/>
              </a:ext>
            </a:extLst>
          </p:cNvPr>
          <p:cNvCxnSpPr>
            <a:cxnSpLocks/>
          </p:cNvCxnSpPr>
          <p:nvPr/>
        </p:nvCxnSpPr>
        <p:spPr>
          <a:xfrm flipH="1" flipV="1">
            <a:off x="3674223" y="3964839"/>
            <a:ext cx="112997" cy="19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72EAE98-BF1E-A840-9B41-09770FD70048}"/>
              </a:ext>
            </a:extLst>
          </p:cNvPr>
          <p:cNvCxnSpPr>
            <a:cxnSpLocks/>
          </p:cNvCxnSpPr>
          <p:nvPr/>
        </p:nvCxnSpPr>
        <p:spPr>
          <a:xfrm flipV="1">
            <a:off x="3541898" y="3921621"/>
            <a:ext cx="122661" cy="234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27B67C-E9B2-F34D-81E1-F3EAE149795F}"/>
              </a:ext>
            </a:extLst>
          </p:cNvPr>
          <p:cNvCxnSpPr>
            <a:cxnSpLocks/>
          </p:cNvCxnSpPr>
          <p:nvPr/>
        </p:nvCxnSpPr>
        <p:spPr>
          <a:xfrm flipV="1">
            <a:off x="3802531" y="4245052"/>
            <a:ext cx="0" cy="232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E947FA6-725E-8649-86E4-53568DBDF002}"/>
              </a:ext>
            </a:extLst>
          </p:cNvPr>
          <p:cNvCxnSpPr>
            <a:cxnSpLocks/>
          </p:cNvCxnSpPr>
          <p:nvPr/>
        </p:nvCxnSpPr>
        <p:spPr>
          <a:xfrm flipV="1">
            <a:off x="3733545" y="4245052"/>
            <a:ext cx="59323" cy="204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FD79DB-FCD3-AE43-A626-B8DACF88BB92}"/>
              </a:ext>
            </a:extLst>
          </p:cNvPr>
          <p:cNvCxnSpPr>
            <a:cxnSpLocks/>
          </p:cNvCxnSpPr>
          <p:nvPr/>
        </p:nvCxnSpPr>
        <p:spPr>
          <a:xfrm flipH="1" flipV="1">
            <a:off x="3812195" y="4245052"/>
            <a:ext cx="98702" cy="222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3A0F6B3-CFD6-3D49-9400-9DC8BB73FB02}"/>
              </a:ext>
            </a:extLst>
          </p:cNvPr>
          <p:cNvSpPr/>
          <p:nvPr/>
        </p:nvSpPr>
        <p:spPr>
          <a:xfrm>
            <a:off x="3225012" y="4269427"/>
            <a:ext cx="392578" cy="544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132A21-7C96-AF4B-85E8-1A633E432A0A}"/>
              </a:ext>
            </a:extLst>
          </p:cNvPr>
          <p:cNvSpPr/>
          <p:nvPr/>
        </p:nvSpPr>
        <p:spPr>
          <a:xfrm>
            <a:off x="3223582" y="4361163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 |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A46CBE-1C62-C943-9FAA-B1014C746960}"/>
              </a:ext>
            </a:extLst>
          </p:cNvPr>
          <p:cNvSpPr/>
          <p:nvPr/>
        </p:nvSpPr>
        <p:spPr>
          <a:xfrm>
            <a:off x="3222610" y="4590251"/>
            <a:ext cx="393531" cy="14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 | 5 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BD8ACB6-EBB8-434C-BDE0-E364CCEFFD9B}"/>
              </a:ext>
            </a:extLst>
          </p:cNvPr>
          <p:cNvSpPr/>
          <p:nvPr/>
        </p:nvSpPr>
        <p:spPr>
          <a:xfrm>
            <a:off x="2104610" y="2564064"/>
            <a:ext cx="806756" cy="2821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Context-free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Language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DBC1F36-F7EA-F541-AA60-92C76FE03502}"/>
              </a:ext>
            </a:extLst>
          </p:cNvPr>
          <p:cNvSpPr/>
          <p:nvPr/>
        </p:nvSpPr>
        <p:spPr>
          <a:xfrm>
            <a:off x="2104608" y="2903541"/>
            <a:ext cx="806756" cy="350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Top-down LL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Bottom-up LR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D9D40FB-0E7C-7245-9FF8-9F493105394C}"/>
              </a:ext>
            </a:extLst>
          </p:cNvPr>
          <p:cNvSpPr/>
          <p:nvPr/>
        </p:nvSpPr>
        <p:spPr>
          <a:xfrm>
            <a:off x="3209888" y="2880640"/>
            <a:ext cx="806756" cy="5040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Context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sensitive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AEB8C4C-B059-5540-92FD-90AEA9161AC9}"/>
              </a:ext>
            </a:extLst>
          </p:cNvPr>
          <p:cNvSpPr/>
          <p:nvPr/>
        </p:nvSpPr>
        <p:spPr>
          <a:xfrm>
            <a:off x="4375365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3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4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t0 * t1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t3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t4 = t3 + t2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05DFD5A-2FDC-4746-AB5E-7441F1A74893}"/>
              </a:ext>
            </a:extLst>
          </p:cNvPr>
          <p:cNvSpPr/>
          <p:nvPr/>
        </p:nvSpPr>
        <p:spPr>
          <a:xfrm>
            <a:off x="3209888" y="2564065"/>
            <a:ext cx="806756" cy="2773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Symbol table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CC3803-4754-9241-B726-4B3566D9E61B}"/>
              </a:ext>
            </a:extLst>
          </p:cNvPr>
          <p:cNvSpPr txBox="1"/>
          <p:nvPr/>
        </p:nvSpPr>
        <p:spPr>
          <a:xfrm>
            <a:off x="80318" y="52213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Code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BDCF532-F932-4445-90D9-2F59F58A3723}"/>
              </a:ext>
            </a:extLst>
          </p:cNvPr>
          <p:cNvSpPr txBox="1"/>
          <p:nvPr/>
        </p:nvSpPr>
        <p:spPr>
          <a:xfrm>
            <a:off x="4271210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A67BD360-7923-424B-8B10-2F6E50DF96AB}"/>
              </a:ext>
            </a:extLst>
          </p:cNvPr>
          <p:cNvCxnSpPr>
            <a:stCxn id="196" idx="3"/>
            <a:endCxn id="211" idx="1"/>
          </p:cNvCxnSpPr>
          <p:nvPr/>
        </p:nvCxnSpPr>
        <p:spPr>
          <a:xfrm flipV="1">
            <a:off x="4022107" y="3429799"/>
            <a:ext cx="353258" cy="69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56581D2-DCAB-E44F-B2A3-027920D81402}"/>
              </a:ext>
            </a:extLst>
          </p:cNvPr>
          <p:cNvSpPr/>
          <p:nvPr/>
        </p:nvSpPr>
        <p:spPr>
          <a:xfrm>
            <a:off x="538768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D3146C7-BD2A-624D-826F-424673B0C1ED}"/>
              </a:ext>
            </a:extLst>
          </p:cNvPr>
          <p:cNvSpPr/>
          <p:nvPr/>
        </p:nvSpPr>
        <p:spPr>
          <a:xfrm>
            <a:off x="622779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DED467C-6DD0-E244-A134-713EB60A4FAE}"/>
              </a:ext>
            </a:extLst>
          </p:cNvPr>
          <p:cNvSpPr/>
          <p:nvPr/>
        </p:nvSpPr>
        <p:spPr>
          <a:xfrm>
            <a:off x="7299129" y="1899745"/>
            <a:ext cx="640169" cy="30585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ame 219">
            <a:extLst>
              <a:ext uri="{FF2B5EF4-FFF2-40B4-BE49-F238E27FC236}">
                <a16:creationId xmlns:a16="http://schemas.microsoft.com/office/drawing/2014/main" id="{45315156-7D23-A643-A267-5C465E920AFE}"/>
              </a:ext>
            </a:extLst>
          </p:cNvPr>
          <p:cNvSpPr/>
          <p:nvPr/>
        </p:nvSpPr>
        <p:spPr>
          <a:xfrm>
            <a:off x="5276613" y="1490967"/>
            <a:ext cx="2763801" cy="3728917"/>
          </a:xfrm>
          <a:prstGeom prst="frame">
            <a:avLst>
              <a:gd name="adj1" fmla="val 4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1772E-23F4-EA44-908B-0AD2C8CA7FDC}"/>
              </a:ext>
            </a:extLst>
          </p:cNvPr>
          <p:cNvSpPr/>
          <p:nvPr/>
        </p:nvSpPr>
        <p:spPr>
          <a:xfrm>
            <a:off x="6109984" y="1369536"/>
            <a:ext cx="1105279" cy="3258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0887BA5-8F05-1242-9F8D-5BE871859CD5}"/>
              </a:ext>
            </a:extLst>
          </p:cNvPr>
          <p:cNvCxnSpPr>
            <a:stCxn id="217" idx="3"/>
            <a:endCxn id="218" idx="1"/>
          </p:cNvCxnSpPr>
          <p:nvPr/>
        </p:nvCxnSpPr>
        <p:spPr>
          <a:xfrm>
            <a:off x="6027858" y="3429000"/>
            <a:ext cx="1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B628E54-D8B6-A04A-B2FE-791D39FC69C1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867968" y="3429000"/>
            <a:ext cx="43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3F109368-38DF-B34E-A144-290DEE02E72F}"/>
              </a:ext>
            </a:extLst>
          </p:cNvPr>
          <p:cNvSpPr txBox="1"/>
          <p:nvPr/>
        </p:nvSpPr>
        <p:spPr>
          <a:xfrm>
            <a:off x="6911866" y="31042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0B70442-431D-4A41-8E53-5F9E931D2007}"/>
              </a:ext>
            </a:extLst>
          </p:cNvPr>
          <p:cNvSpPr/>
          <p:nvPr/>
        </p:nvSpPr>
        <p:spPr>
          <a:xfrm>
            <a:off x="5394680" y="1899745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A66497-A780-E640-9DD1-4876411E7D3F}"/>
              </a:ext>
            </a:extLst>
          </p:cNvPr>
          <p:cNvSpPr/>
          <p:nvPr/>
        </p:nvSpPr>
        <p:spPr>
          <a:xfrm>
            <a:off x="6229710" y="1908800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FC7124C-2992-8E49-8808-5056AFE56D8E}"/>
              </a:ext>
            </a:extLst>
          </p:cNvPr>
          <p:cNvSpPr/>
          <p:nvPr/>
        </p:nvSpPr>
        <p:spPr>
          <a:xfrm>
            <a:off x="7308909" y="1911907"/>
            <a:ext cx="633178" cy="3847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Pass 3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0DC878-09FA-4345-8F6A-230796B527D4}"/>
              </a:ext>
            </a:extLst>
          </p:cNvPr>
          <p:cNvCxnSpPr>
            <a:stCxn id="211" idx="3"/>
            <a:endCxn id="217" idx="1"/>
          </p:cNvCxnSpPr>
          <p:nvPr/>
        </p:nvCxnSpPr>
        <p:spPr>
          <a:xfrm flipV="1">
            <a:off x="5172460" y="3429000"/>
            <a:ext cx="21522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768F81D-9512-FD40-B63F-74E0513B531D}"/>
              </a:ext>
            </a:extLst>
          </p:cNvPr>
          <p:cNvSpPr/>
          <p:nvPr/>
        </p:nvSpPr>
        <p:spPr>
          <a:xfrm>
            <a:off x="8188467" y="2733862"/>
            <a:ext cx="797095" cy="1391873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t0 = 12 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t1 = 5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C</a:t>
            </a:r>
          </a:p>
          <a:p>
            <a:pPr algn="ctr"/>
            <a:r>
              <a:rPr lang="en-US" sz="1000" b="1" dirty="0">
                <a:solidFill>
                  <a:srgbClr val="7030A0"/>
                </a:solidFill>
              </a:rPr>
              <a:t>t2 = t1 + t0 </a:t>
            </a: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  <a:p>
            <a:pPr algn="ctr"/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6F41E49-6635-2948-B2C4-EEBCFE0D2FCC}"/>
              </a:ext>
            </a:extLst>
          </p:cNvPr>
          <p:cNvSpPr txBox="1"/>
          <p:nvPr/>
        </p:nvSpPr>
        <p:spPr>
          <a:xfrm>
            <a:off x="8084312" y="239646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Intermediate</a:t>
            </a:r>
          </a:p>
          <a:p>
            <a:r>
              <a:rPr lang="en-US" sz="1000" b="1" dirty="0"/>
              <a:t>Representation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ED2D513-A2A7-D840-B663-BCCA174DFAF1}"/>
              </a:ext>
            </a:extLst>
          </p:cNvPr>
          <p:cNvCxnSpPr>
            <a:stCxn id="219" idx="3"/>
            <a:endCxn id="233" idx="1"/>
          </p:cNvCxnSpPr>
          <p:nvPr/>
        </p:nvCxnSpPr>
        <p:spPr>
          <a:xfrm>
            <a:off x="7939298" y="3429000"/>
            <a:ext cx="249169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14C4B1-FD9C-BA40-A308-92FCD2B501E9}"/>
              </a:ext>
            </a:extLst>
          </p:cNvPr>
          <p:cNvSpPr/>
          <p:nvPr/>
        </p:nvSpPr>
        <p:spPr>
          <a:xfrm>
            <a:off x="9738648" y="1879336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E2A5C71-8B53-584F-B92E-EE3985055BC7}"/>
              </a:ext>
            </a:extLst>
          </p:cNvPr>
          <p:cNvSpPr/>
          <p:nvPr/>
        </p:nvSpPr>
        <p:spPr>
          <a:xfrm>
            <a:off x="9738648" y="2957419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Allocation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D9AF1F5-9F8B-3143-934A-F953E17C90E2}"/>
              </a:ext>
            </a:extLst>
          </p:cNvPr>
          <p:cNvSpPr/>
          <p:nvPr/>
        </p:nvSpPr>
        <p:spPr>
          <a:xfrm>
            <a:off x="9738648" y="4035502"/>
            <a:ext cx="1603064" cy="85452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246" name="Frame 245">
            <a:extLst>
              <a:ext uri="{FF2B5EF4-FFF2-40B4-BE49-F238E27FC236}">
                <a16:creationId xmlns:a16="http://schemas.microsoft.com/office/drawing/2014/main" id="{C308BE4B-E16C-384D-897F-63214F0D5424}"/>
              </a:ext>
            </a:extLst>
          </p:cNvPr>
          <p:cNvSpPr/>
          <p:nvPr/>
        </p:nvSpPr>
        <p:spPr>
          <a:xfrm>
            <a:off x="9185807" y="1532446"/>
            <a:ext cx="2763801" cy="3728917"/>
          </a:xfrm>
          <a:prstGeom prst="frame">
            <a:avLst>
              <a:gd name="adj1" fmla="val 45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BDE2660-3DF3-BC41-8C84-457413DC6E65}"/>
              </a:ext>
            </a:extLst>
          </p:cNvPr>
          <p:cNvSpPr/>
          <p:nvPr/>
        </p:nvSpPr>
        <p:spPr>
          <a:xfrm>
            <a:off x="10015067" y="1369536"/>
            <a:ext cx="1105279" cy="3258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14489FD-CFEC-DB40-9224-B7EB54A5988D}"/>
              </a:ext>
            </a:extLst>
          </p:cNvPr>
          <p:cNvCxnSpPr>
            <a:stCxn id="233" idx="3"/>
            <a:endCxn id="242" idx="1"/>
          </p:cNvCxnSpPr>
          <p:nvPr/>
        </p:nvCxnSpPr>
        <p:spPr>
          <a:xfrm flipV="1">
            <a:off x="8985562" y="2306599"/>
            <a:ext cx="753086" cy="11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35BD92F-A80C-1F46-9C32-BD8B73DBE0B7}"/>
              </a:ext>
            </a:extLst>
          </p:cNvPr>
          <p:cNvCxnSpPr>
            <a:stCxn id="242" idx="2"/>
            <a:endCxn id="244" idx="0"/>
          </p:cNvCxnSpPr>
          <p:nvPr/>
        </p:nvCxnSpPr>
        <p:spPr>
          <a:xfrm>
            <a:off x="10540180" y="2733862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FB7AE68-650E-F74C-B5F9-A2740C1BBD21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10540180" y="3811945"/>
            <a:ext cx="0" cy="22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86EB42CC-8B97-3844-A4F2-CF39E215BC2C}"/>
              </a:ext>
            </a:extLst>
          </p:cNvPr>
          <p:cNvSpPr/>
          <p:nvPr/>
        </p:nvSpPr>
        <p:spPr>
          <a:xfrm>
            <a:off x="8629095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Java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Bytecode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0BA0806-8F42-5342-B8AA-30150C9A1D38}"/>
              </a:ext>
            </a:extLst>
          </p:cNvPr>
          <p:cNvSpPr/>
          <p:nvPr/>
        </p:nvSpPr>
        <p:spPr>
          <a:xfrm>
            <a:off x="9836971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X86-64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3365060-965E-DE4D-A58B-BBDD7A0B1EA9}"/>
              </a:ext>
            </a:extLst>
          </p:cNvPr>
          <p:cNvSpPr/>
          <p:nvPr/>
        </p:nvSpPr>
        <p:spPr>
          <a:xfrm>
            <a:off x="11044847" y="5550174"/>
            <a:ext cx="1147153" cy="1102596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RISC-V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133726E-3AB7-7048-9168-871F017318C7}"/>
              </a:ext>
            </a:extLst>
          </p:cNvPr>
          <p:cNvCxnSpPr>
            <a:endCxn id="256" idx="0"/>
          </p:cNvCxnSpPr>
          <p:nvPr/>
        </p:nvCxnSpPr>
        <p:spPr>
          <a:xfrm flipH="1">
            <a:off x="9202672" y="5261363"/>
            <a:ext cx="133750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6733525-3C95-9B4C-8C97-2B40F84A4A6E}"/>
              </a:ext>
            </a:extLst>
          </p:cNvPr>
          <p:cNvCxnSpPr>
            <a:endCxn id="257" idx="0"/>
          </p:cNvCxnSpPr>
          <p:nvPr/>
        </p:nvCxnSpPr>
        <p:spPr>
          <a:xfrm flipH="1">
            <a:off x="10410548" y="5261363"/>
            <a:ext cx="15715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AB7CE99-08C5-184E-A7AF-6973EECDC083}"/>
              </a:ext>
            </a:extLst>
          </p:cNvPr>
          <p:cNvCxnSpPr>
            <a:endCxn id="258" idx="0"/>
          </p:cNvCxnSpPr>
          <p:nvPr/>
        </p:nvCxnSpPr>
        <p:spPr>
          <a:xfrm>
            <a:off x="10567706" y="5261363"/>
            <a:ext cx="1050718" cy="28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7B4486B-977F-B046-A7CD-5D5C592C6BAE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Typical Compiler Stages</a:t>
            </a:r>
          </a:p>
        </p:txBody>
      </p:sp>
    </p:spTree>
    <p:extLst>
      <p:ext uri="{BB962C8B-B14F-4D97-AF65-F5344CB8AC3E}">
        <p14:creationId xmlns:p14="http://schemas.microsoft.com/office/powerpoint/2010/main" val="4240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0731D8-6148-2C41-BAD7-5A5467DB55F4}"/>
              </a:ext>
            </a:extLst>
          </p:cNvPr>
          <p:cNvGrpSpPr/>
          <p:nvPr/>
        </p:nvGrpSpPr>
        <p:grpSpPr>
          <a:xfrm>
            <a:off x="5888421" y="2694103"/>
            <a:ext cx="1382110" cy="1785104"/>
            <a:chOff x="4204994" y="987141"/>
            <a:chExt cx="1382110" cy="1785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746DDE-3942-E14B-B215-7EB513D30A5E}"/>
                </a:ext>
              </a:extLst>
            </p:cNvPr>
            <p:cNvSpPr/>
            <p:nvPr/>
          </p:nvSpPr>
          <p:spPr>
            <a:xfrm>
              <a:off x="4204994" y="987141"/>
              <a:ext cx="1382110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T</a:t>
              </a:r>
              <a:r>
                <a:rPr lang="en-US" sz="2000" spc="100" dirty="0"/>
                <a:t>  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3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4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F738CB-D993-5241-936F-54BA3A9463B7}"/>
                </a:ext>
              </a:extLst>
            </p:cNvPr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D42B45-A322-3647-8ED6-74CE4CF4144A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8C43F9-C95E-9C45-BCC9-90D018C8E1E0}"/>
                  </a:ext>
                </a:extLst>
              </p:cNvPr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3E309D-CEAE-5C4E-8870-707850913B03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902DD6-A6AE-8242-B8DF-506D302802C9}"/>
                </a:ext>
              </a:extLst>
            </p:cNvPr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B90B18-C2E1-FF48-A67B-0C595286795B}"/>
                  </a:ext>
                </a:extLst>
              </p:cNvPr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CD94BF3-1EEE-5647-836D-91EC51C96270}"/>
                  </a:ext>
                </a:extLst>
              </p:cNvPr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DF764AB-95FF-2540-BCBD-3222174321EA}"/>
                  </a:ext>
                </a:extLst>
              </p:cNvPr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2EBFD3-9B86-AD48-AEA0-7F11F9F4D8A8}"/>
                </a:ext>
              </a:extLst>
            </p:cNvPr>
            <p:cNvCxnSpPr/>
            <p:nvPr/>
          </p:nvCxnSpPr>
          <p:spPr>
            <a:xfrm flipH="1">
              <a:off x="4505277" y="1758080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8E2013-D215-184E-B56B-EB38C8B556C5}"/>
                </a:ext>
              </a:extLst>
            </p:cNvPr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DECD9-FCD4-3942-895D-3244514BC34F}"/>
                </a:ext>
              </a:extLst>
            </p:cNvPr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EF9D30-EA3F-5D40-99CF-DC6A7A29D0CF}"/>
              </a:ext>
            </a:extLst>
          </p:cNvPr>
          <p:cNvSpPr txBox="1"/>
          <p:nvPr/>
        </p:nvSpPr>
        <p:spPr>
          <a:xfrm>
            <a:off x="6148168" y="229762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8B90F-D1A7-194B-BAE0-A0AD70E631CF}"/>
              </a:ext>
            </a:extLst>
          </p:cNvPr>
          <p:cNvSpPr txBox="1"/>
          <p:nvPr/>
        </p:nvSpPr>
        <p:spPr>
          <a:xfrm>
            <a:off x="6110951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9DE42-7663-D743-B801-A488DCBD7820}"/>
              </a:ext>
            </a:extLst>
          </p:cNvPr>
          <p:cNvCxnSpPr/>
          <p:nvPr/>
        </p:nvCxnSpPr>
        <p:spPr>
          <a:xfrm>
            <a:off x="6367116" y="2569930"/>
            <a:ext cx="154180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35ED0B-6FE7-1D41-9D30-245DE919821C}"/>
              </a:ext>
            </a:extLst>
          </p:cNvPr>
          <p:cNvCxnSpPr/>
          <p:nvPr/>
        </p:nvCxnSpPr>
        <p:spPr>
          <a:xfrm flipH="1">
            <a:off x="6110951" y="256993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446EF1-A108-9C47-A140-E37C39920F81}"/>
              </a:ext>
            </a:extLst>
          </p:cNvPr>
          <p:cNvSpPr txBox="1"/>
          <p:nvPr/>
        </p:nvSpPr>
        <p:spPr>
          <a:xfrm>
            <a:off x="5704880" y="30974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6370E-79CC-ED40-B569-D1464B8DC14A}"/>
              </a:ext>
            </a:extLst>
          </p:cNvPr>
          <p:cNvSpPr txBox="1"/>
          <p:nvPr/>
        </p:nvSpPr>
        <p:spPr>
          <a:xfrm>
            <a:off x="5917371" y="2711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AE9E85-82A6-6E46-89DE-CA0C4FB51C00}"/>
              </a:ext>
            </a:extLst>
          </p:cNvPr>
          <p:cNvCxnSpPr/>
          <p:nvPr/>
        </p:nvCxnSpPr>
        <p:spPr>
          <a:xfrm flipH="1">
            <a:off x="5911760" y="2983420"/>
            <a:ext cx="133979" cy="1940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31E09-4B18-F949-B26D-A6B4C461E216}"/>
              </a:ext>
            </a:extLst>
          </p:cNvPr>
          <p:cNvCxnSpPr>
            <a:cxnSpLocks/>
          </p:cNvCxnSpPr>
          <p:nvPr/>
        </p:nvCxnSpPr>
        <p:spPr>
          <a:xfrm>
            <a:off x="6299415" y="2568778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79F5A4-D64A-9B46-9EB9-4EFD2869D52A}"/>
              </a:ext>
            </a:extLst>
          </p:cNvPr>
          <p:cNvSpPr txBox="1"/>
          <p:nvPr/>
        </p:nvSpPr>
        <p:spPr>
          <a:xfrm>
            <a:off x="6190280" y="2701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83DBF7-F05F-CC4B-9361-C3E6036DF05B}"/>
              </a:ext>
            </a:extLst>
          </p:cNvPr>
          <p:cNvSpPr/>
          <p:nvPr/>
        </p:nvSpPr>
        <p:spPr>
          <a:xfrm>
            <a:off x="7278138" y="551867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C = A + 3 * 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EB06D3-9375-D34C-96FA-12A72DD125AE}"/>
              </a:ext>
            </a:extLst>
          </p:cNvPr>
          <p:cNvCxnSpPr>
            <a:cxnSpLocks/>
          </p:cNvCxnSpPr>
          <p:nvPr/>
        </p:nvCxnSpPr>
        <p:spPr>
          <a:xfrm>
            <a:off x="6253052" y="2163834"/>
            <a:ext cx="37018" cy="23941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8BF09A-8714-9744-97F7-9C95261232BA}"/>
              </a:ext>
            </a:extLst>
          </p:cNvPr>
          <p:cNvSpPr txBox="1"/>
          <p:nvPr/>
        </p:nvSpPr>
        <p:spPr>
          <a:xfrm>
            <a:off x="4172608" y="18748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365FC6-8974-F540-9837-37F9BC615E91}"/>
              </a:ext>
            </a:extLst>
          </p:cNvPr>
          <p:cNvSpPr txBox="1"/>
          <p:nvPr/>
        </p:nvSpPr>
        <p:spPr>
          <a:xfrm>
            <a:off x="4152042" y="229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632A7-7497-294C-83D5-43DA5B0C686E}"/>
              </a:ext>
            </a:extLst>
          </p:cNvPr>
          <p:cNvSpPr txBox="1"/>
          <p:nvPr/>
        </p:nvSpPr>
        <p:spPr>
          <a:xfrm>
            <a:off x="3995747" y="27007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3A151E-290F-BD43-850C-DC09A2D0AFAA}"/>
              </a:ext>
            </a:extLst>
          </p:cNvPr>
          <p:cNvSpPr txBox="1"/>
          <p:nvPr/>
        </p:nvSpPr>
        <p:spPr>
          <a:xfrm>
            <a:off x="3784953" y="3109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24F640-BFD4-E04C-865C-3691E813EA7B}"/>
              </a:ext>
            </a:extLst>
          </p:cNvPr>
          <p:cNvSpPr txBox="1"/>
          <p:nvPr/>
        </p:nvSpPr>
        <p:spPr>
          <a:xfrm>
            <a:off x="3642721" y="36137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E + T x 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03477-F421-8E43-BBDB-51ACB536BEA8}"/>
              </a:ext>
            </a:extLst>
          </p:cNvPr>
          <p:cNvSpPr txBox="1"/>
          <p:nvPr/>
        </p:nvSpPr>
        <p:spPr>
          <a:xfrm>
            <a:off x="3475577" y="41007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= ID + INT x INT</a:t>
            </a:r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C0684EA1-FC31-3A43-9019-E07C4D9B9FF9}"/>
              </a:ext>
            </a:extLst>
          </p:cNvPr>
          <p:cNvSpPr/>
          <p:nvPr/>
        </p:nvSpPr>
        <p:spPr>
          <a:xfrm>
            <a:off x="7281348" y="1799840"/>
            <a:ext cx="300082" cy="2595250"/>
          </a:xfrm>
          <a:prstGeom prst="upArrow">
            <a:avLst>
              <a:gd name="adj1" fmla="val 50000"/>
              <a:gd name="adj2" fmla="val 13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CAEB3-CD2F-1A48-9854-D4869BBF5DC7}"/>
              </a:ext>
            </a:extLst>
          </p:cNvPr>
          <p:cNvGrpSpPr/>
          <p:nvPr/>
        </p:nvGrpSpPr>
        <p:grpSpPr>
          <a:xfrm>
            <a:off x="679076" y="3195029"/>
            <a:ext cx="2494740" cy="1200329"/>
            <a:chOff x="8814008" y="1588522"/>
            <a:chExt cx="2494740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/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 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008318-B91D-9746-A9BA-3E0E4BB9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795507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3497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/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2B00318-AF27-F24C-A53E-386D56FE2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04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/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800" spc="100" dirty="0">
                    <a:solidFill>
                      <a:schemeClr val="tx1"/>
                    </a:solidFill>
                  </a:rPr>
                  <a:t>A</a:t>
                </a:r>
                <a:endParaRPr lang="en-US" sz="1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58DD2-0174-3345-B474-CEA778A6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30" y="2563935"/>
                <a:ext cx="1438037" cy="400110"/>
              </a:xfrm>
              <a:prstGeom prst="rect">
                <a:avLst/>
              </a:prstGeom>
              <a:blipFill>
                <a:blip r:embed="rId5"/>
                <a:stretch>
                  <a:fillRect l="-3509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/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pc="100" dirty="0"/>
                  <a:t>E=E</a:t>
                </a:r>
                <a:endParaRPr lang="en-US" sz="1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6075F7-871D-EA4D-8F6F-04A786CA1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89" y="2903063"/>
                <a:ext cx="1438037" cy="400110"/>
              </a:xfrm>
              <a:prstGeom prst="rect">
                <a:avLst/>
              </a:prstGeom>
              <a:blipFill>
                <a:blip r:embed="rId6"/>
                <a:stretch>
                  <a:fillRect l="-26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56">
            <a:extLst>
              <a:ext uri="{FF2B5EF4-FFF2-40B4-BE49-F238E27FC236}">
                <a16:creationId xmlns:a16="http://schemas.microsoft.com/office/drawing/2014/main" id="{FB18E6A2-02E5-8648-A67A-522957CC7455}"/>
              </a:ext>
            </a:extLst>
          </p:cNvPr>
          <p:cNvSpPr/>
          <p:nvPr/>
        </p:nvSpPr>
        <p:spPr>
          <a:xfrm>
            <a:off x="5350649" y="1873327"/>
            <a:ext cx="300082" cy="2595250"/>
          </a:xfrm>
          <a:prstGeom prst="downArrow">
            <a:avLst>
              <a:gd name="adj1" fmla="val 50000"/>
              <a:gd name="adj2" fmla="val 109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933826-595D-FF4E-B14A-101D75815702}"/>
              </a:ext>
            </a:extLst>
          </p:cNvPr>
          <p:cNvSpPr txBox="1"/>
          <p:nvPr/>
        </p:nvSpPr>
        <p:spPr>
          <a:xfrm>
            <a:off x="8012381" y="40731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x  4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FED91-1A26-D24C-9849-0868BDA0DFD9}"/>
              </a:ext>
            </a:extLst>
          </p:cNvPr>
          <p:cNvSpPr txBox="1"/>
          <p:nvPr/>
        </p:nvSpPr>
        <p:spPr>
          <a:xfrm>
            <a:off x="7803600" y="312739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+  (3  x  4)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C0682-1D02-A64C-91A5-7884F19E65C3}"/>
              </a:ext>
            </a:extLst>
          </p:cNvPr>
          <p:cNvSpPr txBox="1"/>
          <p:nvPr/>
        </p:nvSpPr>
        <p:spPr>
          <a:xfrm>
            <a:off x="7636473" y="243885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&lt;=  A + (3  x  4)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9D22B6-A6F9-BD41-94AD-A16EB360856F}"/>
              </a:ext>
            </a:extLst>
          </p:cNvPr>
          <p:cNvSpPr txBox="1"/>
          <p:nvPr/>
        </p:nvSpPr>
        <p:spPr>
          <a:xfrm>
            <a:off x="10066425" y="4354506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=  3</a:t>
            </a:r>
          </a:p>
          <a:p>
            <a:r>
              <a:rPr lang="en-US" dirty="0"/>
              <a:t>t1  = 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5026F-3A28-4641-82F3-0E5D2429BC5E}"/>
              </a:ext>
            </a:extLst>
          </p:cNvPr>
          <p:cNvSpPr txBox="1"/>
          <p:nvPr/>
        </p:nvSpPr>
        <p:spPr>
          <a:xfrm>
            <a:off x="9873262" y="409924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= t0 x t1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CAB95F-DC6E-C54B-B57A-C56DB75CA295}"/>
              </a:ext>
            </a:extLst>
          </p:cNvPr>
          <p:cNvSpPr txBox="1"/>
          <p:nvPr/>
        </p:nvSpPr>
        <p:spPr>
          <a:xfrm>
            <a:off x="10038068" y="347544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 =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32BBF0-1DA6-4F43-BD40-6F848E93A1E9}"/>
              </a:ext>
            </a:extLst>
          </p:cNvPr>
          <p:cNvSpPr txBox="1"/>
          <p:nvPr/>
        </p:nvSpPr>
        <p:spPr>
          <a:xfrm>
            <a:off x="9851761" y="317575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 = t3 + 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3EF34A-4B5E-3B41-983D-C5BACFF9A507}"/>
              </a:ext>
            </a:extLst>
          </p:cNvPr>
          <p:cNvSpPr txBox="1"/>
          <p:nvPr/>
        </p:nvSpPr>
        <p:spPr>
          <a:xfrm>
            <a:off x="10036528" y="29068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24CF6D-6473-164C-89EC-2C672B34FD1B}"/>
              </a:ext>
            </a:extLst>
          </p:cNvPr>
          <p:cNvSpPr txBox="1"/>
          <p:nvPr/>
        </p:nvSpPr>
        <p:spPr>
          <a:xfrm>
            <a:off x="10001261" y="24531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 = t4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B77EB3-8459-A442-9D08-91491F5A33DA}"/>
              </a:ext>
            </a:extLst>
          </p:cNvPr>
          <p:cNvSpPr txBox="1"/>
          <p:nvPr/>
        </p:nvSpPr>
        <p:spPr>
          <a:xfrm>
            <a:off x="5041699" y="2848548"/>
            <a:ext cx="854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Derivation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9EABB1-326B-A54E-AFF0-A2DBB87E4ED3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Parse Tree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56C39-86D2-7048-808D-A1E6142E6C3D}"/>
              </a:ext>
            </a:extLst>
          </p:cNvPr>
          <p:cNvSpPr/>
          <p:nvPr/>
        </p:nvSpPr>
        <p:spPr>
          <a:xfrm>
            <a:off x="1189537" y="2175765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Context-free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Grammar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6CD045-3163-7E44-A378-A55B48B61696}"/>
              </a:ext>
            </a:extLst>
          </p:cNvPr>
          <p:cNvSpPr/>
          <p:nvPr/>
        </p:nvSpPr>
        <p:spPr>
          <a:xfrm>
            <a:off x="3566350" y="1446692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Top-down Parsing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78CFB7-AD60-4344-A3A7-C88251CD5B67}"/>
              </a:ext>
            </a:extLst>
          </p:cNvPr>
          <p:cNvSpPr/>
          <p:nvPr/>
        </p:nvSpPr>
        <p:spPr>
          <a:xfrm>
            <a:off x="5738872" y="1473021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Parse Tree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D3816E-3F04-9744-A598-8BB13956386A}"/>
              </a:ext>
            </a:extLst>
          </p:cNvPr>
          <p:cNvSpPr/>
          <p:nvPr/>
        </p:nvSpPr>
        <p:spPr>
          <a:xfrm>
            <a:off x="8794968" y="2068248"/>
            <a:ext cx="1502979" cy="3693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IR 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212D9C-9B4A-8C4B-B7CC-0F92C882EC32}"/>
              </a:ext>
            </a:extLst>
          </p:cNvPr>
          <p:cNvSpPr txBox="1"/>
          <p:nvPr/>
        </p:nvSpPr>
        <p:spPr>
          <a:xfrm>
            <a:off x="7036974" y="2849543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529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894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359</Words>
  <Application>Microsoft Macintosh PowerPoint</Application>
  <PresentationFormat>Widescreen</PresentationFormat>
  <Paragraphs>154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51</cp:revision>
  <dcterms:created xsi:type="dcterms:W3CDTF">2022-02-11T07:20:04Z</dcterms:created>
  <dcterms:modified xsi:type="dcterms:W3CDTF">2022-03-22T08:46:57Z</dcterms:modified>
</cp:coreProperties>
</file>