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9" r:id="rId2"/>
    <p:sldId id="330" r:id="rId3"/>
    <p:sldId id="3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92EDF-80CC-FB40-9D4A-404B7EF38DE9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09FD7-1E8A-C34F-BD1C-F507C0C77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70A8-B185-0340-91E7-EAD7D77B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4607D-39A5-614F-8A35-A37CE47B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C11B-7770-A340-98B1-E0B63FB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651D-27A4-634D-B5F0-12A366EA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109E-A479-4740-8A8E-8A51F9BA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9AA0-6C97-A44E-9D3C-23EDE6F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B392B-A0F6-6B41-94E7-CBAC9F44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36CA-0843-B74C-B029-89E419CC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6E9B-FB74-6E40-A87E-127A2648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811-481E-374C-B6B2-64D7C5A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DAB0F-3A50-6842-98B4-967B6CE9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7570-9C92-F54C-9C4E-70E76DF6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D4A4-5CE5-3144-B38B-8B7141AB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0286-4FFF-5348-994C-F036E096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502A-03BB-9E46-87AB-6073DCA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6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158-2A87-C84D-B022-3F020304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1903-7830-B14D-A8C1-33D01AAC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FADB-8FE5-5D49-AEA2-D236740E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2E14-47EA-6E47-9425-5FCA3B0C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0879-F303-6343-812D-4A3471D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F77C-E398-7E40-8898-C95FB0A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2033-2B6D-1744-AF05-6E8C9FBF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D2BE-2AEE-2F46-A0F6-65D0B300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DD48-7A70-A443-BE1E-BDB7293D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0794-172E-634A-872D-EC424AB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6697-7042-B94F-92D7-44E61F2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6B6-E7C9-4F44-BD84-33AD4C51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81681-3F69-C749-86E5-67B8A309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C209-8F29-0A44-8AE8-B4DD4A68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184E-AB0F-4F46-8742-BBAD92E5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763C-B11E-4049-8E5E-DCDEC2A0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5B3-AEC9-184A-B0F7-642959F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ADA3-779B-3046-9E26-3B0B0410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6FC18-29AB-E445-9638-E11831D4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81610-ACC2-3E45-A685-FEBD449BD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DF0A8-EAD9-744A-BE8C-0FB9AD4C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F9960-11F6-E647-98AC-476B4B4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FF148-25C5-D64B-832C-B35F6EE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6501-B6B3-2F4A-899E-3E0CC738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197-4C7F-7148-BB24-50AB17C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2E6B-5C89-D742-90E6-9BD5682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E1D1E-28CD-9443-939B-2A7E9F6D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ADFC4-6090-D74B-995D-A067E39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71D7E-C710-C044-A10C-FE6BA174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FA25E-A2DE-4F41-827F-6570668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0F47-AF9C-4346-B2BD-BF1B0F55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FDB4-0680-C746-8E08-E628F6C1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3F77-AAD6-A246-A9C7-4280E764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05C0F-FAE0-F54C-92A4-30D2A2B4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289B-E0DC-F646-8C19-5C26BFD1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F0FF-C221-D946-B65D-525FC3F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88B4-E00B-944C-8B28-2ED84FA8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B9DF-C4AC-924C-80E6-45070DEC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D9BC4-161C-6548-9539-2CCF2AEC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8C04B-975A-894C-A654-35D83AE6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6F55-4EB0-E745-B12D-C16090ED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05DE-A32E-DD4C-9A50-A069979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E04F-03FB-D743-9ADF-13E3DA23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8D8DF-14ED-424F-84D5-16228EB9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259D-FAC2-7A41-A916-0EC83478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F95-2007-A542-85C1-D1E5B543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9364-2005-7641-8B17-0A01D5F53D1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9A92-4F54-C84F-8BD1-6FA6F2489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5756-E95E-A044-9CEB-3055AE121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FD5F-7FED-974C-9767-144A75BA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 Example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(word count)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AF2AF-069E-434C-BAB2-1061E251AB12}"/>
              </a:ext>
            </a:extLst>
          </p:cNvPr>
          <p:cNvSpPr/>
          <p:nvPr/>
        </p:nvSpPr>
        <p:spPr>
          <a:xfrm>
            <a:off x="1872537" y="1361773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B2A9B4-0299-B74F-9390-24035283D188}"/>
              </a:ext>
            </a:extLst>
          </p:cNvPr>
          <p:cNvSpPr/>
          <p:nvPr/>
        </p:nvSpPr>
        <p:spPr>
          <a:xfrm>
            <a:off x="1872537" y="2925187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6E1BA0-B73B-E744-AF4C-5C4302F732C3}"/>
              </a:ext>
            </a:extLst>
          </p:cNvPr>
          <p:cNvSpPr/>
          <p:nvPr/>
        </p:nvSpPr>
        <p:spPr>
          <a:xfrm>
            <a:off x="1872537" y="4488602"/>
            <a:ext cx="882870" cy="1082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3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78351BE-B719-CF4D-BD71-AA6FFE1AEB72}"/>
              </a:ext>
            </a:extLst>
          </p:cNvPr>
          <p:cNvSpPr/>
          <p:nvPr/>
        </p:nvSpPr>
        <p:spPr>
          <a:xfrm>
            <a:off x="3112759" y="1732262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5382253-555D-C440-A7B8-A70771214A0D}"/>
              </a:ext>
            </a:extLst>
          </p:cNvPr>
          <p:cNvSpPr/>
          <p:nvPr/>
        </p:nvSpPr>
        <p:spPr>
          <a:xfrm>
            <a:off x="3112759" y="3295676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0375266-E3ED-9F4E-BBED-25AE3368E58B}"/>
              </a:ext>
            </a:extLst>
          </p:cNvPr>
          <p:cNvSpPr/>
          <p:nvPr/>
        </p:nvSpPr>
        <p:spPr>
          <a:xfrm>
            <a:off x="3112759" y="4859093"/>
            <a:ext cx="767255" cy="34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2ECB7-4895-4648-98FD-F95FF9C0CDB8}"/>
              </a:ext>
            </a:extLst>
          </p:cNvPr>
          <p:cNvSpPr txBox="1"/>
          <p:nvPr/>
        </p:nvSpPr>
        <p:spPr>
          <a:xfrm>
            <a:off x="3236539" y="174916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A15904-8F4F-934F-9852-18A832466845}"/>
              </a:ext>
            </a:extLst>
          </p:cNvPr>
          <p:cNvSpPr txBox="1"/>
          <p:nvPr/>
        </p:nvSpPr>
        <p:spPr>
          <a:xfrm>
            <a:off x="3233333" y="487599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9E5E84-6575-5A48-BC79-5D9CF52E0BC3}"/>
              </a:ext>
            </a:extLst>
          </p:cNvPr>
          <p:cNvSpPr txBox="1"/>
          <p:nvPr/>
        </p:nvSpPr>
        <p:spPr>
          <a:xfrm>
            <a:off x="3233333" y="331258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6909E9-B576-A743-AA6D-836B5B7DDD44}"/>
              </a:ext>
            </a:extLst>
          </p:cNvPr>
          <p:cNvSpPr/>
          <p:nvPr/>
        </p:nvSpPr>
        <p:spPr>
          <a:xfrm>
            <a:off x="4321448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B1D748-07B3-674B-BC87-A4EBA4410CD9}"/>
              </a:ext>
            </a:extLst>
          </p:cNvPr>
          <p:cNvSpPr/>
          <p:nvPr/>
        </p:nvSpPr>
        <p:spPr>
          <a:xfrm>
            <a:off x="4363488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F1EB39-CD70-AE41-8138-6B14C4F614B5}"/>
              </a:ext>
            </a:extLst>
          </p:cNvPr>
          <p:cNvSpPr/>
          <p:nvPr/>
        </p:nvSpPr>
        <p:spPr>
          <a:xfrm>
            <a:off x="4363488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9F2E05-685C-F14D-A055-8D9E46A4E6F9}"/>
              </a:ext>
            </a:extLst>
          </p:cNvPr>
          <p:cNvSpPr/>
          <p:nvPr/>
        </p:nvSpPr>
        <p:spPr>
          <a:xfrm>
            <a:off x="4363489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a, 1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666431F-C2E6-5547-9F6E-1A75E705FF16}"/>
              </a:ext>
            </a:extLst>
          </p:cNvPr>
          <p:cNvSpPr/>
          <p:nvPr/>
        </p:nvSpPr>
        <p:spPr>
          <a:xfrm>
            <a:off x="5566924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C0FC25-2C8F-954E-8A96-1ABCED3152B6}"/>
              </a:ext>
            </a:extLst>
          </p:cNvPr>
          <p:cNvSpPr/>
          <p:nvPr/>
        </p:nvSpPr>
        <p:spPr>
          <a:xfrm>
            <a:off x="5608964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D18684-7351-7D44-AC16-8ED41D316AE8}"/>
              </a:ext>
            </a:extLst>
          </p:cNvPr>
          <p:cNvSpPr/>
          <p:nvPr/>
        </p:nvSpPr>
        <p:spPr>
          <a:xfrm>
            <a:off x="5608964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b,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04BDE2-B0C4-A045-B9FB-7DEC13DEAC15}"/>
              </a:ext>
            </a:extLst>
          </p:cNvPr>
          <p:cNvSpPr/>
          <p:nvPr/>
        </p:nvSpPr>
        <p:spPr>
          <a:xfrm>
            <a:off x="5608965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0577BCE-EFBF-B943-8575-F99218C0A05B}"/>
              </a:ext>
            </a:extLst>
          </p:cNvPr>
          <p:cNvSpPr/>
          <p:nvPr/>
        </p:nvSpPr>
        <p:spPr>
          <a:xfrm>
            <a:off x="6765103" y="1206745"/>
            <a:ext cx="966951" cy="448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CD9E62-E58F-6E42-A94C-DF5D9CE6EC0E}"/>
              </a:ext>
            </a:extLst>
          </p:cNvPr>
          <p:cNvSpPr/>
          <p:nvPr/>
        </p:nvSpPr>
        <p:spPr>
          <a:xfrm>
            <a:off x="6807143" y="1361773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AF2C41-8AF5-FB41-8B72-73413061544E}"/>
              </a:ext>
            </a:extLst>
          </p:cNvPr>
          <p:cNvSpPr/>
          <p:nvPr/>
        </p:nvSpPr>
        <p:spPr>
          <a:xfrm>
            <a:off x="6807143" y="2925187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CCE25E-E124-A341-83BB-558866EC5D76}"/>
              </a:ext>
            </a:extLst>
          </p:cNvPr>
          <p:cNvSpPr/>
          <p:nvPr/>
        </p:nvSpPr>
        <p:spPr>
          <a:xfrm>
            <a:off x="6807144" y="4488600"/>
            <a:ext cx="882870" cy="1082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c, 1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26369AE-C893-364B-931B-5ABCF1043D22}"/>
              </a:ext>
            </a:extLst>
          </p:cNvPr>
          <p:cNvSpPr/>
          <p:nvPr/>
        </p:nvSpPr>
        <p:spPr>
          <a:xfrm>
            <a:off x="8399465" y="5081871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D118E8-2149-424D-995B-1DE4F4C9A330}"/>
              </a:ext>
            </a:extLst>
          </p:cNvPr>
          <p:cNvSpPr txBox="1"/>
          <p:nvPr/>
        </p:nvSpPr>
        <p:spPr>
          <a:xfrm>
            <a:off x="8399465" y="5200680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E1AFF78D-575E-714D-A372-D0B3BA7CB44A}"/>
              </a:ext>
            </a:extLst>
          </p:cNvPr>
          <p:cNvSpPr/>
          <p:nvPr/>
        </p:nvSpPr>
        <p:spPr>
          <a:xfrm>
            <a:off x="8399465" y="631260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0F3499-FA17-B245-A59F-F5F4E7661494}"/>
              </a:ext>
            </a:extLst>
          </p:cNvPr>
          <p:cNvSpPr txBox="1"/>
          <p:nvPr/>
        </p:nvSpPr>
        <p:spPr>
          <a:xfrm>
            <a:off x="8399465" y="6431413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3D19A569-6FFB-544E-8661-5624FC4DECAF}"/>
              </a:ext>
            </a:extLst>
          </p:cNvPr>
          <p:cNvSpPr/>
          <p:nvPr/>
        </p:nvSpPr>
        <p:spPr>
          <a:xfrm>
            <a:off x="8399465" y="5717284"/>
            <a:ext cx="788276" cy="545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AE1049-448F-D545-AAC2-420C95BE4B78}"/>
              </a:ext>
            </a:extLst>
          </p:cNvPr>
          <p:cNvSpPr txBox="1"/>
          <p:nvPr/>
        </p:nvSpPr>
        <p:spPr>
          <a:xfrm>
            <a:off x="8399464" y="5833461"/>
            <a:ext cx="73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Reduce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66CAE0A-CDBF-0A44-AA15-0CDE28980D66}"/>
              </a:ext>
            </a:extLst>
          </p:cNvPr>
          <p:cNvCxnSpPr>
            <a:stCxn id="6" idx="2"/>
            <a:endCxn id="92" idx="1"/>
          </p:cNvCxnSpPr>
          <p:nvPr/>
        </p:nvCxnSpPr>
        <p:spPr>
          <a:xfrm rot="16200000" flipH="1">
            <a:off x="6155561" y="4341398"/>
            <a:ext cx="893266" cy="3594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1A4967B-379D-844B-9B31-9105C8090517}"/>
              </a:ext>
            </a:extLst>
          </p:cNvPr>
          <p:cNvCxnSpPr>
            <a:stCxn id="72" idx="2"/>
            <a:endCxn id="94" idx="1"/>
          </p:cNvCxnSpPr>
          <p:nvPr/>
        </p:nvCxnSpPr>
        <p:spPr>
          <a:xfrm rot="16200000" flipH="1">
            <a:off x="7077275" y="4665161"/>
            <a:ext cx="295314" cy="2349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671E086-11E7-1342-85B9-45DB0C2540DF}"/>
              </a:ext>
            </a:extLst>
          </p:cNvPr>
          <p:cNvCxnSpPr>
            <a:stCxn id="78" idx="2"/>
            <a:endCxn id="88" idx="1"/>
          </p:cNvCxnSpPr>
          <p:nvPr/>
        </p:nvCxnSpPr>
        <p:spPr>
          <a:xfrm rot="5400000" flipH="1" flipV="1">
            <a:off x="7655288" y="4947860"/>
            <a:ext cx="337467" cy="1150886"/>
          </a:xfrm>
          <a:prstGeom prst="bentConnector4">
            <a:avLst>
              <a:gd name="adj1" fmla="val -67740"/>
              <a:gd name="adj2" fmla="val 71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D792D-BCF0-A249-B6B0-33DEEEB76AFF}"/>
              </a:ext>
            </a:extLst>
          </p:cNvPr>
          <p:cNvSpPr/>
          <p:nvPr/>
        </p:nvSpPr>
        <p:spPr>
          <a:xfrm>
            <a:off x="9429476" y="515579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a,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E2DD9D-2357-0C42-88EE-FF3C6B9E0E9B}"/>
              </a:ext>
            </a:extLst>
          </p:cNvPr>
          <p:cNvSpPr/>
          <p:nvPr/>
        </p:nvSpPr>
        <p:spPr>
          <a:xfrm>
            <a:off x="9429476" y="5793652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b, 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5C5D9D-FB3C-064D-80F8-6DACA4F13995}"/>
              </a:ext>
            </a:extLst>
          </p:cNvPr>
          <p:cNvSpPr/>
          <p:nvPr/>
        </p:nvSpPr>
        <p:spPr>
          <a:xfrm>
            <a:off x="9429476" y="6391604"/>
            <a:ext cx="1145627" cy="3873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c, 5</a:t>
            </a:r>
          </a:p>
        </p:txBody>
      </p:sp>
    </p:spTree>
    <p:extLst>
      <p:ext uri="{BB962C8B-B14F-4D97-AF65-F5344CB8AC3E}">
        <p14:creationId xmlns:p14="http://schemas.microsoft.com/office/powerpoint/2010/main" val="35983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</Words>
  <Application>Microsoft Macintosh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</cp:revision>
  <dcterms:created xsi:type="dcterms:W3CDTF">2022-02-07T12:35:33Z</dcterms:created>
  <dcterms:modified xsi:type="dcterms:W3CDTF">2022-02-07T12:58:27Z</dcterms:modified>
</cp:coreProperties>
</file>