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9" r:id="rId2"/>
    <p:sldId id="330" r:id="rId3"/>
    <p:sldId id="332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92EDF-80CC-FB40-9D4A-404B7EF38D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9FD7-1E8A-C34F-BD1C-F507C0C77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09FD7-1E8A-C34F-BD1C-F507C0C77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70A8-B185-0340-91E7-EAD7D77B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4607D-39A5-614F-8A35-A37CE47B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C11B-7770-A340-98B1-E0B63FB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651D-27A4-634D-B5F0-12A366EA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109E-A479-4740-8A8E-8A51F9BA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9AA0-6C97-A44E-9D3C-23EDE6F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B392B-A0F6-6B41-94E7-CBAC9F44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36CA-0843-B74C-B029-89E419CC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6E9B-FB74-6E40-A87E-127A2648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811-481E-374C-B6B2-64D7C5A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DAB0F-3A50-6842-98B4-967B6CE9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7570-9C92-F54C-9C4E-70E76DF6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D4A4-5CE5-3144-B38B-8B7141AB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0286-4FFF-5348-994C-F036E096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502A-03BB-9E46-87AB-6073DCA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6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158-2A87-C84D-B022-3F020304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1903-7830-B14D-A8C1-33D01AAC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FADB-8FE5-5D49-AEA2-D236740E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2E14-47EA-6E47-9425-5FCA3B0C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0879-F303-6343-812D-4A3471D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F77C-E398-7E40-8898-C95FB0A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2033-2B6D-1744-AF05-6E8C9FBF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D2BE-2AEE-2F46-A0F6-65D0B300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DD48-7A70-A443-BE1E-BDB7293D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0794-172E-634A-872D-EC424AB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6697-7042-B94F-92D7-44E61F2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6B6-E7C9-4F44-BD84-33AD4C51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81681-3F69-C749-86E5-67B8A309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C209-8F29-0A44-8AE8-B4DD4A68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184E-AB0F-4F46-8742-BBAD92E5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763C-B11E-4049-8E5E-DCDEC2A0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5B3-AEC9-184A-B0F7-642959F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ADA3-779B-3046-9E26-3B0B0410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6FC18-29AB-E445-9638-E11831D4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81610-ACC2-3E45-A685-FEBD449BD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DF0A8-EAD9-744A-BE8C-0FB9AD4C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F9960-11F6-E647-98AC-476B4B4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FF148-25C5-D64B-832C-B35F6EE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6501-B6B3-2F4A-899E-3E0CC738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197-4C7F-7148-BB24-50AB17C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2E6B-5C89-D742-90E6-9BD5682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E1D1E-28CD-9443-939B-2A7E9F6D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ADFC4-6090-D74B-995D-A067E39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71D7E-C710-C044-A10C-FE6BA174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FA25E-A2DE-4F41-827F-6570668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0F47-AF9C-4346-B2BD-BF1B0F55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FDB4-0680-C746-8E08-E628F6C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3F77-AAD6-A246-A9C7-4280E764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05C0F-FAE0-F54C-92A4-30D2A2B4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289B-E0DC-F646-8C19-5C26BFD1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F0FF-C221-D946-B65D-525FC3F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88B4-E00B-944C-8B28-2ED84FA8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B9DF-C4AC-924C-80E6-45070DEC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D9BC4-161C-6548-9539-2CCF2AEC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8C04B-975A-894C-A654-35D83AE6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6F55-4EB0-E745-B12D-C16090ED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05DE-A32E-DD4C-9A50-A069979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E04F-03FB-D743-9ADF-13E3DA23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8D8DF-14ED-424F-84D5-16228EB9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259D-FAC2-7A41-A916-0EC83478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F95-2007-A542-85C1-D1E5B543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9A92-4F54-C84F-8BD1-6FA6F2489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5756-E95E-A044-9CEB-3055AE121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 Example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(word count)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AF2AF-069E-434C-BAB2-1061E251AB12}"/>
              </a:ext>
            </a:extLst>
          </p:cNvPr>
          <p:cNvSpPr/>
          <p:nvPr/>
        </p:nvSpPr>
        <p:spPr>
          <a:xfrm>
            <a:off x="1872537" y="1361773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B2A9B4-0299-B74F-9390-24035283D188}"/>
              </a:ext>
            </a:extLst>
          </p:cNvPr>
          <p:cNvSpPr/>
          <p:nvPr/>
        </p:nvSpPr>
        <p:spPr>
          <a:xfrm>
            <a:off x="1872537" y="2925187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6E1BA0-B73B-E744-AF4C-5C4302F732C3}"/>
              </a:ext>
            </a:extLst>
          </p:cNvPr>
          <p:cNvSpPr/>
          <p:nvPr/>
        </p:nvSpPr>
        <p:spPr>
          <a:xfrm>
            <a:off x="1872537" y="4488602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3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78351BE-B719-CF4D-BD71-AA6FFE1AEB72}"/>
              </a:ext>
            </a:extLst>
          </p:cNvPr>
          <p:cNvSpPr/>
          <p:nvPr/>
        </p:nvSpPr>
        <p:spPr>
          <a:xfrm>
            <a:off x="3112759" y="1732262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5382253-555D-C440-A7B8-A70771214A0D}"/>
              </a:ext>
            </a:extLst>
          </p:cNvPr>
          <p:cNvSpPr/>
          <p:nvPr/>
        </p:nvSpPr>
        <p:spPr>
          <a:xfrm>
            <a:off x="3112759" y="3295676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0375266-E3ED-9F4E-BBED-25AE3368E58B}"/>
              </a:ext>
            </a:extLst>
          </p:cNvPr>
          <p:cNvSpPr/>
          <p:nvPr/>
        </p:nvSpPr>
        <p:spPr>
          <a:xfrm>
            <a:off x="3112759" y="4859093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2ECB7-4895-4648-98FD-F95FF9C0CDB8}"/>
              </a:ext>
            </a:extLst>
          </p:cNvPr>
          <p:cNvSpPr txBox="1"/>
          <p:nvPr/>
        </p:nvSpPr>
        <p:spPr>
          <a:xfrm>
            <a:off x="3236539" y="174916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A15904-8F4F-934F-9852-18A832466845}"/>
              </a:ext>
            </a:extLst>
          </p:cNvPr>
          <p:cNvSpPr txBox="1"/>
          <p:nvPr/>
        </p:nvSpPr>
        <p:spPr>
          <a:xfrm>
            <a:off x="3233333" y="487599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9E5E84-6575-5A48-BC79-5D9CF52E0BC3}"/>
              </a:ext>
            </a:extLst>
          </p:cNvPr>
          <p:cNvSpPr txBox="1"/>
          <p:nvPr/>
        </p:nvSpPr>
        <p:spPr>
          <a:xfrm>
            <a:off x="3233333" y="331258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6909E9-B576-A743-AA6D-836B5B7DDD44}"/>
              </a:ext>
            </a:extLst>
          </p:cNvPr>
          <p:cNvSpPr/>
          <p:nvPr/>
        </p:nvSpPr>
        <p:spPr>
          <a:xfrm>
            <a:off x="4321448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B1D748-07B3-674B-BC87-A4EBA4410CD9}"/>
              </a:ext>
            </a:extLst>
          </p:cNvPr>
          <p:cNvSpPr/>
          <p:nvPr/>
        </p:nvSpPr>
        <p:spPr>
          <a:xfrm>
            <a:off x="4363488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F1EB39-CD70-AE41-8138-6B14C4F614B5}"/>
              </a:ext>
            </a:extLst>
          </p:cNvPr>
          <p:cNvSpPr/>
          <p:nvPr/>
        </p:nvSpPr>
        <p:spPr>
          <a:xfrm>
            <a:off x="4363488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9F2E05-685C-F14D-A055-8D9E46A4E6F9}"/>
              </a:ext>
            </a:extLst>
          </p:cNvPr>
          <p:cNvSpPr/>
          <p:nvPr/>
        </p:nvSpPr>
        <p:spPr>
          <a:xfrm>
            <a:off x="4363489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666431F-C2E6-5547-9F6E-1A75E705FF16}"/>
              </a:ext>
            </a:extLst>
          </p:cNvPr>
          <p:cNvSpPr/>
          <p:nvPr/>
        </p:nvSpPr>
        <p:spPr>
          <a:xfrm>
            <a:off x="5566924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C0FC25-2C8F-954E-8A96-1ABCED3152B6}"/>
              </a:ext>
            </a:extLst>
          </p:cNvPr>
          <p:cNvSpPr/>
          <p:nvPr/>
        </p:nvSpPr>
        <p:spPr>
          <a:xfrm>
            <a:off x="5608964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D18684-7351-7D44-AC16-8ED41D316AE8}"/>
              </a:ext>
            </a:extLst>
          </p:cNvPr>
          <p:cNvSpPr/>
          <p:nvPr/>
        </p:nvSpPr>
        <p:spPr>
          <a:xfrm>
            <a:off x="5608964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04BDE2-B0C4-A045-B9FB-7DEC13DEAC15}"/>
              </a:ext>
            </a:extLst>
          </p:cNvPr>
          <p:cNvSpPr/>
          <p:nvPr/>
        </p:nvSpPr>
        <p:spPr>
          <a:xfrm>
            <a:off x="5608965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0577BCE-EFBF-B943-8575-F99218C0A05B}"/>
              </a:ext>
            </a:extLst>
          </p:cNvPr>
          <p:cNvSpPr/>
          <p:nvPr/>
        </p:nvSpPr>
        <p:spPr>
          <a:xfrm>
            <a:off x="6765103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CD9E62-E58F-6E42-A94C-DF5D9CE6EC0E}"/>
              </a:ext>
            </a:extLst>
          </p:cNvPr>
          <p:cNvSpPr/>
          <p:nvPr/>
        </p:nvSpPr>
        <p:spPr>
          <a:xfrm>
            <a:off x="6807143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AF2C41-8AF5-FB41-8B72-73413061544E}"/>
              </a:ext>
            </a:extLst>
          </p:cNvPr>
          <p:cNvSpPr/>
          <p:nvPr/>
        </p:nvSpPr>
        <p:spPr>
          <a:xfrm>
            <a:off x="6807143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CCE25E-E124-A341-83BB-558866EC5D76}"/>
              </a:ext>
            </a:extLst>
          </p:cNvPr>
          <p:cNvSpPr/>
          <p:nvPr/>
        </p:nvSpPr>
        <p:spPr>
          <a:xfrm>
            <a:off x="6807144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26369AE-C893-364B-931B-5ABCF1043D22}"/>
              </a:ext>
            </a:extLst>
          </p:cNvPr>
          <p:cNvSpPr/>
          <p:nvPr/>
        </p:nvSpPr>
        <p:spPr>
          <a:xfrm>
            <a:off x="8399465" y="5081871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D118E8-2149-424D-995B-1DE4F4C9A330}"/>
              </a:ext>
            </a:extLst>
          </p:cNvPr>
          <p:cNvSpPr txBox="1"/>
          <p:nvPr/>
        </p:nvSpPr>
        <p:spPr>
          <a:xfrm>
            <a:off x="8399465" y="5200680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E1AFF78D-575E-714D-A372-D0B3BA7CB44A}"/>
              </a:ext>
            </a:extLst>
          </p:cNvPr>
          <p:cNvSpPr/>
          <p:nvPr/>
        </p:nvSpPr>
        <p:spPr>
          <a:xfrm>
            <a:off x="8399465" y="631260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0F3499-FA17-B245-A59F-F5F4E7661494}"/>
              </a:ext>
            </a:extLst>
          </p:cNvPr>
          <p:cNvSpPr txBox="1"/>
          <p:nvPr/>
        </p:nvSpPr>
        <p:spPr>
          <a:xfrm>
            <a:off x="8399465" y="6431413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3D19A569-6FFB-544E-8661-5624FC4DECAF}"/>
              </a:ext>
            </a:extLst>
          </p:cNvPr>
          <p:cNvSpPr/>
          <p:nvPr/>
        </p:nvSpPr>
        <p:spPr>
          <a:xfrm>
            <a:off x="8399465" y="571728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AE1049-448F-D545-AAC2-420C95BE4B78}"/>
              </a:ext>
            </a:extLst>
          </p:cNvPr>
          <p:cNvSpPr txBox="1"/>
          <p:nvPr/>
        </p:nvSpPr>
        <p:spPr>
          <a:xfrm>
            <a:off x="8399464" y="5833461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66CAE0A-CDBF-0A44-AA15-0CDE28980D66}"/>
              </a:ext>
            </a:extLst>
          </p:cNvPr>
          <p:cNvCxnSpPr>
            <a:stCxn id="6" idx="2"/>
            <a:endCxn id="92" idx="1"/>
          </p:cNvCxnSpPr>
          <p:nvPr/>
        </p:nvCxnSpPr>
        <p:spPr>
          <a:xfrm rot="16200000" flipH="1">
            <a:off x="6155561" y="4341398"/>
            <a:ext cx="893266" cy="3594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1A4967B-379D-844B-9B31-9105C8090517}"/>
              </a:ext>
            </a:extLst>
          </p:cNvPr>
          <p:cNvCxnSpPr>
            <a:stCxn id="72" idx="2"/>
            <a:endCxn id="94" idx="1"/>
          </p:cNvCxnSpPr>
          <p:nvPr/>
        </p:nvCxnSpPr>
        <p:spPr>
          <a:xfrm rot="16200000" flipH="1">
            <a:off x="7077275" y="4665161"/>
            <a:ext cx="295314" cy="2349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671E086-11E7-1342-85B9-45DB0C2540DF}"/>
              </a:ext>
            </a:extLst>
          </p:cNvPr>
          <p:cNvCxnSpPr>
            <a:stCxn id="78" idx="2"/>
            <a:endCxn id="88" idx="1"/>
          </p:cNvCxnSpPr>
          <p:nvPr/>
        </p:nvCxnSpPr>
        <p:spPr>
          <a:xfrm rot="5400000" flipH="1" flipV="1">
            <a:off x="7655288" y="4947860"/>
            <a:ext cx="337467" cy="1150886"/>
          </a:xfrm>
          <a:prstGeom prst="bentConnector4">
            <a:avLst>
              <a:gd name="adj1" fmla="val -67740"/>
              <a:gd name="adj2" fmla="val 71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D792D-BCF0-A249-B6B0-33DEEEB76AFF}"/>
              </a:ext>
            </a:extLst>
          </p:cNvPr>
          <p:cNvSpPr/>
          <p:nvPr/>
        </p:nvSpPr>
        <p:spPr>
          <a:xfrm>
            <a:off x="9429476" y="515579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a,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E2DD9D-2357-0C42-88EE-FF3C6B9E0E9B}"/>
              </a:ext>
            </a:extLst>
          </p:cNvPr>
          <p:cNvSpPr/>
          <p:nvPr/>
        </p:nvSpPr>
        <p:spPr>
          <a:xfrm>
            <a:off x="9429476" y="579365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b, 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5C5D9D-FB3C-064D-80F8-6DACA4F13995}"/>
              </a:ext>
            </a:extLst>
          </p:cNvPr>
          <p:cNvSpPr/>
          <p:nvPr/>
        </p:nvSpPr>
        <p:spPr>
          <a:xfrm>
            <a:off x="9429476" y="6391604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c, 5</a:t>
            </a:r>
          </a:p>
        </p:txBody>
      </p:sp>
    </p:spTree>
    <p:extLst>
      <p:ext uri="{BB962C8B-B14F-4D97-AF65-F5344CB8AC3E}">
        <p14:creationId xmlns:p14="http://schemas.microsoft.com/office/powerpoint/2010/main" val="35983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4" y="413624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Strong 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180DF-DE85-9244-8588-5C5D730BFF6D}"/>
              </a:ext>
            </a:extLst>
          </p:cNvPr>
          <p:cNvSpPr/>
          <p:nvPr/>
        </p:nvSpPr>
        <p:spPr>
          <a:xfrm>
            <a:off x="5023944" y="1839310"/>
            <a:ext cx="2144111" cy="27852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807D6-BF17-D340-AC87-541721A63147}"/>
              </a:ext>
            </a:extLst>
          </p:cNvPr>
          <p:cNvSpPr/>
          <p:nvPr/>
        </p:nvSpPr>
        <p:spPr>
          <a:xfrm>
            <a:off x="5023943" y="1844565"/>
            <a:ext cx="2144111" cy="4729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09D964-1DDF-4544-A87D-EAA918D0A582}"/>
              </a:ext>
            </a:extLst>
          </p:cNvPr>
          <p:cNvSpPr/>
          <p:nvPr/>
        </p:nvSpPr>
        <p:spPr>
          <a:xfrm>
            <a:off x="5355020" y="2848304"/>
            <a:ext cx="1534510" cy="169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307F-ED35-4F47-B59A-17416F2FECEC}"/>
              </a:ext>
            </a:extLst>
          </p:cNvPr>
          <p:cNvSpPr/>
          <p:nvPr/>
        </p:nvSpPr>
        <p:spPr>
          <a:xfrm>
            <a:off x="5602011" y="3226677"/>
            <a:ext cx="987973" cy="11088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8B932-51DB-094A-BEBA-A723BD896C91}"/>
              </a:ext>
            </a:extLst>
          </p:cNvPr>
          <p:cNvSpPr/>
          <p:nvPr/>
        </p:nvSpPr>
        <p:spPr>
          <a:xfrm>
            <a:off x="5602011" y="3231931"/>
            <a:ext cx="462453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B02214-1F2C-D14F-811B-BCDE8243CC92}"/>
              </a:ext>
            </a:extLst>
          </p:cNvPr>
          <p:cNvSpPr/>
          <p:nvPr/>
        </p:nvSpPr>
        <p:spPr>
          <a:xfrm>
            <a:off x="6159064" y="3231931"/>
            <a:ext cx="462453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69ACB5-FB21-1448-A840-94D0055AB6D2}"/>
              </a:ext>
            </a:extLst>
          </p:cNvPr>
          <p:cNvSpPr/>
          <p:nvPr/>
        </p:nvSpPr>
        <p:spPr>
          <a:xfrm>
            <a:off x="1608077" y="1592223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F6E87-BB1A-A744-9367-129C3C42DD93}"/>
              </a:ext>
            </a:extLst>
          </p:cNvPr>
          <p:cNvSpPr/>
          <p:nvPr/>
        </p:nvSpPr>
        <p:spPr>
          <a:xfrm>
            <a:off x="1608076" y="4106917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0F81F5-5539-8F4B-9191-B58EB60FA7BC}"/>
              </a:ext>
            </a:extLst>
          </p:cNvPr>
          <p:cNvSpPr/>
          <p:nvPr/>
        </p:nvSpPr>
        <p:spPr>
          <a:xfrm>
            <a:off x="9217578" y="1592223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281D86-6A53-864C-BFBC-A09D8E9258D5}"/>
              </a:ext>
            </a:extLst>
          </p:cNvPr>
          <p:cNvSpPr/>
          <p:nvPr/>
        </p:nvSpPr>
        <p:spPr>
          <a:xfrm>
            <a:off x="9217577" y="4106917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25C1B-EDEC-F34A-B7BA-75EC0FF05414}"/>
              </a:ext>
            </a:extLst>
          </p:cNvPr>
          <p:cNvCxnSpPr>
            <a:stCxn id="10" idx="6"/>
            <a:endCxn id="3" idx="1"/>
          </p:cNvCxnSpPr>
          <p:nvPr/>
        </p:nvCxnSpPr>
        <p:spPr>
          <a:xfrm>
            <a:off x="2974422" y="2238609"/>
            <a:ext cx="2049522" cy="99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2E166-8C86-B046-8262-1980E57E9C37}"/>
              </a:ext>
            </a:extLst>
          </p:cNvPr>
          <p:cNvSpPr txBox="1"/>
          <p:nvPr/>
        </p:nvSpPr>
        <p:spPr>
          <a:xfrm>
            <a:off x="3365644" y="2550604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-&gt;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4515A4-4D12-9744-9541-5C2DBD7C01A1}"/>
              </a:ext>
            </a:extLst>
          </p:cNvPr>
          <p:cNvCxnSpPr>
            <a:stCxn id="11" idx="6"/>
            <a:endCxn id="3" idx="1"/>
          </p:cNvCxnSpPr>
          <p:nvPr/>
        </p:nvCxnSpPr>
        <p:spPr>
          <a:xfrm flipV="1">
            <a:off x="2974421" y="3231931"/>
            <a:ext cx="2049523" cy="15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4708C6-F6CE-6948-956F-5FDA0FBB1158}"/>
              </a:ext>
            </a:extLst>
          </p:cNvPr>
          <p:cNvSpPr txBox="1"/>
          <p:nvPr/>
        </p:nvSpPr>
        <p:spPr>
          <a:xfrm>
            <a:off x="3365644" y="3922251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-&gt;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C9904D-575C-E64C-88D2-C415DBA329AA}"/>
              </a:ext>
            </a:extLst>
          </p:cNvPr>
          <p:cNvCxnSpPr>
            <a:stCxn id="12" idx="2"/>
            <a:endCxn id="3" idx="3"/>
          </p:cNvCxnSpPr>
          <p:nvPr/>
        </p:nvCxnSpPr>
        <p:spPr>
          <a:xfrm flipH="1">
            <a:off x="7168055" y="2238609"/>
            <a:ext cx="2049523" cy="99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7AADF-C5CF-AE41-A0A8-02DED7B1A6EC}"/>
              </a:ext>
            </a:extLst>
          </p:cNvPr>
          <p:cNvCxnSpPr>
            <a:stCxn id="13" idx="2"/>
            <a:endCxn id="3" idx="3"/>
          </p:cNvCxnSpPr>
          <p:nvPr/>
        </p:nvCxnSpPr>
        <p:spPr>
          <a:xfrm flipH="1" flipV="1">
            <a:off x="7168055" y="3231931"/>
            <a:ext cx="2049522" cy="15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4FB970-39BD-9944-A31F-7DC885091A4C}"/>
              </a:ext>
            </a:extLst>
          </p:cNvPr>
          <p:cNvSpPr txBox="1"/>
          <p:nvPr/>
        </p:nvSpPr>
        <p:spPr>
          <a:xfrm>
            <a:off x="7514316" y="2550604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70AD70-F92F-4346-A6C4-E9338ECF407A}"/>
              </a:ext>
            </a:extLst>
          </p:cNvPr>
          <p:cNvSpPr txBox="1"/>
          <p:nvPr/>
        </p:nvSpPr>
        <p:spPr>
          <a:xfrm>
            <a:off x="7525476" y="3913258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2E01F7-791C-EF48-9CE0-AC342A53EE20}"/>
              </a:ext>
            </a:extLst>
          </p:cNvPr>
          <p:cNvSpPr/>
          <p:nvPr/>
        </p:nvSpPr>
        <p:spPr>
          <a:xfrm>
            <a:off x="4632722" y="5378891"/>
            <a:ext cx="3037352" cy="13164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6E73DB-D9BA-A849-8821-8DA82B0E8614}"/>
              </a:ext>
            </a:extLst>
          </p:cNvPr>
          <p:cNvSpPr txBox="1"/>
          <p:nvPr/>
        </p:nvSpPr>
        <p:spPr>
          <a:xfrm>
            <a:off x="5446428" y="5071243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2FD4CC8-2917-2049-8DEA-FF68224ADA2A}"/>
              </a:ext>
            </a:extLst>
          </p:cNvPr>
          <p:cNvSpPr/>
          <p:nvPr/>
        </p:nvSpPr>
        <p:spPr>
          <a:xfrm>
            <a:off x="4753668" y="5418399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6F56600-977C-A24F-B86C-243859C3D338}"/>
              </a:ext>
            </a:extLst>
          </p:cNvPr>
          <p:cNvSpPr/>
          <p:nvPr/>
        </p:nvSpPr>
        <p:spPr>
          <a:xfrm>
            <a:off x="4753665" y="5750359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458F63C-1943-D349-8798-47F7B1896FED}"/>
              </a:ext>
            </a:extLst>
          </p:cNvPr>
          <p:cNvSpPr/>
          <p:nvPr/>
        </p:nvSpPr>
        <p:spPr>
          <a:xfrm>
            <a:off x="4743149" y="6078354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7C1A41D-4744-C441-A707-EC24E06B6BB4}"/>
              </a:ext>
            </a:extLst>
          </p:cNvPr>
          <p:cNvSpPr/>
          <p:nvPr/>
        </p:nvSpPr>
        <p:spPr>
          <a:xfrm>
            <a:off x="4743149" y="6408474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4965A5-2C84-4047-A90F-A39219076E05}"/>
              </a:ext>
            </a:extLst>
          </p:cNvPr>
          <p:cNvSpPr/>
          <p:nvPr/>
        </p:nvSpPr>
        <p:spPr>
          <a:xfrm>
            <a:off x="5554387" y="5414714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5153D57-2C0C-9F43-8219-4E8D625A653B}"/>
              </a:ext>
            </a:extLst>
          </p:cNvPr>
          <p:cNvSpPr/>
          <p:nvPr/>
        </p:nvSpPr>
        <p:spPr>
          <a:xfrm>
            <a:off x="5556462" y="5746674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6DC36CE-E663-3641-AE54-A292DBA130F9}"/>
              </a:ext>
            </a:extLst>
          </p:cNvPr>
          <p:cNvSpPr/>
          <p:nvPr/>
        </p:nvSpPr>
        <p:spPr>
          <a:xfrm>
            <a:off x="6254298" y="6016901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0F8630-6270-B342-B688-CA06F6ED255C}"/>
              </a:ext>
            </a:extLst>
          </p:cNvPr>
          <p:cNvSpPr/>
          <p:nvPr/>
        </p:nvSpPr>
        <p:spPr>
          <a:xfrm>
            <a:off x="6916449" y="6344896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36046-6ECE-8740-945E-1584745763C3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Consistency with Replica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17FBF-C7F4-2748-B41C-567F0D90989C}"/>
              </a:ext>
            </a:extLst>
          </p:cNvPr>
          <p:cNvSpPr/>
          <p:nvPr/>
        </p:nvSpPr>
        <p:spPr>
          <a:xfrm>
            <a:off x="5023944" y="1292772"/>
            <a:ext cx="1944415" cy="15896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A49C6-A372-604C-9409-C99B93721DA3}"/>
              </a:ext>
            </a:extLst>
          </p:cNvPr>
          <p:cNvSpPr/>
          <p:nvPr/>
        </p:nvSpPr>
        <p:spPr>
          <a:xfrm>
            <a:off x="5023943" y="1298027"/>
            <a:ext cx="1944415" cy="269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6EB893-E58D-554E-A84D-DD0EA1848FCF}"/>
              </a:ext>
            </a:extLst>
          </p:cNvPr>
          <p:cNvSpPr/>
          <p:nvPr/>
        </p:nvSpPr>
        <p:spPr>
          <a:xfrm>
            <a:off x="5325599" y="1865425"/>
            <a:ext cx="1391590" cy="96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Disk 1</a:t>
            </a:r>
          </a:p>
          <a:p>
            <a:pPr algn="ctr"/>
            <a:r>
              <a:rPr lang="en-US" sz="1400" dirty="0"/>
              <a:t>Replica 1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A477A-5994-B24A-8B21-837523B961EE}"/>
              </a:ext>
            </a:extLst>
          </p:cNvPr>
          <p:cNvSpPr/>
          <p:nvPr/>
        </p:nvSpPr>
        <p:spPr>
          <a:xfrm>
            <a:off x="5548172" y="2201360"/>
            <a:ext cx="895956" cy="632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225D5-53A8-314E-B0E3-8AA7B346A4CE}"/>
              </a:ext>
            </a:extLst>
          </p:cNvPr>
          <p:cNvSpPr/>
          <p:nvPr/>
        </p:nvSpPr>
        <p:spPr>
          <a:xfrm>
            <a:off x="5542304" y="2201360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4EA21-EAC6-DF4A-B994-80D7752CBC3D}"/>
              </a:ext>
            </a:extLst>
          </p:cNvPr>
          <p:cNvSpPr/>
          <p:nvPr/>
        </p:nvSpPr>
        <p:spPr>
          <a:xfrm>
            <a:off x="6112513" y="2201360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F5C224-CAE4-954C-BC80-C3BC543B28AF}"/>
              </a:ext>
            </a:extLst>
          </p:cNvPr>
          <p:cNvSpPr/>
          <p:nvPr/>
        </p:nvSpPr>
        <p:spPr>
          <a:xfrm>
            <a:off x="5023944" y="3423745"/>
            <a:ext cx="1944415" cy="15896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6BEFE-A607-7A4D-B877-20D3DE88A43B}"/>
              </a:ext>
            </a:extLst>
          </p:cNvPr>
          <p:cNvSpPr/>
          <p:nvPr/>
        </p:nvSpPr>
        <p:spPr>
          <a:xfrm>
            <a:off x="5023943" y="3429000"/>
            <a:ext cx="1944415" cy="269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FC7C84-087C-0649-8BB7-3A6DE2871942}"/>
              </a:ext>
            </a:extLst>
          </p:cNvPr>
          <p:cNvSpPr/>
          <p:nvPr/>
        </p:nvSpPr>
        <p:spPr>
          <a:xfrm>
            <a:off x="5325599" y="3996398"/>
            <a:ext cx="1391590" cy="96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Disk 2</a:t>
            </a:r>
          </a:p>
          <a:p>
            <a:pPr algn="ctr"/>
            <a:r>
              <a:rPr lang="en-US" sz="1400" dirty="0"/>
              <a:t>Replica 2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F71E4-CD42-7E41-9092-628BE48ADE27}"/>
              </a:ext>
            </a:extLst>
          </p:cNvPr>
          <p:cNvSpPr/>
          <p:nvPr/>
        </p:nvSpPr>
        <p:spPr>
          <a:xfrm>
            <a:off x="5548172" y="4332333"/>
            <a:ext cx="895956" cy="632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C49B7-5B74-D94C-A12F-CC1482391C63}"/>
              </a:ext>
            </a:extLst>
          </p:cNvPr>
          <p:cNvSpPr/>
          <p:nvPr/>
        </p:nvSpPr>
        <p:spPr>
          <a:xfrm>
            <a:off x="5542304" y="4332333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76197C-1F09-7346-95E7-4882048D1F71}"/>
              </a:ext>
            </a:extLst>
          </p:cNvPr>
          <p:cNvSpPr/>
          <p:nvPr/>
        </p:nvSpPr>
        <p:spPr>
          <a:xfrm>
            <a:off x="6112513" y="4332333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FEF0D-87C2-C848-986C-14D3504C6772}"/>
              </a:ext>
            </a:extLst>
          </p:cNvPr>
          <p:cNvSpPr/>
          <p:nvPr/>
        </p:nvSpPr>
        <p:spPr>
          <a:xfrm>
            <a:off x="4511893" y="5433867"/>
            <a:ext cx="3037352" cy="13164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3791C-F779-6840-BCD7-310A1BA58674}"/>
              </a:ext>
            </a:extLst>
          </p:cNvPr>
          <p:cNvSpPr txBox="1"/>
          <p:nvPr/>
        </p:nvSpPr>
        <p:spPr>
          <a:xfrm>
            <a:off x="5325599" y="5126219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D0B89D-5E59-F741-A8DD-F2367A155FD1}"/>
              </a:ext>
            </a:extLst>
          </p:cNvPr>
          <p:cNvSpPr/>
          <p:nvPr/>
        </p:nvSpPr>
        <p:spPr>
          <a:xfrm>
            <a:off x="4632839" y="5473375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902126-6F9E-C04F-8B2A-B0BCB768E910}"/>
              </a:ext>
            </a:extLst>
          </p:cNvPr>
          <p:cNvSpPr/>
          <p:nvPr/>
        </p:nvSpPr>
        <p:spPr>
          <a:xfrm>
            <a:off x="4632836" y="5805335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EB9DD52-973C-8F4A-B73C-9427BC93135E}"/>
              </a:ext>
            </a:extLst>
          </p:cNvPr>
          <p:cNvSpPr/>
          <p:nvPr/>
        </p:nvSpPr>
        <p:spPr>
          <a:xfrm>
            <a:off x="4622320" y="6133330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Client3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3AF097-AADC-7240-A767-6D5E4D633C07}"/>
              </a:ext>
            </a:extLst>
          </p:cNvPr>
          <p:cNvSpPr/>
          <p:nvPr/>
        </p:nvSpPr>
        <p:spPr>
          <a:xfrm>
            <a:off x="4622320" y="6463450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Client4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1EED9F7-3D0F-014E-B95E-6ACD5038241F}"/>
              </a:ext>
            </a:extLst>
          </p:cNvPr>
          <p:cNvSpPr/>
          <p:nvPr/>
        </p:nvSpPr>
        <p:spPr>
          <a:xfrm>
            <a:off x="5433558" y="5469690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7C9DE3-E96F-2A4F-9476-BA7B2E516AAA}"/>
              </a:ext>
            </a:extLst>
          </p:cNvPr>
          <p:cNvSpPr/>
          <p:nvPr/>
        </p:nvSpPr>
        <p:spPr>
          <a:xfrm>
            <a:off x="5435633" y="5801650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C2A652-338A-7E40-9D10-C9812A5E61E2}"/>
              </a:ext>
            </a:extLst>
          </p:cNvPr>
          <p:cNvSpPr/>
          <p:nvPr/>
        </p:nvSpPr>
        <p:spPr>
          <a:xfrm>
            <a:off x="6133469" y="6071877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12B351-E76F-5D46-9175-23950302A5C8}"/>
              </a:ext>
            </a:extLst>
          </p:cNvPr>
          <p:cNvSpPr/>
          <p:nvPr/>
        </p:nvSpPr>
        <p:spPr>
          <a:xfrm>
            <a:off x="6795620" y="6399872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4B3C34-7ED7-484B-8771-E8196B5953A9}"/>
              </a:ext>
            </a:extLst>
          </p:cNvPr>
          <p:cNvSpPr/>
          <p:nvPr/>
        </p:nvSpPr>
        <p:spPr>
          <a:xfrm>
            <a:off x="1587056" y="1050906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F1D74E-452A-A64B-AA6C-916C3BBD9E84}"/>
              </a:ext>
            </a:extLst>
          </p:cNvPr>
          <p:cNvSpPr/>
          <p:nvPr/>
        </p:nvSpPr>
        <p:spPr>
          <a:xfrm>
            <a:off x="1587056" y="3720663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E0CA29-AFEC-2644-8C6F-5B999DEB2DEE}"/>
              </a:ext>
            </a:extLst>
          </p:cNvPr>
          <p:cNvCxnSpPr>
            <a:stCxn id="25" idx="6"/>
          </p:cNvCxnSpPr>
          <p:nvPr/>
        </p:nvCxnSpPr>
        <p:spPr>
          <a:xfrm>
            <a:off x="2953401" y="1697292"/>
            <a:ext cx="2070542" cy="24963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63B2F9-9A18-4B49-A848-34F56B523332}"/>
              </a:ext>
            </a:extLst>
          </p:cNvPr>
          <p:cNvCxnSpPr>
            <a:stCxn id="25" idx="6"/>
            <a:endCxn id="3" idx="1"/>
          </p:cNvCxnSpPr>
          <p:nvPr/>
        </p:nvCxnSpPr>
        <p:spPr>
          <a:xfrm>
            <a:off x="2953401" y="1697292"/>
            <a:ext cx="2070543" cy="3903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691AE7-9679-7F4B-9BE4-82F59DA5426E}"/>
              </a:ext>
            </a:extLst>
          </p:cNvPr>
          <p:cNvSpPr txBox="1"/>
          <p:nvPr/>
        </p:nvSpPr>
        <p:spPr>
          <a:xfrm>
            <a:off x="3376263" y="1516025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Write x -&gt;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743AA-01E0-7F4F-992E-698B79F7472A}"/>
              </a:ext>
            </a:extLst>
          </p:cNvPr>
          <p:cNvSpPr txBox="1"/>
          <p:nvPr/>
        </p:nvSpPr>
        <p:spPr>
          <a:xfrm>
            <a:off x="2922461" y="2300373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Write x -&gt;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847487-BE65-EC48-BF3D-5B804F6F6818}"/>
              </a:ext>
            </a:extLst>
          </p:cNvPr>
          <p:cNvCxnSpPr>
            <a:stCxn id="26" idx="6"/>
            <a:endCxn id="3" idx="1"/>
          </p:cNvCxnSpPr>
          <p:nvPr/>
        </p:nvCxnSpPr>
        <p:spPr>
          <a:xfrm flipV="1">
            <a:off x="2953401" y="2087617"/>
            <a:ext cx="2070543" cy="227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417031-DED8-5B4C-B8A9-FDA27B44F76B}"/>
              </a:ext>
            </a:extLst>
          </p:cNvPr>
          <p:cNvCxnSpPr>
            <a:stCxn id="26" idx="6"/>
            <a:endCxn id="9" idx="1"/>
          </p:cNvCxnSpPr>
          <p:nvPr/>
        </p:nvCxnSpPr>
        <p:spPr>
          <a:xfrm flipV="1">
            <a:off x="2953401" y="4218590"/>
            <a:ext cx="2070543" cy="148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F5499A-C887-734F-BE4E-DEA3A04C4153}"/>
              </a:ext>
            </a:extLst>
          </p:cNvPr>
          <p:cNvSpPr txBox="1"/>
          <p:nvPr/>
        </p:nvSpPr>
        <p:spPr>
          <a:xfrm>
            <a:off x="3455211" y="4265400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x -&gt;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D35C3-825C-F941-AC1D-57EF9EC3DA90}"/>
              </a:ext>
            </a:extLst>
          </p:cNvPr>
          <p:cNvSpPr txBox="1"/>
          <p:nvPr/>
        </p:nvSpPr>
        <p:spPr>
          <a:xfrm>
            <a:off x="2928265" y="3497704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x -&gt;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B607DB-9AD4-334F-8CEB-77D06B5BD6D5}"/>
              </a:ext>
            </a:extLst>
          </p:cNvPr>
          <p:cNvSpPr/>
          <p:nvPr/>
        </p:nvSpPr>
        <p:spPr>
          <a:xfrm>
            <a:off x="9169823" y="1050274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92B48-27CC-C346-B6D5-1AD64BEE5E71}"/>
              </a:ext>
            </a:extLst>
          </p:cNvPr>
          <p:cNvSpPr/>
          <p:nvPr/>
        </p:nvSpPr>
        <p:spPr>
          <a:xfrm>
            <a:off x="9238599" y="3616115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52E33-A6A9-B543-81E6-09FD8268FEB5}"/>
              </a:ext>
            </a:extLst>
          </p:cNvPr>
          <p:cNvCxnSpPr>
            <a:stCxn id="41" idx="2"/>
            <a:endCxn id="3" idx="3"/>
          </p:cNvCxnSpPr>
          <p:nvPr/>
        </p:nvCxnSpPr>
        <p:spPr>
          <a:xfrm flipH="1">
            <a:off x="6968359" y="1696660"/>
            <a:ext cx="2201464" cy="39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919C95-9263-8E45-A410-6AB4CF9CF85A}"/>
              </a:ext>
            </a:extLst>
          </p:cNvPr>
          <p:cNvCxnSpPr>
            <a:stCxn id="42" idx="2"/>
            <a:endCxn id="9" idx="3"/>
          </p:cNvCxnSpPr>
          <p:nvPr/>
        </p:nvCxnSpPr>
        <p:spPr>
          <a:xfrm flipH="1" flipV="1">
            <a:off x="6968359" y="4218590"/>
            <a:ext cx="2270240" cy="4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62269A-FC78-3341-83A2-81F25529AD64}"/>
              </a:ext>
            </a:extLst>
          </p:cNvPr>
          <p:cNvSpPr txBox="1"/>
          <p:nvPr/>
        </p:nvSpPr>
        <p:spPr>
          <a:xfrm>
            <a:off x="7501884" y="1748392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C618C0-D9B2-0B4A-B06B-77E1FD25CE80}"/>
              </a:ext>
            </a:extLst>
          </p:cNvPr>
          <p:cNvSpPr txBox="1"/>
          <p:nvPr/>
        </p:nvSpPr>
        <p:spPr>
          <a:xfrm>
            <a:off x="7501884" y="4055879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</p:spTree>
    <p:extLst>
      <p:ext uri="{BB962C8B-B14F-4D97-AF65-F5344CB8AC3E}">
        <p14:creationId xmlns:p14="http://schemas.microsoft.com/office/powerpoint/2010/main" val="95380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177</Words>
  <Application>Microsoft Macintosh PowerPoint</Application>
  <PresentationFormat>Widescreen</PresentationFormat>
  <Paragraphs>106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</cp:revision>
  <dcterms:created xsi:type="dcterms:W3CDTF">2022-02-07T12:35:33Z</dcterms:created>
  <dcterms:modified xsi:type="dcterms:W3CDTF">2022-02-22T12:37:58Z</dcterms:modified>
</cp:coreProperties>
</file>