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31" r:id="rId2"/>
    <p:sldId id="334" r:id="rId3"/>
    <p:sldId id="335" r:id="rId4"/>
    <p:sldId id="336" r:id="rId5"/>
    <p:sldId id="332" r:id="rId6"/>
    <p:sldId id="333" r:id="rId7"/>
    <p:sldId id="339" r:id="rId8"/>
    <p:sldId id="341" r:id="rId9"/>
    <p:sldId id="342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43474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1611A9-961B-C842-BBB8-030BDC326EAE}"/>
              </a:ext>
            </a:extLst>
          </p:cNvPr>
          <p:cNvSpPr/>
          <p:nvPr/>
        </p:nvSpPr>
        <p:spPr>
          <a:xfrm>
            <a:off x="6634654" y="1395246"/>
            <a:ext cx="1650124" cy="4067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6D5C1E-5456-5B4C-8A78-DBDC0C1672BA}"/>
              </a:ext>
            </a:extLst>
          </p:cNvPr>
          <p:cNvSpPr/>
          <p:nvPr/>
        </p:nvSpPr>
        <p:spPr>
          <a:xfrm>
            <a:off x="7086599" y="4333019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stvec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1EE488-AAD0-3545-BD11-35F17AFB9AA5}"/>
              </a:ext>
            </a:extLst>
          </p:cNvPr>
          <p:cNvSpPr/>
          <p:nvPr/>
        </p:nvSpPr>
        <p:spPr>
          <a:xfrm>
            <a:off x="7086599" y="3065792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sepc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5B2C5F-E22C-CF47-A68F-9BAEDA48AA66}"/>
              </a:ext>
            </a:extLst>
          </p:cNvPr>
          <p:cNvSpPr/>
          <p:nvPr/>
        </p:nvSpPr>
        <p:spPr>
          <a:xfrm>
            <a:off x="7086599" y="1798564"/>
            <a:ext cx="746234" cy="704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sscratch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1B1B31-2869-2848-BDDF-B63D17CE7D31}"/>
              </a:ext>
            </a:extLst>
          </p:cNvPr>
          <p:cNvSpPr/>
          <p:nvPr/>
        </p:nvSpPr>
        <p:spPr>
          <a:xfrm>
            <a:off x="3410607" y="1395247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F4D6C7F-826E-4740-A4C3-DFC411CCE46F}"/>
              </a:ext>
            </a:extLst>
          </p:cNvPr>
          <p:cNvSpPr/>
          <p:nvPr/>
        </p:nvSpPr>
        <p:spPr>
          <a:xfrm>
            <a:off x="7990488" y="447421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EADEB-0866-044C-82A9-857ACA54C88B}"/>
              </a:ext>
            </a:extLst>
          </p:cNvPr>
          <p:cNvSpPr txBox="1"/>
          <p:nvPr/>
        </p:nvSpPr>
        <p:spPr>
          <a:xfrm>
            <a:off x="8660524" y="4513242"/>
            <a:ext cx="2773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address of trap handler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C1C39B9-A896-F94E-94DB-7716D91D2C0D}"/>
              </a:ext>
            </a:extLst>
          </p:cNvPr>
          <p:cNvSpPr/>
          <p:nvPr/>
        </p:nvSpPr>
        <p:spPr>
          <a:xfrm>
            <a:off x="7990488" y="3172617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6D5513-D9E3-6B4F-9E2F-9AB36CC9C13B}"/>
              </a:ext>
            </a:extLst>
          </p:cNvPr>
          <p:cNvSpPr txBox="1"/>
          <p:nvPr/>
        </p:nvSpPr>
        <p:spPr>
          <a:xfrm>
            <a:off x="8660524" y="3211641"/>
            <a:ext cx="318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Saves the pc when a trap occurs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66984E3-59CD-504E-BBB8-9CAF96992D3A}"/>
              </a:ext>
            </a:extLst>
          </p:cNvPr>
          <p:cNvSpPr/>
          <p:nvPr/>
        </p:nvSpPr>
        <p:spPr>
          <a:xfrm>
            <a:off x="7990487" y="1917998"/>
            <a:ext cx="746235" cy="447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F7521-722E-3C45-BC0F-D78444DD82F7}"/>
              </a:ext>
            </a:extLst>
          </p:cNvPr>
          <p:cNvSpPr txBox="1"/>
          <p:nvPr/>
        </p:nvSpPr>
        <p:spPr>
          <a:xfrm>
            <a:off x="8660524" y="1878974"/>
            <a:ext cx="2766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 in handy reg for placing value</a:t>
            </a:r>
          </a:p>
          <a:p>
            <a:r>
              <a:rPr lang="en-US" sz="1400" dirty="0"/>
              <a:t>Store the trap frame virtual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82E55-0DE1-3647-AEDF-29ED7346E3D1}"/>
              </a:ext>
            </a:extLst>
          </p:cNvPr>
          <p:cNvSpPr/>
          <p:nvPr/>
        </p:nvSpPr>
        <p:spPr>
          <a:xfrm>
            <a:off x="3410607" y="1395246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D1F91-D7C1-C641-AEA1-4F717BFDCEA6}"/>
              </a:ext>
            </a:extLst>
          </p:cNvPr>
          <p:cNvSpPr/>
          <p:nvPr/>
        </p:nvSpPr>
        <p:spPr>
          <a:xfrm>
            <a:off x="3410607" y="3065792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$pc in $sepc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3CBE07-F2D2-2E4E-98E5-A90B1A4B73F1}"/>
              </a:ext>
            </a:extLst>
          </p:cNvPr>
          <p:cNvSpPr/>
          <p:nvPr/>
        </p:nvSpPr>
        <p:spPr>
          <a:xfrm>
            <a:off x="3410607" y="4333019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jump to $stvec</a:t>
            </a:r>
          </a:p>
          <a:p>
            <a:pPr algn="ctr"/>
            <a:r>
              <a:rPr lang="en-HK" sz="1200" dirty="0">
                <a:solidFill>
                  <a:schemeClr val="bg1"/>
                </a:solidFill>
              </a:rPr>
              <a:t>(i.e., set $pc to $stvec)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DCFDCF-F9A5-2A42-A8FF-144B102D98F7}"/>
              </a:ext>
            </a:extLst>
          </p:cNvPr>
          <p:cNvSpPr/>
          <p:nvPr/>
        </p:nvSpPr>
        <p:spPr>
          <a:xfrm>
            <a:off x="3410607" y="1798565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Change mode from user to supervisor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7643D34A-338A-DB47-9018-1FF018A73175}"/>
              </a:ext>
            </a:extLst>
          </p:cNvPr>
          <p:cNvSpPr/>
          <p:nvPr/>
        </p:nvSpPr>
        <p:spPr>
          <a:xfrm>
            <a:off x="4099035" y="2502757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A75836E-9161-924D-BEFB-119069C5952B}"/>
              </a:ext>
            </a:extLst>
          </p:cNvPr>
          <p:cNvSpPr/>
          <p:nvPr/>
        </p:nvSpPr>
        <p:spPr>
          <a:xfrm>
            <a:off x="4099035" y="3769983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C8B9C94-4F73-3240-9C2C-A6DC4342BD19}"/>
              </a:ext>
            </a:extLst>
          </p:cNvPr>
          <p:cNvSpPr/>
          <p:nvPr/>
        </p:nvSpPr>
        <p:spPr>
          <a:xfrm>
            <a:off x="859222" y="1088831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BCE0F-3B16-C34C-BE48-F4EE9731C13D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>
            <a:off x="1836684" y="1562444"/>
            <a:ext cx="15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7824AD-A395-2845-8401-D5143217ECB8}"/>
              </a:ext>
            </a:extLst>
          </p:cNvPr>
          <p:cNvCxnSpPr>
            <a:stCxn id="3" idx="1"/>
            <a:endCxn id="17" idx="3"/>
          </p:cNvCxnSpPr>
          <p:nvPr/>
        </p:nvCxnSpPr>
        <p:spPr>
          <a:xfrm flipH="1">
            <a:off x="5060731" y="4685116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89F19-8F6D-A04F-B3DE-FCC7671636DE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5060731" y="3417889"/>
            <a:ext cx="2025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E016A7-A1F3-4240-B8B5-EB732F363703}"/>
              </a:ext>
            </a:extLst>
          </p:cNvPr>
          <p:cNvCxnSpPr/>
          <p:nvPr/>
        </p:nvCxnSpPr>
        <p:spPr>
          <a:xfrm>
            <a:off x="2617075" y="396165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746413" y="35348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Trampoline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629DE7-4EDA-C941-A031-9C234E5A0BA8}"/>
              </a:ext>
            </a:extLst>
          </p:cNvPr>
          <p:cNvSpPr/>
          <p:nvPr/>
        </p:nvSpPr>
        <p:spPr>
          <a:xfrm>
            <a:off x="239112" y="1050906"/>
            <a:ext cx="977462" cy="9472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E02F3-BDAB-A046-B93F-8CBACFC50D3D}"/>
              </a:ext>
            </a:extLst>
          </p:cNvPr>
          <p:cNvCxnSpPr/>
          <p:nvPr/>
        </p:nvCxnSpPr>
        <p:spPr>
          <a:xfrm>
            <a:off x="1597571" y="343020"/>
            <a:ext cx="0" cy="60434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F9342B-EE3C-C344-8BE7-7420ED2DFD45}"/>
              </a:ext>
            </a:extLst>
          </p:cNvPr>
          <p:cNvSpPr/>
          <p:nvPr/>
        </p:nvSpPr>
        <p:spPr>
          <a:xfrm>
            <a:off x="1978569" y="1050906"/>
            <a:ext cx="977462" cy="94722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8DC3D-CCCF-3D4D-B452-677B8181694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16574" y="1524519"/>
            <a:ext cx="761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5EE0D-5127-DA47-8789-AD20C840F5D1}"/>
              </a:ext>
            </a:extLst>
          </p:cNvPr>
          <p:cNvSpPr/>
          <p:nvPr/>
        </p:nvSpPr>
        <p:spPr>
          <a:xfrm>
            <a:off x="3410607" y="1357322"/>
            <a:ext cx="1650124" cy="4067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E9B6-A882-B046-BC6F-6B455B00ADBF}"/>
              </a:ext>
            </a:extLst>
          </p:cNvPr>
          <p:cNvSpPr/>
          <p:nvPr/>
        </p:nvSpPr>
        <p:spPr>
          <a:xfrm>
            <a:off x="3410607" y="1357321"/>
            <a:ext cx="1650124" cy="3343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B724-A1E5-C441-B6D9-2BA5ABC48F2D}"/>
              </a:ext>
            </a:extLst>
          </p:cNvPr>
          <p:cNvSpPr/>
          <p:nvPr/>
        </p:nvSpPr>
        <p:spPr>
          <a:xfrm>
            <a:off x="3410607" y="3027867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Save the 32-user general-purpose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17529-3559-C84C-9CB9-71441B4224B1}"/>
              </a:ext>
            </a:extLst>
          </p:cNvPr>
          <p:cNvSpPr/>
          <p:nvPr/>
        </p:nvSpPr>
        <p:spPr>
          <a:xfrm>
            <a:off x="3410607" y="4295094"/>
            <a:ext cx="1650124" cy="1038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en-HK" sz="1000" dirty="0">
                <a:solidFill>
                  <a:schemeClr val="bg1"/>
                </a:solidFill>
              </a:rPr>
              <a:t>Load $kernel_sp, $kernel_hartid, $kernel_satp, $kernel_trap and jump to user_trap()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A62D3-42C3-E848-9118-1752560EF31F}"/>
              </a:ext>
            </a:extLst>
          </p:cNvPr>
          <p:cNvSpPr/>
          <p:nvPr/>
        </p:nvSpPr>
        <p:spPr>
          <a:xfrm>
            <a:off x="3410607" y="1760640"/>
            <a:ext cx="1650124" cy="7041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Load the trap frame reg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(i.e., swap $a0 $sscrach)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32C76557-1C45-8048-AA00-E762098038BA}"/>
              </a:ext>
            </a:extLst>
          </p:cNvPr>
          <p:cNvSpPr/>
          <p:nvPr/>
        </p:nvSpPr>
        <p:spPr>
          <a:xfrm>
            <a:off x="4099035" y="2464832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28D764B3-BF31-E542-A4E2-9218C15B9477}"/>
              </a:ext>
            </a:extLst>
          </p:cNvPr>
          <p:cNvSpPr/>
          <p:nvPr/>
        </p:nvSpPr>
        <p:spPr>
          <a:xfrm>
            <a:off x="4099035" y="3732058"/>
            <a:ext cx="273269" cy="563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9EB2EE-6A4F-C64E-B7B6-4FAD8503D40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2956031" y="1524519"/>
            <a:ext cx="454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4886-E2F6-C440-BD37-BD18EE538295}"/>
              </a:ext>
            </a:extLst>
          </p:cNvPr>
          <p:cNvSpPr/>
          <p:nvPr/>
        </p:nvSpPr>
        <p:spPr>
          <a:xfrm>
            <a:off x="8035161" y="135732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8C3965-AF1D-6C45-A854-C2B2FFE3CBB4}"/>
              </a:ext>
            </a:extLst>
          </p:cNvPr>
          <p:cNvSpPr/>
          <p:nvPr/>
        </p:nvSpPr>
        <p:spPr>
          <a:xfrm>
            <a:off x="6332498" y="1346083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227BA4-A02E-A843-A573-6D544B28257F}"/>
              </a:ext>
            </a:extLst>
          </p:cNvPr>
          <p:cNvSpPr/>
          <p:nvPr/>
        </p:nvSpPr>
        <p:spPr>
          <a:xfrm>
            <a:off x="6332498" y="3029005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652446-5650-A049-A779-80524DA2EDD4}"/>
              </a:ext>
            </a:extLst>
          </p:cNvPr>
          <p:cNvSpPr/>
          <p:nvPr/>
        </p:nvSpPr>
        <p:spPr>
          <a:xfrm>
            <a:off x="6332498" y="1346083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26BAAB-A8A6-1849-A521-624DC2BFAD7E}"/>
              </a:ext>
            </a:extLst>
          </p:cNvPr>
          <p:cNvSpPr/>
          <p:nvPr/>
        </p:nvSpPr>
        <p:spPr>
          <a:xfrm>
            <a:off x="6332498" y="189805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FF246-B3E5-A247-9A38-865F496A7940}"/>
              </a:ext>
            </a:extLst>
          </p:cNvPr>
          <p:cNvSpPr/>
          <p:nvPr/>
        </p:nvSpPr>
        <p:spPr>
          <a:xfrm>
            <a:off x="6332497" y="171256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A785C-BD15-FA44-815C-3079AAACEE66}"/>
              </a:ext>
            </a:extLst>
          </p:cNvPr>
          <p:cNvSpPr/>
          <p:nvPr/>
        </p:nvSpPr>
        <p:spPr>
          <a:xfrm>
            <a:off x="6332496" y="2093982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E731F0-F4D5-3444-A420-280B5E391BE1}"/>
              </a:ext>
            </a:extLst>
          </p:cNvPr>
          <p:cNvSpPr/>
          <p:nvPr/>
        </p:nvSpPr>
        <p:spPr>
          <a:xfrm>
            <a:off x="6332495" y="2377676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87FB23-CDD1-5641-B207-38A9C0AB77DB}"/>
              </a:ext>
            </a:extLst>
          </p:cNvPr>
          <p:cNvSpPr/>
          <p:nvPr/>
        </p:nvSpPr>
        <p:spPr>
          <a:xfrm>
            <a:off x="6332494" y="2572599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E0EF9-6D62-1143-8E8D-FADF60D2D799}"/>
              </a:ext>
            </a:extLst>
          </p:cNvPr>
          <p:cNvSpPr/>
          <p:nvPr/>
        </p:nvSpPr>
        <p:spPr>
          <a:xfrm>
            <a:off x="6332493" y="2756968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A73050-3B34-8844-8A22-98E3652DDD5F}"/>
              </a:ext>
            </a:extLst>
          </p:cNvPr>
          <p:cNvSpPr/>
          <p:nvPr/>
        </p:nvSpPr>
        <p:spPr>
          <a:xfrm>
            <a:off x="6332493" y="3027867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B97B0F-986C-EE44-B9EF-E378E0F7952D}"/>
              </a:ext>
            </a:extLst>
          </p:cNvPr>
          <p:cNvSpPr/>
          <p:nvPr/>
        </p:nvSpPr>
        <p:spPr>
          <a:xfrm>
            <a:off x="6332492" y="3390427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CC5C8-70F5-9549-9B9F-7AF07672E71E}"/>
              </a:ext>
            </a:extLst>
          </p:cNvPr>
          <p:cNvSpPr/>
          <p:nvPr/>
        </p:nvSpPr>
        <p:spPr>
          <a:xfrm>
            <a:off x="6332491" y="3597164"/>
            <a:ext cx="1397865" cy="1736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4D5B39-F9E9-BB4B-A141-47C31A865C6E}"/>
              </a:ext>
            </a:extLst>
          </p:cNvPr>
          <p:cNvCxnSpPr>
            <a:stCxn id="26" idx="1"/>
            <a:endCxn id="12" idx="3"/>
          </p:cNvCxnSpPr>
          <p:nvPr/>
        </p:nvCxnSpPr>
        <p:spPr>
          <a:xfrm flipH="1" flipV="1">
            <a:off x="5060731" y="1524519"/>
            <a:ext cx="1271766" cy="26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CF2640-3E0D-C442-8B39-A1FCD5C6B737}"/>
              </a:ext>
            </a:extLst>
          </p:cNvPr>
          <p:cNvCxnSpPr>
            <a:stCxn id="32" idx="1"/>
            <a:endCxn id="12" idx="3"/>
          </p:cNvCxnSpPr>
          <p:nvPr/>
        </p:nvCxnSpPr>
        <p:spPr>
          <a:xfrm flipH="1" flipV="1">
            <a:off x="5060731" y="1524519"/>
            <a:ext cx="1271761" cy="1947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0A98B0-B23D-214D-A30F-C2A6C888CC35}"/>
              </a:ext>
            </a:extLst>
          </p:cNvPr>
          <p:cNvSpPr/>
          <p:nvPr/>
        </p:nvSpPr>
        <p:spPr>
          <a:xfrm>
            <a:off x="8035162" y="136104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DD38E4-A899-AE48-9FF0-EC43CA8F04C2}"/>
              </a:ext>
            </a:extLst>
          </p:cNvPr>
          <p:cNvCxnSpPr>
            <a:cxnSpLocks/>
            <a:stCxn id="25" idx="3"/>
            <a:endCxn id="38" idx="1"/>
          </p:cNvCxnSpPr>
          <p:nvPr/>
        </p:nvCxnSpPr>
        <p:spPr>
          <a:xfrm flipV="1">
            <a:off x="7730363" y="1530314"/>
            <a:ext cx="304799" cy="449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FB96-980D-0B42-A4B4-A0B7066C9FD4}"/>
              </a:ext>
            </a:extLst>
          </p:cNvPr>
          <p:cNvSpPr/>
          <p:nvPr/>
        </p:nvSpPr>
        <p:spPr>
          <a:xfrm>
            <a:off x="8035160" y="179430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 err="1">
                <a:solidFill>
                  <a:schemeClr val="bg1"/>
                </a:solidFill>
              </a:rPr>
              <a:t>kernel_satp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C72CBE-35E9-9742-A517-344C2CAB9A5C}"/>
              </a:ext>
            </a:extLst>
          </p:cNvPr>
          <p:cNvSpPr/>
          <p:nvPr/>
        </p:nvSpPr>
        <p:spPr>
          <a:xfrm>
            <a:off x="8035158" y="214000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A936CE2-8634-824E-AAC8-6BF4E0363EE7}"/>
              </a:ext>
            </a:extLst>
          </p:cNvPr>
          <p:cNvSpPr/>
          <p:nvPr/>
        </p:nvSpPr>
        <p:spPr>
          <a:xfrm>
            <a:off x="8035158" y="248145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6FC437-732C-8743-8168-F69FAB362B8D}"/>
              </a:ext>
            </a:extLst>
          </p:cNvPr>
          <p:cNvSpPr/>
          <p:nvPr/>
        </p:nvSpPr>
        <p:spPr>
          <a:xfrm>
            <a:off x="8035156" y="282290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BCA7C4-4A27-0244-B78F-807B0BE103AE}"/>
              </a:ext>
            </a:extLst>
          </p:cNvPr>
          <p:cNvSpPr/>
          <p:nvPr/>
        </p:nvSpPr>
        <p:spPr>
          <a:xfrm>
            <a:off x="8035155" y="315926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165BF2-CE19-6E49-9E0E-B9D8A5558647}"/>
              </a:ext>
            </a:extLst>
          </p:cNvPr>
          <p:cNvSpPr/>
          <p:nvPr/>
        </p:nvSpPr>
        <p:spPr>
          <a:xfrm>
            <a:off x="8035155" y="349289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eft Arrow 98">
            <a:extLst>
              <a:ext uri="{FF2B5EF4-FFF2-40B4-BE49-F238E27FC236}">
                <a16:creationId xmlns:a16="http://schemas.microsoft.com/office/drawing/2014/main" id="{FAB4F112-8361-8748-BEB1-1D4E8FEC4F3D}"/>
              </a:ext>
            </a:extLst>
          </p:cNvPr>
          <p:cNvSpPr/>
          <p:nvPr/>
        </p:nvSpPr>
        <p:spPr>
          <a:xfrm rot="20352189">
            <a:off x="1749835" y="1742830"/>
            <a:ext cx="3670138" cy="511617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B6D3065F-18FA-A74B-9440-8B3903E8DB93}"/>
              </a:ext>
            </a:extLst>
          </p:cNvPr>
          <p:cNvSpPr/>
          <p:nvPr/>
        </p:nvSpPr>
        <p:spPr>
          <a:xfrm>
            <a:off x="1914998" y="2786119"/>
            <a:ext cx="3509016" cy="502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-527485" y="33012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Traps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AD1C50-DAA7-B444-A7B5-DEDE37BC3CC6}"/>
              </a:ext>
            </a:extLst>
          </p:cNvPr>
          <p:cNvSpPr/>
          <p:nvPr/>
        </p:nvSpPr>
        <p:spPr>
          <a:xfrm>
            <a:off x="685378" y="2511558"/>
            <a:ext cx="977462" cy="103014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7C07CC-EE6E-D443-A8F7-9E6F38891AA3}"/>
              </a:ext>
            </a:extLst>
          </p:cNvPr>
          <p:cNvCxnSpPr>
            <a:cxnSpLocks/>
          </p:cNvCxnSpPr>
          <p:nvPr/>
        </p:nvCxnSpPr>
        <p:spPr>
          <a:xfrm>
            <a:off x="3695978" y="1074541"/>
            <a:ext cx="0" cy="563517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91392E-022A-044E-9C75-B6373C6479BB}"/>
              </a:ext>
            </a:extLst>
          </p:cNvPr>
          <p:cNvSpPr/>
          <p:nvPr/>
        </p:nvSpPr>
        <p:spPr>
          <a:xfrm>
            <a:off x="5570383" y="2542532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ecall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65468FB-02C1-E448-B08C-C0D1C679A971}"/>
              </a:ext>
            </a:extLst>
          </p:cNvPr>
          <p:cNvSpPr/>
          <p:nvPr/>
        </p:nvSpPr>
        <p:spPr>
          <a:xfrm>
            <a:off x="7144126" y="2540314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29470A-DD26-C54C-8798-1243293993C5}"/>
              </a:ext>
            </a:extLst>
          </p:cNvPr>
          <p:cNvSpPr/>
          <p:nvPr/>
        </p:nvSpPr>
        <p:spPr>
          <a:xfrm>
            <a:off x="517138" y="3820639"/>
            <a:ext cx="1397865" cy="15652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89EDF-146E-CF4E-9D7E-C9237A47C419}"/>
              </a:ext>
            </a:extLst>
          </p:cNvPr>
          <p:cNvSpPr/>
          <p:nvPr/>
        </p:nvSpPr>
        <p:spPr>
          <a:xfrm>
            <a:off x="517138" y="3820639"/>
            <a:ext cx="1397865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page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8F881-E9EA-9846-8A1A-60B0A1D4D10F}"/>
              </a:ext>
            </a:extLst>
          </p:cNvPr>
          <p:cNvSpPr/>
          <p:nvPr/>
        </p:nvSpPr>
        <p:spPr>
          <a:xfrm>
            <a:off x="517138" y="437261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Trap frame page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04AEE3-B385-1542-B96E-C49762E19FEF}"/>
              </a:ext>
            </a:extLst>
          </p:cNvPr>
          <p:cNvSpPr/>
          <p:nvPr/>
        </p:nvSpPr>
        <p:spPr>
          <a:xfrm>
            <a:off x="517137" y="418712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4A4135-051B-134D-83DF-32F0E06AC68A}"/>
              </a:ext>
            </a:extLst>
          </p:cNvPr>
          <p:cNvSpPr/>
          <p:nvPr/>
        </p:nvSpPr>
        <p:spPr>
          <a:xfrm>
            <a:off x="517136" y="4568538"/>
            <a:ext cx="1397865" cy="2627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Stack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8D2601-4743-1D4C-B274-9B7216E2B2FC}"/>
              </a:ext>
            </a:extLst>
          </p:cNvPr>
          <p:cNvSpPr/>
          <p:nvPr/>
        </p:nvSpPr>
        <p:spPr>
          <a:xfrm>
            <a:off x="517135" y="4852232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Stack guard page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9353D0-485F-834F-B446-7958E741D335}"/>
              </a:ext>
            </a:extLst>
          </p:cNvPr>
          <p:cNvSpPr/>
          <p:nvPr/>
        </p:nvSpPr>
        <p:spPr>
          <a:xfrm>
            <a:off x="517134" y="5047155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page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52643-36C2-5748-A593-B57ABB1090E8}"/>
              </a:ext>
            </a:extLst>
          </p:cNvPr>
          <p:cNvSpPr/>
          <p:nvPr/>
        </p:nvSpPr>
        <p:spPr>
          <a:xfrm>
            <a:off x="517133" y="5231524"/>
            <a:ext cx="1397865" cy="163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page (instructions)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0A5F33-749C-2B4A-82B6-3D550CD09579}"/>
              </a:ext>
            </a:extLst>
          </p:cNvPr>
          <p:cNvSpPr/>
          <p:nvPr/>
        </p:nvSpPr>
        <p:spPr>
          <a:xfrm>
            <a:off x="2872034" y="1686391"/>
            <a:ext cx="1650124" cy="4067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61863C-9C8A-D94B-BD5E-C2B7410008EE}"/>
              </a:ext>
            </a:extLst>
          </p:cNvPr>
          <p:cNvSpPr/>
          <p:nvPr/>
        </p:nvSpPr>
        <p:spPr>
          <a:xfrm>
            <a:off x="2872035" y="1690115"/>
            <a:ext cx="1650124" cy="338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Trap frame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A702C3-69F5-944C-9587-C60DC8A1D8D1}"/>
              </a:ext>
            </a:extLst>
          </p:cNvPr>
          <p:cNvSpPr/>
          <p:nvPr/>
        </p:nvSpPr>
        <p:spPr>
          <a:xfrm>
            <a:off x="2872033" y="2123376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page table</a:t>
            </a:r>
          </a:p>
          <a:p>
            <a:pPr algn="ctr"/>
            <a:r>
              <a:rPr lang="en-US" sz="800" dirty="0" err="1">
                <a:solidFill>
                  <a:schemeClr val="bg1"/>
                </a:solidFill>
              </a:rPr>
              <a:t>kernel_satp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2DB68D-2E24-9D46-84A8-D08922E6E9EF}"/>
              </a:ext>
            </a:extLst>
          </p:cNvPr>
          <p:cNvSpPr/>
          <p:nvPr/>
        </p:nvSpPr>
        <p:spPr>
          <a:xfrm>
            <a:off x="2872031" y="2469075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kernel stack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C6AE46-456B-A44A-8BF5-8215B7EE4E6E}"/>
              </a:ext>
            </a:extLst>
          </p:cNvPr>
          <p:cNvSpPr/>
          <p:nvPr/>
        </p:nvSpPr>
        <p:spPr>
          <a:xfrm>
            <a:off x="2872031" y="2810527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usertrap( ) code addr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kernel_trap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EB50BD-4C7F-7649-8A0C-C665D6302249}"/>
              </a:ext>
            </a:extLst>
          </p:cNvPr>
          <p:cNvSpPr/>
          <p:nvPr/>
        </p:nvSpPr>
        <p:spPr>
          <a:xfrm>
            <a:off x="2872029" y="3151979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Saved user pc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epc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E9AD12-DED6-434F-9963-89F75CE48C5A}"/>
              </a:ext>
            </a:extLst>
          </p:cNvPr>
          <p:cNvSpPr/>
          <p:nvPr/>
        </p:nvSpPr>
        <p:spPr>
          <a:xfrm>
            <a:off x="2872028" y="3488331"/>
            <a:ext cx="1650124" cy="2648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Process’s current core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kernel_hartid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8D9F3D-C06B-1B47-9664-B38B2B93D694}"/>
              </a:ext>
            </a:extLst>
          </p:cNvPr>
          <p:cNvSpPr/>
          <p:nvPr/>
        </p:nvSpPr>
        <p:spPr>
          <a:xfrm>
            <a:off x="2872028" y="3821962"/>
            <a:ext cx="1650124" cy="1834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32 user general purpose registers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B3B75C-9BE1-8940-AA32-133CC4A01CA2}"/>
              </a:ext>
            </a:extLst>
          </p:cNvPr>
          <p:cNvSpPr/>
          <p:nvPr/>
        </p:nvSpPr>
        <p:spPr>
          <a:xfrm>
            <a:off x="5442574" y="3835851"/>
            <a:ext cx="1397865" cy="2395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3E8DBC-5BCD-854C-8A1D-1F64B33CF603}"/>
              </a:ext>
            </a:extLst>
          </p:cNvPr>
          <p:cNvSpPr/>
          <p:nvPr/>
        </p:nvSpPr>
        <p:spPr>
          <a:xfrm>
            <a:off x="5442566" y="3821962"/>
            <a:ext cx="1397865" cy="336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  <a:r>
              <a:rPr lang="en-US" sz="1200" b="1" dirty="0"/>
              <a:t>Kernel page table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9525AB-2903-3D41-86CE-893A35E7340A}"/>
              </a:ext>
            </a:extLst>
          </p:cNvPr>
          <p:cNvSpPr/>
          <p:nvPr/>
        </p:nvSpPr>
        <p:spPr>
          <a:xfrm>
            <a:off x="5442568" y="4197273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Trampoline page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84CF6A-AC31-D342-89C5-563BB772BA4C}"/>
              </a:ext>
            </a:extLst>
          </p:cNvPr>
          <p:cNvSpPr/>
          <p:nvPr/>
        </p:nvSpPr>
        <p:spPr>
          <a:xfrm>
            <a:off x="5442567" y="4623749"/>
            <a:ext cx="1397865" cy="15501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Kernel text</a:t>
            </a:r>
          </a:p>
          <a:p>
            <a:pPr algn="ctr"/>
            <a:r>
              <a:rPr lang="en-US" sz="1000" dirty="0"/>
              <a:t>Kernel data</a:t>
            </a:r>
          </a:p>
          <a:p>
            <a:pPr algn="ctr"/>
            <a:r>
              <a:rPr lang="en-US" sz="1000" dirty="0"/>
              <a:t>Kernel stack</a:t>
            </a:r>
          </a:p>
          <a:p>
            <a:pPr algn="ctr"/>
            <a:r>
              <a:rPr lang="en-US" sz="1000" dirty="0"/>
              <a:t>Free memory</a:t>
            </a:r>
          </a:p>
          <a:p>
            <a:pPr algn="ctr"/>
            <a:r>
              <a:rPr lang="en-US" sz="1000" dirty="0"/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4E3214-BEED-974A-B9EC-D852BFF66678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1915003" y="1859384"/>
            <a:ext cx="957032" cy="259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8C30214-3955-EA44-99AB-F754615BE2EC}"/>
              </a:ext>
            </a:extLst>
          </p:cNvPr>
          <p:cNvSpPr/>
          <p:nvPr/>
        </p:nvSpPr>
        <p:spPr>
          <a:xfrm>
            <a:off x="5451597" y="4413452"/>
            <a:ext cx="1397865" cy="163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kernel stack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7FD45-2DDC-ED4A-8BDC-1FB0239DF59B}"/>
              </a:ext>
            </a:extLst>
          </p:cNvPr>
          <p:cNvCxnSpPr>
            <a:stCxn id="41" idx="3"/>
            <a:endCxn id="67" idx="1"/>
          </p:cNvCxnSpPr>
          <p:nvPr/>
        </p:nvCxnSpPr>
        <p:spPr>
          <a:xfrm>
            <a:off x="4522155" y="2601521"/>
            <a:ext cx="929442" cy="1893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0A13C-A194-D946-AB8B-6CA42305E262}"/>
              </a:ext>
            </a:extLst>
          </p:cNvPr>
          <p:cNvCxnSpPr>
            <a:stCxn id="33" idx="3"/>
            <a:endCxn id="51" idx="1"/>
          </p:cNvCxnSpPr>
          <p:nvPr/>
        </p:nvCxnSpPr>
        <p:spPr>
          <a:xfrm>
            <a:off x="1915002" y="4268862"/>
            <a:ext cx="3527566" cy="1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D12BD8-32C5-594E-9B9B-2FEADBF49EF2}"/>
              </a:ext>
            </a:extLst>
          </p:cNvPr>
          <p:cNvCxnSpPr>
            <a:endCxn id="7" idx="2"/>
          </p:cNvCxnSpPr>
          <p:nvPr/>
        </p:nvCxnSpPr>
        <p:spPr>
          <a:xfrm flipV="1">
            <a:off x="6804028" y="3570456"/>
            <a:ext cx="1048233" cy="77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EC5BE61-4E25-7A47-BD65-CBD96F70D994}"/>
              </a:ext>
            </a:extLst>
          </p:cNvPr>
          <p:cNvSpPr/>
          <p:nvPr/>
        </p:nvSpPr>
        <p:spPr>
          <a:xfrm>
            <a:off x="6639810" y="2868072"/>
            <a:ext cx="582935" cy="3892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7E37B31-9AB1-A245-B833-D8F00FDF35B7}"/>
              </a:ext>
            </a:extLst>
          </p:cNvPr>
          <p:cNvSpPr/>
          <p:nvPr/>
        </p:nvSpPr>
        <p:spPr>
          <a:xfrm>
            <a:off x="9057959" y="254761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3485289-3359-074F-B915-F44F52EFAA46}"/>
              </a:ext>
            </a:extLst>
          </p:cNvPr>
          <p:cNvSpPr/>
          <p:nvPr/>
        </p:nvSpPr>
        <p:spPr>
          <a:xfrm>
            <a:off x="8569802" y="2895190"/>
            <a:ext cx="557370" cy="389235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FDC65D8-62F0-DA49-8491-D01174F57285}"/>
              </a:ext>
            </a:extLst>
          </p:cNvPr>
          <p:cNvCxnSpPr>
            <a:stCxn id="42" idx="3"/>
            <a:endCxn id="80" idx="0"/>
          </p:cNvCxnSpPr>
          <p:nvPr/>
        </p:nvCxnSpPr>
        <p:spPr>
          <a:xfrm flipV="1">
            <a:off x="4522155" y="2547618"/>
            <a:ext cx="5243939" cy="395355"/>
          </a:xfrm>
          <a:prstGeom prst="curvedConnector4">
            <a:avLst>
              <a:gd name="adj1" fmla="val 6970"/>
              <a:gd name="adj2" fmla="val 15782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EABEF3C-3202-464F-AAF9-6B46016FEC4F}"/>
              </a:ext>
            </a:extLst>
          </p:cNvPr>
          <p:cNvSpPr/>
          <p:nvPr/>
        </p:nvSpPr>
        <p:spPr>
          <a:xfrm>
            <a:off x="9128210" y="816608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usertrapret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Kernel/trap.c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1F0642-473F-704D-8243-F709303E3039}"/>
              </a:ext>
            </a:extLst>
          </p:cNvPr>
          <p:cNvSpPr/>
          <p:nvPr/>
        </p:nvSpPr>
        <p:spPr>
          <a:xfrm>
            <a:off x="10560037" y="1736296"/>
            <a:ext cx="1416270" cy="91513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Syscall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kernel/syscall.c</a:t>
            </a:r>
          </a:p>
        </p:txBody>
      </p:sp>
      <p:sp>
        <p:nvSpPr>
          <p:cNvPr id="92" name="Bent Up Arrow 91">
            <a:extLst>
              <a:ext uri="{FF2B5EF4-FFF2-40B4-BE49-F238E27FC236}">
                <a16:creationId xmlns:a16="http://schemas.microsoft.com/office/drawing/2014/main" id="{B454BF67-1B45-C34E-9D50-7FC179B469C0}"/>
              </a:ext>
            </a:extLst>
          </p:cNvPr>
          <p:cNvSpPr/>
          <p:nvPr/>
        </p:nvSpPr>
        <p:spPr>
          <a:xfrm>
            <a:off x="10493660" y="2468298"/>
            <a:ext cx="956261" cy="682904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Bent Up Arrow 93">
            <a:extLst>
              <a:ext uri="{FF2B5EF4-FFF2-40B4-BE49-F238E27FC236}">
                <a16:creationId xmlns:a16="http://schemas.microsoft.com/office/drawing/2014/main" id="{87F4E4B0-7249-4C44-8FF8-DB4108216D38}"/>
              </a:ext>
            </a:extLst>
          </p:cNvPr>
          <p:cNvSpPr/>
          <p:nvPr/>
        </p:nvSpPr>
        <p:spPr>
          <a:xfrm rot="16200000">
            <a:off x="10533910" y="989431"/>
            <a:ext cx="742565" cy="956262"/>
          </a:xfrm>
          <a:prstGeom prst="bentUpArrow">
            <a:avLst>
              <a:gd name="adj1" fmla="val 25000"/>
              <a:gd name="adj2" fmla="val 25000"/>
              <a:gd name="adj3" fmla="val 3387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5FDB96E-F515-974F-A20D-C6707A8A298A}"/>
              </a:ext>
            </a:extLst>
          </p:cNvPr>
          <p:cNvSpPr/>
          <p:nvPr/>
        </p:nvSpPr>
        <p:spPr>
          <a:xfrm>
            <a:off x="7136201" y="808703"/>
            <a:ext cx="1416270" cy="103014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userret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kernel/trampoline.s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E8AFBC91-7D4A-8A45-AED9-7E9508977711}"/>
              </a:ext>
            </a:extLst>
          </p:cNvPr>
          <p:cNvSpPr/>
          <p:nvPr/>
        </p:nvSpPr>
        <p:spPr>
          <a:xfrm>
            <a:off x="5561286" y="816608"/>
            <a:ext cx="1069427" cy="10301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sret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CB5BEC0B-38FC-0C45-8446-B95C80630256}"/>
              </a:ext>
            </a:extLst>
          </p:cNvPr>
          <p:cNvSpPr/>
          <p:nvPr/>
        </p:nvSpPr>
        <p:spPr>
          <a:xfrm>
            <a:off x="8491098" y="111903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418ED79B-5F2B-6946-80A2-562B9BFD0686}"/>
              </a:ext>
            </a:extLst>
          </p:cNvPr>
          <p:cNvSpPr/>
          <p:nvPr/>
        </p:nvSpPr>
        <p:spPr>
          <a:xfrm>
            <a:off x="6591468" y="1134989"/>
            <a:ext cx="552656" cy="409470"/>
          </a:xfrm>
          <a:prstGeom prst="lef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6" y="289207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 Table in xv6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AAF82-E83B-134F-8F1A-671293514AD0}"/>
              </a:ext>
            </a:extLst>
          </p:cNvPr>
          <p:cNvSpPr/>
          <p:nvPr/>
        </p:nvSpPr>
        <p:spPr>
          <a:xfrm>
            <a:off x="10319463" y="1973187"/>
            <a:ext cx="998483" cy="42174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F14D7-DBCE-5F4D-AAC4-83F33F0D4A82}"/>
              </a:ext>
            </a:extLst>
          </p:cNvPr>
          <p:cNvSpPr txBox="1"/>
          <p:nvPr/>
        </p:nvSpPr>
        <p:spPr>
          <a:xfrm>
            <a:off x="10499335" y="19239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5E0CB-C78D-D54D-A811-C42DB5839095}"/>
              </a:ext>
            </a:extLst>
          </p:cNvPr>
          <p:cNvSpPr/>
          <p:nvPr/>
        </p:nvSpPr>
        <p:spPr>
          <a:xfrm>
            <a:off x="10333270" y="2707629"/>
            <a:ext cx="998483" cy="20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1DF6B-16DF-6840-AE67-A52726E2DC62}"/>
              </a:ext>
            </a:extLst>
          </p:cNvPr>
          <p:cNvSpPr txBox="1"/>
          <p:nvPr/>
        </p:nvSpPr>
        <p:spPr>
          <a:xfrm>
            <a:off x="11235671" y="456648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65F3-97FA-6440-A641-8D9BF54E5D40}"/>
              </a:ext>
            </a:extLst>
          </p:cNvPr>
          <p:cNvSpPr txBox="1"/>
          <p:nvPr/>
        </p:nvSpPr>
        <p:spPr>
          <a:xfrm>
            <a:off x="11235670" y="2569129"/>
            <a:ext cx="962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0x86400000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D19AEF-D482-1243-998A-07B1A7076EBD}"/>
              </a:ext>
            </a:extLst>
          </p:cNvPr>
          <p:cNvSpPr/>
          <p:nvPr/>
        </p:nvSpPr>
        <p:spPr>
          <a:xfrm>
            <a:off x="10333269" y="4517866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2E8A4-5356-B142-9B45-494819C848E1}"/>
              </a:ext>
            </a:extLst>
          </p:cNvPr>
          <p:cNvSpPr/>
          <p:nvPr/>
        </p:nvSpPr>
        <p:spPr>
          <a:xfrm>
            <a:off x="10333268" y="4344741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CCA40F-0E92-144A-94F9-27EB693312BE}"/>
              </a:ext>
            </a:extLst>
          </p:cNvPr>
          <p:cNvSpPr/>
          <p:nvPr/>
        </p:nvSpPr>
        <p:spPr>
          <a:xfrm>
            <a:off x="10325257" y="3789415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562F1F-FD18-8343-AB8E-A71FA0F03634}"/>
              </a:ext>
            </a:extLst>
          </p:cNvPr>
          <p:cNvSpPr/>
          <p:nvPr/>
        </p:nvSpPr>
        <p:spPr>
          <a:xfrm>
            <a:off x="10325257" y="3626604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EB47F-993F-A64F-9A0A-4270EDE3FE16}"/>
              </a:ext>
            </a:extLst>
          </p:cNvPr>
          <p:cNvSpPr/>
          <p:nvPr/>
        </p:nvSpPr>
        <p:spPr>
          <a:xfrm>
            <a:off x="4209393" y="5741276"/>
            <a:ext cx="3773214" cy="898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B09D6C-C13B-A444-BE75-A6CF86A34ED8}"/>
              </a:ext>
            </a:extLst>
          </p:cNvPr>
          <p:cNvSpPr/>
          <p:nvPr/>
        </p:nvSpPr>
        <p:spPr>
          <a:xfrm>
            <a:off x="5255172" y="5741276"/>
            <a:ext cx="1681655" cy="291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52A66F-3E05-0049-AA5F-DBE073D93A58}"/>
              </a:ext>
            </a:extLst>
          </p:cNvPr>
          <p:cNvSpPr/>
          <p:nvPr/>
        </p:nvSpPr>
        <p:spPr>
          <a:xfrm>
            <a:off x="4309241" y="6190593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20005-7977-0647-A77D-AB9B3F42D623}"/>
              </a:ext>
            </a:extLst>
          </p:cNvPr>
          <p:cNvSpPr/>
          <p:nvPr/>
        </p:nvSpPr>
        <p:spPr>
          <a:xfrm>
            <a:off x="4888155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C3956-65A3-1948-821C-0B0195BA5BD8}"/>
              </a:ext>
            </a:extLst>
          </p:cNvPr>
          <p:cNvSpPr/>
          <p:nvPr/>
        </p:nvSpPr>
        <p:spPr>
          <a:xfrm>
            <a:off x="5467069" y="6190592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428E39-9469-5243-B50A-B0A0379D4145}"/>
              </a:ext>
            </a:extLst>
          </p:cNvPr>
          <p:cNvSpPr txBox="1"/>
          <p:nvPr/>
        </p:nvSpPr>
        <p:spPr>
          <a:xfrm>
            <a:off x="5823443" y="61394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9F7984-E2E9-2840-A213-8C486521CF19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4635061" y="6364013"/>
            <a:ext cx="2530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8358F0-B494-4441-8FD5-1E22B53667B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213975" y="6364013"/>
            <a:ext cx="253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2398CB-D127-8548-8D49-A84150564CF5}"/>
              </a:ext>
            </a:extLst>
          </p:cNvPr>
          <p:cNvSpPr txBox="1"/>
          <p:nvPr/>
        </p:nvSpPr>
        <p:spPr>
          <a:xfrm>
            <a:off x="4209392" y="5789941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kmem</a:t>
            </a:r>
          </a:p>
          <a:p>
            <a:r>
              <a:rPr lang="en-US" sz="1000" b="1" dirty="0">
                <a:solidFill>
                  <a:schemeClr val="bg1"/>
                </a:solidFill>
              </a:rPr>
              <a:t>freelist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1FFC1-41FC-CB42-B742-5EF8459A8201}"/>
              </a:ext>
            </a:extLst>
          </p:cNvPr>
          <p:cNvSpPr/>
          <p:nvPr/>
        </p:nvSpPr>
        <p:spPr>
          <a:xfrm>
            <a:off x="6145924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1A02EF-613E-2044-BB5C-655B1610D04F}"/>
              </a:ext>
            </a:extLst>
          </p:cNvPr>
          <p:cNvSpPr/>
          <p:nvPr/>
        </p:nvSpPr>
        <p:spPr>
          <a:xfrm>
            <a:off x="6728310" y="6190591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F2EBD1-FEE8-9240-AB8A-1F6BA9A4C937}"/>
              </a:ext>
            </a:extLst>
          </p:cNvPr>
          <p:cNvSpPr/>
          <p:nvPr/>
        </p:nvSpPr>
        <p:spPr>
          <a:xfrm>
            <a:off x="7293860" y="6190590"/>
            <a:ext cx="325820" cy="34684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AE24-C2C2-0844-9A35-9C48E619ED56}"/>
              </a:ext>
            </a:extLst>
          </p:cNvPr>
          <p:cNvCxnSpPr>
            <a:endCxn id="29" idx="1"/>
          </p:cNvCxnSpPr>
          <p:nvPr/>
        </p:nvCxnSpPr>
        <p:spPr>
          <a:xfrm>
            <a:off x="6475216" y="6356601"/>
            <a:ext cx="253094" cy="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8696D7-8816-1E41-A656-144A85572AD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7054130" y="6364011"/>
            <a:ext cx="2397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16C195F-6448-D64B-8D8C-DA964CD904E0}"/>
              </a:ext>
            </a:extLst>
          </p:cNvPr>
          <p:cNvSpPr/>
          <p:nvPr/>
        </p:nvSpPr>
        <p:spPr>
          <a:xfrm>
            <a:off x="208449" y="2986023"/>
            <a:ext cx="826285" cy="78641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17730D-5099-A541-9231-5F42053E2A3E}"/>
              </a:ext>
            </a:extLst>
          </p:cNvPr>
          <p:cNvSpPr/>
          <p:nvPr/>
        </p:nvSpPr>
        <p:spPr>
          <a:xfrm>
            <a:off x="10333267" y="3463793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5B1483F-928C-9041-9D08-BA65B83E7062}"/>
              </a:ext>
            </a:extLst>
          </p:cNvPr>
          <p:cNvSpPr/>
          <p:nvPr/>
        </p:nvSpPr>
        <p:spPr>
          <a:xfrm>
            <a:off x="10328442" y="3069577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58FB5E-36DD-B446-9C75-DA5E82742797}"/>
              </a:ext>
            </a:extLst>
          </p:cNvPr>
          <p:cNvSpPr txBox="1"/>
          <p:nvPr/>
        </p:nvSpPr>
        <p:spPr>
          <a:xfrm>
            <a:off x="10504538" y="3476664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E7542-A795-774A-817A-FC642FBFE647}"/>
              </a:ext>
            </a:extLst>
          </p:cNvPr>
          <p:cNvSpPr txBox="1"/>
          <p:nvPr/>
        </p:nvSpPr>
        <p:spPr>
          <a:xfrm>
            <a:off x="10496525" y="269709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D9462-2E9E-9541-AB51-CAFC4B5CA17F}"/>
              </a:ext>
            </a:extLst>
          </p:cNvPr>
          <p:cNvSpPr/>
          <p:nvPr/>
        </p:nvSpPr>
        <p:spPr>
          <a:xfrm>
            <a:off x="10325257" y="2902459"/>
            <a:ext cx="99848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5E0A94B-974B-F947-9DDD-68628D3EE3AB}"/>
              </a:ext>
            </a:extLst>
          </p:cNvPr>
          <p:cNvSpPr/>
          <p:nvPr/>
        </p:nvSpPr>
        <p:spPr>
          <a:xfrm>
            <a:off x="10333266" y="2725882"/>
            <a:ext cx="998483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EC8B32-D07A-7F4C-B99F-E5964C34046F}"/>
              </a:ext>
            </a:extLst>
          </p:cNvPr>
          <p:cNvSpPr/>
          <p:nvPr/>
        </p:nvSpPr>
        <p:spPr>
          <a:xfrm>
            <a:off x="1397341" y="3865305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EC38266-E4D9-094B-A738-09744C78ABA4}"/>
              </a:ext>
            </a:extLst>
          </p:cNvPr>
          <p:cNvSpPr/>
          <p:nvPr/>
        </p:nvSpPr>
        <p:spPr>
          <a:xfrm>
            <a:off x="672127" y="5879025"/>
            <a:ext cx="725214" cy="6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satp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8C1CA9-D762-2144-BD2A-0C236ECDFD24}"/>
              </a:ext>
            </a:extLst>
          </p:cNvPr>
          <p:cNvSpPr txBox="1"/>
          <p:nvPr/>
        </p:nvSpPr>
        <p:spPr>
          <a:xfrm>
            <a:off x="1674736" y="3021988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Level-2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31DC9A-3CE0-A048-BA2A-82D1B1305628}"/>
              </a:ext>
            </a:extLst>
          </p:cNvPr>
          <p:cNvSpPr/>
          <p:nvPr/>
        </p:nvSpPr>
        <p:spPr>
          <a:xfrm>
            <a:off x="1389328" y="3934718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04B7FC-A207-2D4D-BD56-3BAF615FAF2D}"/>
              </a:ext>
            </a:extLst>
          </p:cNvPr>
          <p:cNvSpPr txBox="1"/>
          <p:nvPr/>
        </p:nvSpPr>
        <p:spPr>
          <a:xfrm>
            <a:off x="1032348" y="3854748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35828B-1EA0-9140-9646-2CEDD2B309B0}"/>
              </a:ext>
            </a:extLst>
          </p:cNvPr>
          <p:cNvSpPr txBox="1"/>
          <p:nvPr/>
        </p:nvSpPr>
        <p:spPr>
          <a:xfrm>
            <a:off x="1126114" y="53614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A488A2-B072-9044-A43D-16ED5605933A}"/>
              </a:ext>
            </a:extLst>
          </p:cNvPr>
          <p:cNvSpPr/>
          <p:nvPr/>
        </p:nvSpPr>
        <p:spPr>
          <a:xfrm>
            <a:off x="1392974" y="542438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42FB8D1F-5AD8-7740-82C7-3A824077C3EC}"/>
              </a:ext>
            </a:extLst>
          </p:cNvPr>
          <p:cNvCxnSpPr>
            <a:stCxn id="55" idx="3"/>
            <a:endCxn id="60" idx="2"/>
          </p:cNvCxnSpPr>
          <p:nvPr/>
        </p:nvCxnSpPr>
        <p:spPr>
          <a:xfrm flipV="1">
            <a:off x="1397341" y="5562884"/>
            <a:ext cx="958033" cy="6579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523246-7929-534A-AC50-50C990977ABD}"/>
              </a:ext>
            </a:extLst>
          </p:cNvPr>
          <p:cNvSpPr/>
          <p:nvPr/>
        </p:nvSpPr>
        <p:spPr>
          <a:xfrm>
            <a:off x="1401924" y="4453136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5766CF-3DE4-C341-A552-1201659B144F}"/>
              </a:ext>
            </a:extLst>
          </p:cNvPr>
          <p:cNvSpPr txBox="1"/>
          <p:nvPr/>
        </p:nvSpPr>
        <p:spPr>
          <a:xfrm>
            <a:off x="1980543" y="4258999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160FDA-98F1-3A46-B6B3-2458807F7F59}"/>
              </a:ext>
            </a:extLst>
          </p:cNvPr>
          <p:cNvSpPr/>
          <p:nvPr/>
        </p:nvSpPr>
        <p:spPr>
          <a:xfrm>
            <a:off x="1400670" y="410994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EF3BD1-5ECA-6B4E-94C1-C6321CFD5418}"/>
              </a:ext>
            </a:extLst>
          </p:cNvPr>
          <p:cNvSpPr/>
          <p:nvPr/>
        </p:nvSpPr>
        <p:spPr>
          <a:xfrm>
            <a:off x="1400670" y="427521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414774-6606-6441-88AB-EC089C03E5AE}"/>
              </a:ext>
            </a:extLst>
          </p:cNvPr>
          <p:cNvSpPr/>
          <p:nvPr/>
        </p:nvSpPr>
        <p:spPr>
          <a:xfrm>
            <a:off x="1392974" y="5257198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028A93-2C52-1240-9E55-563AF8AE80B3}"/>
              </a:ext>
            </a:extLst>
          </p:cNvPr>
          <p:cNvSpPr/>
          <p:nvPr/>
        </p:nvSpPr>
        <p:spPr>
          <a:xfrm>
            <a:off x="3843818" y="18541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F44BE0-0AF1-4F46-A20C-1F73F15AB3F3}"/>
              </a:ext>
            </a:extLst>
          </p:cNvPr>
          <p:cNvSpPr txBox="1"/>
          <p:nvPr/>
        </p:nvSpPr>
        <p:spPr>
          <a:xfrm>
            <a:off x="4118748" y="991207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Level-1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56FCB5-A59E-A749-A9B4-8A0CE184E49C}"/>
              </a:ext>
            </a:extLst>
          </p:cNvPr>
          <p:cNvSpPr/>
          <p:nvPr/>
        </p:nvSpPr>
        <p:spPr>
          <a:xfrm>
            <a:off x="3833340" y="190393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C02B13-7775-044E-876A-AF22745091B0}"/>
              </a:ext>
            </a:extLst>
          </p:cNvPr>
          <p:cNvSpPr txBox="1"/>
          <p:nvPr/>
        </p:nvSpPr>
        <p:spPr>
          <a:xfrm>
            <a:off x="3476360" y="18239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6FFDF1-4121-8348-9180-D27C4D991746}"/>
              </a:ext>
            </a:extLst>
          </p:cNvPr>
          <p:cNvSpPr txBox="1"/>
          <p:nvPr/>
        </p:nvSpPr>
        <p:spPr>
          <a:xfrm>
            <a:off x="3570126" y="33306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D3204A-9C22-3640-B6DC-B1683D2033DF}"/>
              </a:ext>
            </a:extLst>
          </p:cNvPr>
          <p:cNvSpPr/>
          <p:nvPr/>
        </p:nvSpPr>
        <p:spPr>
          <a:xfrm>
            <a:off x="3836986" y="33936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D1A205-6EE1-C443-A3C6-7D2EA48BAAF9}"/>
              </a:ext>
            </a:extLst>
          </p:cNvPr>
          <p:cNvSpPr txBox="1"/>
          <p:nvPr/>
        </p:nvSpPr>
        <p:spPr>
          <a:xfrm>
            <a:off x="4466894" y="2156648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FB152FD-D086-F44C-81DF-1DFE9BDABE1C}"/>
              </a:ext>
            </a:extLst>
          </p:cNvPr>
          <p:cNvSpPr/>
          <p:nvPr/>
        </p:nvSpPr>
        <p:spPr>
          <a:xfrm>
            <a:off x="3844682" y="20791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AF0E88-7F48-D345-821B-5940594C450F}"/>
              </a:ext>
            </a:extLst>
          </p:cNvPr>
          <p:cNvSpPr/>
          <p:nvPr/>
        </p:nvSpPr>
        <p:spPr>
          <a:xfrm>
            <a:off x="3826148" y="3878424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EF7A9-46B0-6F4F-BC12-CA3E8B5A41EF}"/>
              </a:ext>
            </a:extLst>
          </p:cNvPr>
          <p:cNvSpPr txBox="1"/>
          <p:nvPr/>
        </p:nvSpPr>
        <p:spPr>
          <a:xfrm>
            <a:off x="3461155" y="3867867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DD4EF14-9DB9-E34F-97F0-BF10FA89E3BC}"/>
              </a:ext>
            </a:extLst>
          </p:cNvPr>
          <p:cNvSpPr txBox="1"/>
          <p:nvPr/>
        </p:nvSpPr>
        <p:spPr>
          <a:xfrm>
            <a:off x="3554921" y="5374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397F0C-BD1F-AC4A-8697-C3E7092DF606}"/>
              </a:ext>
            </a:extLst>
          </p:cNvPr>
          <p:cNvSpPr/>
          <p:nvPr/>
        </p:nvSpPr>
        <p:spPr>
          <a:xfrm>
            <a:off x="3821781" y="543750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E2725A-02AD-5F40-993B-F33FFF4E8831}"/>
              </a:ext>
            </a:extLst>
          </p:cNvPr>
          <p:cNvSpPr/>
          <p:nvPr/>
        </p:nvSpPr>
        <p:spPr>
          <a:xfrm>
            <a:off x="3830731" y="4466255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D6565-3B6F-2244-AF65-5B6AAEBA0132}"/>
              </a:ext>
            </a:extLst>
          </p:cNvPr>
          <p:cNvSpPr txBox="1"/>
          <p:nvPr/>
        </p:nvSpPr>
        <p:spPr>
          <a:xfrm>
            <a:off x="4409088" y="4296145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2438A5-28C4-B342-9BCB-A5DC3FA13B10}"/>
              </a:ext>
            </a:extLst>
          </p:cNvPr>
          <p:cNvSpPr/>
          <p:nvPr/>
        </p:nvSpPr>
        <p:spPr>
          <a:xfrm>
            <a:off x="3829477" y="4123061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AB54C2-AA05-F84B-A86F-E5B51C1E514F}"/>
              </a:ext>
            </a:extLst>
          </p:cNvPr>
          <p:cNvSpPr/>
          <p:nvPr/>
        </p:nvSpPr>
        <p:spPr>
          <a:xfrm>
            <a:off x="3829477" y="4288334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44EE7-2002-D24E-9B7F-E3CE7CE6FAA3}"/>
              </a:ext>
            </a:extLst>
          </p:cNvPr>
          <p:cNvSpPr/>
          <p:nvPr/>
        </p:nvSpPr>
        <p:spPr>
          <a:xfrm>
            <a:off x="3821781" y="3950999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4C073C-299C-A249-A131-83A2B8F01E2B}"/>
              </a:ext>
            </a:extLst>
          </p:cNvPr>
          <p:cNvSpPr/>
          <p:nvPr/>
        </p:nvSpPr>
        <p:spPr>
          <a:xfrm>
            <a:off x="3840633" y="2253960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C90506-4C83-A249-9704-0501A8E8F6DE}"/>
              </a:ext>
            </a:extLst>
          </p:cNvPr>
          <p:cNvSpPr/>
          <p:nvPr/>
        </p:nvSpPr>
        <p:spPr>
          <a:xfrm>
            <a:off x="6351388" y="1825768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96C973-BA4B-7546-AF45-D5AEC6A6FAAD}"/>
              </a:ext>
            </a:extLst>
          </p:cNvPr>
          <p:cNvSpPr txBox="1"/>
          <p:nvPr/>
        </p:nvSpPr>
        <p:spPr>
          <a:xfrm>
            <a:off x="6626318" y="962829"/>
            <a:ext cx="1386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Level-0 pgtbl</a:t>
            </a:r>
          </a:p>
          <a:p>
            <a:pPr algn="ctr"/>
            <a:r>
              <a:rPr lang="en-US" sz="1200" dirty="0"/>
              <a:t>4096 bytes</a:t>
            </a:r>
          </a:p>
          <a:p>
            <a:pPr algn="ctr"/>
            <a:r>
              <a:rPr lang="en-US" sz="1200" dirty="0"/>
              <a:t>512 entries</a:t>
            </a:r>
          </a:p>
          <a:p>
            <a:pPr algn="ctr"/>
            <a:r>
              <a:rPr lang="en-US" sz="1200" dirty="0"/>
              <a:t>Each 64-bits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B228E79-7BE7-B14E-8726-2300110F46E8}"/>
              </a:ext>
            </a:extLst>
          </p:cNvPr>
          <p:cNvSpPr/>
          <p:nvPr/>
        </p:nvSpPr>
        <p:spPr>
          <a:xfrm>
            <a:off x="6340910" y="1875559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B8B14D-2BE9-3C4C-B794-0ED3AFC1D34A}"/>
              </a:ext>
            </a:extLst>
          </p:cNvPr>
          <p:cNvSpPr txBox="1"/>
          <p:nvPr/>
        </p:nvSpPr>
        <p:spPr>
          <a:xfrm>
            <a:off x="5983930" y="17955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E18641-8772-CD4D-A0C4-20509F88E7E5}"/>
              </a:ext>
            </a:extLst>
          </p:cNvPr>
          <p:cNvSpPr txBox="1"/>
          <p:nvPr/>
        </p:nvSpPr>
        <p:spPr>
          <a:xfrm>
            <a:off x="6077696" y="33022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DF177A-214D-E245-A367-CC245B9624BD}"/>
              </a:ext>
            </a:extLst>
          </p:cNvPr>
          <p:cNvSpPr/>
          <p:nvPr/>
        </p:nvSpPr>
        <p:spPr>
          <a:xfrm>
            <a:off x="6344556" y="33652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EBA147-2D04-6747-A3BA-5566B69C7E56}"/>
              </a:ext>
            </a:extLst>
          </p:cNvPr>
          <p:cNvSpPr txBox="1"/>
          <p:nvPr/>
        </p:nvSpPr>
        <p:spPr>
          <a:xfrm>
            <a:off x="6974464" y="2128270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080A4D-23BA-3F47-82FE-146B975A30ED}"/>
              </a:ext>
            </a:extLst>
          </p:cNvPr>
          <p:cNvSpPr/>
          <p:nvPr/>
        </p:nvSpPr>
        <p:spPr>
          <a:xfrm>
            <a:off x="6352252" y="20507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6660CED-2AA5-7342-A46F-03691C202F39}"/>
              </a:ext>
            </a:extLst>
          </p:cNvPr>
          <p:cNvSpPr/>
          <p:nvPr/>
        </p:nvSpPr>
        <p:spPr>
          <a:xfrm>
            <a:off x="6333718" y="3850046"/>
            <a:ext cx="1924800" cy="172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86AF52-00DE-1A4F-8478-C325105A781A}"/>
              </a:ext>
            </a:extLst>
          </p:cNvPr>
          <p:cNvSpPr txBox="1"/>
          <p:nvPr/>
        </p:nvSpPr>
        <p:spPr>
          <a:xfrm>
            <a:off x="5968725" y="383948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511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5638F3-F548-6749-A138-EF0EAE506715}"/>
              </a:ext>
            </a:extLst>
          </p:cNvPr>
          <p:cNvSpPr txBox="1"/>
          <p:nvPr/>
        </p:nvSpPr>
        <p:spPr>
          <a:xfrm>
            <a:off x="6062491" y="53461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3B6A35F-3FF0-4E46-972D-FE4620ED9C5A}"/>
              </a:ext>
            </a:extLst>
          </p:cNvPr>
          <p:cNvSpPr/>
          <p:nvPr/>
        </p:nvSpPr>
        <p:spPr>
          <a:xfrm>
            <a:off x="6329351" y="5409125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0DE2DFF-DC3D-F84A-B536-27254568AB3F}"/>
              </a:ext>
            </a:extLst>
          </p:cNvPr>
          <p:cNvSpPr/>
          <p:nvPr/>
        </p:nvSpPr>
        <p:spPr>
          <a:xfrm>
            <a:off x="6338301" y="4437877"/>
            <a:ext cx="1932093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4DBA343-BC45-E54E-9250-F5F512BDFE46}"/>
              </a:ext>
            </a:extLst>
          </p:cNvPr>
          <p:cNvSpPr txBox="1"/>
          <p:nvPr/>
        </p:nvSpPr>
        <p:spPr>
          <a:xfrm>
            <a:off x="6916658" y="4267767"/>
            <a:ext cx="451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78D351-7EC3-8E41-AC01-DF32B1D1A7B4}"/>
              </a:ext>
            </a:extLst>
          </p:cNvPr>
          <p:cNvSpPr/>
          <p:nvPr/>
        </p:nvSpPr>
        <p:spPr>
          <a:xfrm>
            <a:off x="6337047" y="4094683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200D6B-450F-704B-8830-6C1480216166}"/>
              </a:ext>
            </a:extLst>
          </p:cNvPr>
          <p:cNvSpPr/>
          <p:nvPr/>
        </p:nvSpPr>
        <p:spPr>
          <a:xfrm>
            <a:off x="6337047" y="4259956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84F469-2CA0-CF46-8BB8-1C10327AB8A7}"/>
              </a:ext>
            </a:extLst>
          </p:cNvPr>
          <p:cNvSpPr/>
          <p:nvPr/>
        </p:nvSpPr>
        <p:spPr>
          <a:xfrm>
            <a:off x="6329351" y="3922621"/>
            <a:ext cx="1924800" cy="1385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20F7F0-F777-EF4F-B1D7-4A1C0AE788B5}"/>
              </a:ext>
            </a:extLst>
          </p:cNvPr>
          <p:cNvSpPr/>
          <p:nvPr/>
        </p:nvSpPr>
        <p:spPr>
          <a:xfrm>
            <a:off x="6348203" y="2225582"/>
            <a:ext cx="1924800" cy="1385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3374AE3-1858-634B-AC70-965C36A96A97}"/>
              </a:ext>
            </a:extLst>
          </p:cNvPr>
          <p:cNvCxnSpPr>
            <a:stCxn id="63" idx="3"/>
            <a:endCxn id="87" idx="1"/>
          </p:cNvCxnSpPr>
          <p:nvPr/>
        </p:nvCxnSpPr>
        <p:spPr>
          <a:xfrm>
            <a:off x="3334017" y="4522386"/>
            <a:ext cx="487764" cy="984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A856BDB-AA83-BA4C-884F-14A981F6D75F}"/>
              </a:ext>
            </a:extLst>
          </p:cNvPr>
          <p:cNvCxnSpPr>
            <a:stCxn id="57" idx="3"/>
            <a:endCxn id="74" idx="3"/>
          </p:cNvCxnSpPr>
          <p:nvPr/>
        </p:nvCxnSpPr>
        <p:spPr>
          <a:xfrm flipV="1">
            <a:off x="3321421" y="3469123"/>
            <a:ext cx="511919" cy="5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26FFA10-A6FA-414D-A690-69AADE1D9DD3}"/>
              </a:ext>
            </a:extLst>
          </p:cNvPr>
          <p:cNvCxnSpPr>
            <a:stCxn id="72" idx="3"/>
            <a:endCxn id="102" idx="1"/>
          </p:cNvCxnSpPr>
          <p:nvPr/>
        </p:nvCxnSpPr>
        <p:spPr>
          <a:xfrm>
            <a:off x="5765433" y="1973187"/>
            <a:ext cx="579123" cy="1461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4E7BC-E4C9-A846-91EF-EBEF6D152536}"/>
              </a:ext>
            </a:extLst>
          </p:cNvPr>
          <p:cNvCxnSpPr>
            <a:stCxn id="88" idx="3"/>
            <a:endCxn id="108" idx="1"/>
          </p:cNvCxnSpPr>
          <p:nvPr/>
        </p:nvCxnSpPr>
        <p:spPr>
          <a:xfrm>
            <a:off x="5762824" y="4535505"/>
            <a:ext cx="566527" cy="942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Up Arrow 122">
            <a:extLst>
              <a:ext uri="{FF2B5EF4-FFF2-40B4-BE49-F238E27FC236}">
                <a16:creationId xmlns:a16="http://schemas.microsoft.com/office/drawing/2014/main" id="{B40F54BC-BF97-AB48-930B-D209A53723E8}"/>
              </a:ext>
            </a:extLst>
          </p:cNvPr>
          <p:cNvSpPr/>
          <p:nvPr/>
        </p:nvSpPr>
        <p:spPr>
          <a:xfrm rot="19562504">
            <a:off x="3680879" y="5855510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F85757-055A-A447-BD9D-DCAD91EDA081}"/>
              </a:ext>
            </a:extLst>
          </p:cNvPr>
          <p:cNvSpPr txBox="1"/>
          <p:nvPr/>
        </p:nvSpPr>
        <p:spPr>
          <a:xfrm>
            <a:off x="2974690" y="6189552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kalloc( )</a:t>
            </a:r>
          </a:p>
        </p:txBody>
      </p:sp>
      <p:sp>
        <p:nvSpPr>
          <p:cNvPr id="125" name="Up Arrow 124">
            <a:extLst>
              <a:ext uri="{FF2B5EF4-FFF2-40B4-BE49-F238E27FC236}">
                <a16:creationId xmlns:a16="http://schemas.microsoft.com/office/drawing/2014/main" id="{7B9DCA8A-93E4-9347-BCAB-EB3868FF59A9}"/>
              </a:ext>
            </a:extLst>
          </p:cNvPr>
          <p:cNvSpPr/>
          <p:nvPr/>
        </p:nvSpPr>
        <p:spPr>
          <a:xfrm rot="12990244">
            <a:off x="8127259" y="5772719"/>
            <a:ext cx="275214" cy="638832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A636B4-8A9D-264C-B2CC-29BF15D1F06F}"/>
              </a:ext>
            </a:extLst>
          </p:cNvPr>
          <p:cNvSpPr txBox="1"/>
          <p:nvPr/>
        </p:nvSpPr>
        <p:spPr>
          <a:xfrm>
            <a:off x="8256204" y="61727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kfree( 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31FF2D4-C774-0E4B-8871-D166CDD9DA05}"/>
              </a:ext>
            </a:extLst>
          </p:cNvPr>
          <p:cNvCxnSpPr>
            <a:stCxn id="99" idx="3"/>
            <a:endCxn id="52" idx="1"/>
          </p:cNvCxnSpPr>
          <p:nvPr/>
        </p:nvCxnSpPr>
        <p:spPr>
          <a:xfrm>
            <a:off x="8273003" y="1944809"/>
            <a:ext cx="2052254" cy="1026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3E511AE-1030-1346-8266-FAD6881F28ED}"/>
              </a:ext>
            </a:extLst>
          </p:cNvPr>
          <p:cNvCxnSpPr>
            <a:stCxn id="113" idx="3"/>
            <a:endCxn id="16" idx="1"/>
          </p:cNvCxnSpPr>
          <p:nvPr/>
        </p:nvCxnSpPr>
        <p:spPr>
          <a:xfrm flipV="1">
            <a:off x="8254151" y="3695854"/>
            <a:ext cx="2071106" cy="29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23A2D75-EFAC-FD40-8ED3-D99C91550AE5}"/>
              </a:ext>
            </a:extLst>
          </p:cNvPr>
          <p:cNvCxnSpPr>
            <a:stCxn id="109" idx="3"/>
            <a:endCxn id="15" idx="1"/>
          </p:cNvCxnSpPr>
          <p:nvPr/>
        </p:nvCxnSpPr>
        <p:spPr>
          <a:xfrm flipV="1">
            <a:off x="8270394" y="3858665"/>
            <a:ext cx="2054863" cy="648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8398C8-513F-B948-9E1E-7FD849F1BA48}"/>
              </a:ext>
            </a:extLst>
          </p:cNvPr>
          <p:cNvSpPr/>
          <p:nvPr/>
        </p:nvSpPr>
        <p:spPr>
          <a:xfrm>
            <a:off x="208449" y="727169"/>
            <a:ext cx="3283090" cy="6677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400D60-9F87-F640-9536-7EAD5AA9D145}"/>
              </a:ext>
            </a:extLst>
          </p:cNvPr>
          <p:cNvSpPr txBox="1"/>
          <p:nvPr/>
        </p:nvSpPr>
        <p:spPr>
          <a:xfrm>
            <a:off x="964021" y="166884"/>
            <a:ext cx="181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Virtual Address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5A1CFC7-5659-0D4B-9821-B38D01B4F32D}"/>
              </a:ext>
            </a:extLst>
          </p:cNvPr>
          <p:cNvSpPr txBox="1"/>
          <p:nvPr/>
        </p:nvSpPr>
        <p:spPr>
          <a:xfrm>
            <a:off x="44181" y="4041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AD48771-BC68-4C45-A647-D38586954043}"/>
              </a:ext>
            </a:extLst>
          </p:cNvPr>
          <p:cNvSpPr txBox="1"/>
          <p:nvPr/>
        </p:nvSpPr>
        <p:spPr>
          <a:xfrm>
            <a:off x="3285439" y="426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58F2CC3-AE39-9946-8F83-1C5886256204}"/>
              </a:ext>
            </a:extLst>
          </p:cNvPr>
          <p:cNvSpPr/>
          <p:nvPr/>
        </p:nvSpPr>
        <p:spPr>
          <a:xfrm>
            <a:off x="220355" y="744752"/>
            <a:ext cx="90575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25bits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4E646E-6734-6246-8B1E-57BEDBDF0EFB}"/>
              </a:ext>
            </a:extLst>
          </p:cNvPr>
          <p:cNvSpPr/>
          <p:nvPr/>
        </p:nvSpPr>
        <p:spPr>
          <a:xfrm>
            <a:off x="1171591" y="748857"/>
            <a:ext cx="1390355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EE62AF-1FB9-F34B-8F82-22C8A8E51D3C}"/>
              </a:ext>
            </a:extLst>
          </p:cNvPr>
          <p:cNvSpPr txBox="1"/>
          <p:nvPr/>
        </p:nvSpPr>
        <p:spPr>
          <a:xfrm>
            <a:off x="1207230" y="428611"/>
            <a:ext cx="133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 </a:t>
            </a:r>
            <a:r>
              <a:rPr lang="en-US" sz="1200" b="1" dirty="0"/>
              <a:t>3 x 9 bits</a:t>
            </a:r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64AF392-347D-734D-8E00-7268C21716BC}"/>
              </a:ext>
            </a:extLst>
          </p:cNvPr>
          <p:cNvSpPr/>
          <p:nvPr/>
        </p:nvSpPr>
        <p:spPr>
          <a:xfrm>
            <a:off x="1171591" y="744752"/>
            <a:ext cx="435449" cy="62604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A5E2F41-17D1-2540-B7EE-93ACF02A2C97}"/>
              </a:ext>
            </a:extLst>
          </p:cNvPr>
          <p:cNvSpPr/>
          <p:nvPr/>
        </p:nvSpPr>
        <p:spPr>
          <a:xfrm>
            <a:off x="1652517" y="753807"/>
            <a:ext cx="434601" cy="62604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611AB6-4D26-5845-8DE2-901889CF5925}"/>
              </a:ext>
            </a:extLst>
          </p:cNvPr>
          <p:cNvSpPr/>
          <p:nvPr/>
        </p:nvSpPr>
        <p:spPr>
          <a:xfrm>
            <a:off x="2128937" y="745304"/>
            <a:ext cx="434601" cy="62604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C53CFC3-7433-AF4C-8546-BFC8DB8CDBAA}"/>
              </a:ext>
            </a:extLst>
          </p:cNvPr>
          <p:cNvSpPr/>
          <p:nvPr/>
        </p:nvSpPr>
        <p:spPr>
          <a:xfrm>
            <a:off x="2598928" y="739682"/>
            <a:ext cx="905759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D996FF9-55BF-C745-84B8-F8B95DD4D96B}"/>
              </a:ext>
            </a:extLst>
          </p:cNvPr>
          <p:cNvSpPr/>
          <p:nvPr/>
        </p:nvSpPr>
        <p:spPr>
          <a:xfrm>
            <a:off x="1366127" y="3051600"/>
            <a:ext cx="1978494" cy="81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9320E72-0006-1046-84E9-2661BB5CF149}"/>
              </a:ext>
            </a:extLst>
          </p:cNvPr>
          <p:cNvSpPr/>
          <p:nvPr/>
        </p:nvSpPr>
        <p:spPr>
          <a:xfrm>
            <a:off x="3810139" y="996188"/>
            <a:ext cx="1978494" cy="8143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BCBC8E4-2242-7D4F-84BF-256B5AAA8872}"/>
              </a:ext>
            </a:extLst>
          </p:cNvPr>
          <p:cNvSpPr/>
          <p:nvPr/>
        </p:nvSpPr>
        <p:spPr>
          <a:xfrm>
            <a:off x="6321626" y="988291"/>
            <a:ext cx="1978494" cy="8143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FC5C8-649A-2040-9ED7-C660C012C042}"/>
              </a:ext>
            </a:extLst>
          </p:cNvPr>
          <p:cNvSpPr/>
          <p:nvPr/>
        </p:nvSpPr>
        <p:spPr>
          <a:xfrm>
            <a:off x="218414" y="2090073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A21ECAE-9DD8-D645-A483-BFE4B24A09D9}"/>
              </a:ext>
            </a:extLst>
          </p:cNvPr>
          <p:cNvSpPr txBox="1"/>
          <p:nvPr/>
        </p:nvSpPr>
        <p:spPr>
          <a:xfrm>
            <a:off x="679322" y="1696584"/>
            <a:ext cx="253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Page Table Entry (PTE)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FDECF7A-3719-5D4F-B975-BD1FDDC793F8}"/>
              </a:ext>
            </a:extLst>
          </p:cNvPr>
          <p:cNvSpPr txBox="1"/>
          <p:nvPr/>
        </p:nvSpPr>
        <p:spPr>
          <a:xfrm>
            <a:off x="70014" y="17873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19A84FB-668B-5649-9758-5F21AD382FC5}"/>
              </a:ext>
            </a:extLst>
          </p:cNvPr>
          <p:cNvSpPr txBox="1"/>
          <p:nvPr/>
        </p:nvSpPr>
        <p:spPr>
          <a:xfrm>
            <a:off x="3268254" y="18004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552B298-66A8-4648-94C0-B1C0D6492BDC}"/>
              </a:ext>
            </a:extLst>
          </p:cNvPr>
          <p:cNvSpPr/>
          <p:nvPr/>
        </p:nvSpPr>
        <p:spPr>
          <a:xfrm>
            <a:off x="224548" y="2099833"/>
            <a:ext cx="774329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77EDA8D-403B-BC41-9ADB-9B81FE449600}"/>
              </a:ext>
            </a:extLst>
          </p:cNvPr>
          <p:cNvSpPr/>
          <p:nvPr/>
        </p:nvSpPr>
        <p:spPr>
          <a:xfrm>
            <a:off x="1063304" y="2092770"/>
            <a:ext cx="1571478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83B18E5-9E78-704B-9DC1-252A68CF391E}"/>
              </a:ext>
            </a:extLst>
          </p:cNvPr>
          <p:cNvSpPr/>
          <p:nvPr/>
        </p:nvSpPr>
        <p:spPr>
          <a:xfrm>
            <a:off x="2700508" y="2100966"/>
            <a:ext cx="79103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Flags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10bits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D42B49B-91A5-CB42-94CD-62C8A398CEE6}"/>
              </a:ext>
            </a:extLst>
          </p:cNvPr>
          <p:cNvSpPr/>
          <p:nvPr/>
        </p:nvSpPr>
        <p:spPr>
          <a:xfrm>
            <a:off x="8590995" y="760428"/>
            <a:ext cx="3283089" cy="63894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08D395C-FD65-C34C-AF6C-6B9D1E1EB7E2}"/>
              </a:ext>
            </a:extLst>
          </p:cNvPr>
          <p:cNvSpPr txBox="1"/>
          <p:nvPr/>
        </p:nvSpPr>
        <p:spPr>
          <a:xfrm>
            <a:off x="9357990" y="366939"/>
            <a:ext cx="1947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Physical Address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B7F646-177B-3547-8188-B19E8F6B6F16}"/>
              </a:ext>
            </a:extLst>
          </p:cNvPr>
          <p:cNvSpPr txBox="1"/>
          <p:nvPr/>
        </p:nvSpPr>
        <p:spPr>
          <a:xfrm>
            <a:off x="11640835" y="470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79E929B-B557-4244-84E2-DA48975B0E52}"/>
              </a:ext>
            </a:extLst>
          </p:cNvPr>
          <p:cNvSpPr/>
          <p:nvPr/>
        </p:nvSpPr>
        <p:spPr>
          <a:xfrm>
            <a:off x="8597129" y="770188"/>
            <a:ext cx="760861" cy="626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Unused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8bits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604209-B26B-6847-B0E1-55842415ED0D}"/>
              </a:ext>
            </a:extLst>
          </p:cNvPr>
          <p:cNvSpPr/>
          <p:nvPr/>
        </p:nvSpPr>
        <p:spPr>
          <a:xfrm>
            <a:off x="9405183" y="761800"/>
            <a:ext cx="1489901" cy="62604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Level-0 pgtbl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Physical Page Number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44bits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06A0395-D010-9148-AA20-1CC46A442B57}"/>
              </a:ext>
            </a:extLst>
          </p:cNvPr>
          <p:cNvSpPr/>
          <p:nvPr/>
        </p:nvSpPr>
        <p:spPr>
          <a:xfrm>
            <a:off x="10942277" y="760008"/>
            <a:ext cx="931807" cy="626049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Offset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12bits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0D00CE-BCCC-5E41-B81C-D6A03BF76B62}"/>
              </a:ext>
            </a:extLst>
          </p:cNvPr>
          <p:cNvSpPr txBox="1"/>
          <p:nvPr/>
        </p:nvSpPr>
        <p:spPr>
          <a:xfrm>
            <a:off x="8425521" y="4707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687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210057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27784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RISC-V Trap Machinery</a:t>
            </a:r>
          </a:p>
        </p:txBody>
      </p:sp>
    </p:spTree>
    <p:extLst>
      <p:ext uri="{BB962C8B-B14F-4D97-AF65-F5344CB8AC3E}">
        <p14:creationId xmlns:p14="http://schemas.microsoft.com/office/powerpoint/2010/main" val="370193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7967</TotalTime>
  <Words>609</Words>
  <Application>Microsoft Macintosh PowerPoint</Application>
  <PresentationFormat>Widescreen</PresentationFormat>
  <Paragraphs>268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134</cp:revision>
  <dcterms:created xsi:type="dcterms:W3CDTF">2022-02-23T09:17:56Z</dcterms:created>
  <dcterms:modified xsi:type="dcterms:W3CDTF">2022-04-01T13:33:58Z</dcterms:modified>
</cp:coreProperties>
</file>