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31" r:id="rId2"/>
    <p:sldId id="334" r:id="rId3"/>
    <p:sldId id="335" r:id="rId4"/>
    <p:sldId id="336" r:id="rId5"/>
    <p:sldId id="332" r:id="rId6"/>
    <p:sldId id="333" r:id="rId7"/>
    <p:sldId id="33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FAEC8-D018-F645-91F8-523BBA3A2E09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D4A2F-4940-9442-99AA-AA4ACC48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6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6A0F-E860-C74C-B4E6-8BCBE2FA0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E5562-167E-3047-AFAD-D1FD16A1B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2ADA-2895-1040-8BA5-E0E631CE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A8CB2-D2D9-9940-A9AA-AC1E1D1C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AA6D-A392-8646-9827-ED00109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A3F-7AB1-4E4E-89FF-AD8A2BFD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13D4-6F4F-D143-950F-827F29B3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C08B-90C2-1948-8C17-ADB81877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9650-8D23-8B47-A649-DC5E4B6F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5A24-8F48-E34E-9064-41929F3B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09D4A-2F35-6D42-B57E-708289AFA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39943-00AD-A048-9493-914DA76C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8D17-36A0-F348-B21E-E7AB07AB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F9E6-1ABB-1742-A1E3-DEDCB335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3C9F-A111-634D-926A-3D2B96EE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653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DA86-34E3-FC41-823F-22194DE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7C8A-CEE2-1846-82CD-611F72DE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ABFE-8EED-554D-AE6C-0D43E5BC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DE7C-ED33-DF47-9E3B-D30000E7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C168-4274-7E40-B853-E2A6175A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74FE-D61F-E944-B897-01DD0F3C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77F5-B221-F944-800C-C22C3A5D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6FEB3-1A57-1E43-AF67-7D0D5E03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E0C2-C039-E244-BB10-B9306426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7525-ED0A-7544-B401-3034B39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47-DEFB-B64E-BD5F-83DDB639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40F-EE3F-D945-A184-EE086845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0ECCF-3CED-4444-8D33-F0AE6DD79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4F0B-B130-6A46-9601-96CF7425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C9A84-31DF-9246-90AF-18A0CD1A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9D15-8AB9-4D40-A643-09B1DC28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7553-167C-194B-ACB2-528F62DB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62D5-BB79-EF48-8033-2E90EEDA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C95F4-0513-EA4B-B51E-0EA9820F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FA846-1980-CD4B-A3DC-6C4A124E7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86CB4-0FA3-6142-8C4D-7478E0A91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097C2-0EF3-DC48-B451-4AD37C7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ECD9D-E412-244C-BA9D-1EFA2F46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2821B-9BB9-4A49-B70C-013D9CEE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0B52-8F6E-4348-B467-366B045F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EA24F-1B09-E149-BE13-2F05697F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0B76-53C4-454F-B51C-5EA275F1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78DEA-0B51-1A47-B1E6-B4EA211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895F8-0B6B-9746-9E23-24BD68BE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B76FD-2254-8943-8200-B31D381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D0E74-62EA-F945-AC24-97571393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E1B-7705-224E-968F-D9EDA863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A29F-73E1-D245-8DC7-0970972A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C7F47-CEED-3749-BD5D-0485F5D6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17DD-9242-F945-866C-E9733A51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B2C2-AF39-D44B-9068-BE0C0A29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67D3-CF46-5A49-8DF1-30FDC383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414A-DCD3-3F44-A4CC-ADB46974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81EAF-027B-AF46-AC88-27DC2C63C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C9521-77ED-A741-A112-E1FA1A455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C502-6917-0048-AA44-4274FE3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15271-55E7-AF4F-8E46-04AA010A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ECE6D-88E0-3A4E-BFD0-6106DB14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21833-866D-A349-9C09-CEEB248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F7801-6892-554F-AFDA-675DDB0B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959D-10B3-504C-9A9E-87857D870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2751-8CA2-444E-8BAD-60BA77E9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B485-92D4-8B4B-9F7D-8C184B3A5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09B64E-19BA-9847-B62F-F23FA40DD8D7}"/>
              </a:ext>
            </a:extLst>
          </p:cNvPr>
          <p:cNvSpPr/>
          <p:nvPr/>
        </p:nvSpPr>
        <p:spPr>
          <a:xfrm>
            <a:off x="4480031" y="4064545"/>
            <a:ext cx="3310758" cy="261297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Other 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/ Kernel Mode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DFE813-703B-274F-AA82-D9302E493E45}"/>
              </a:ext>
            </a:extLst>
          </p:cNvPr>
          <p:cNvSpPr/>
          <p:nvPr/>
        </p:nvSpPr>
        <p:spPr>
          <a:xfrm>
            <a:off x="5676153" y="4233796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BF26D-79F1-C54C-8418-EE55EE474A09}"/>
              </a:ext>
            </a:extLst>
          </p:cNvPr>
          <p:cNvSpPr/>
          <p:nvPr/>
        </p:nvSpPr>
        <p:spPr>
          <a:xfrm>
            <a:off x="5676153" y="5533670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8EA51-E2A5-2046-BBD1-A8B37E908E76}"/>
              </a:ext>
            </a:extLst>
          </p:cNvPr>
          <p:cNvSpPr/>
          <p:nvPr/>
        </p:nvSpPr>
        <p:spPr>
          <a:xfrm>
            <a:off x="5676154" y="4848328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F71BE-572D-994F-87FE-72450682228C}"/>
              </a:ext>
            </a:extLst>
          </p:cNvPr>
          <p:cNvSpPr/>
          <p:nvPr/>
        </p:nvSpPr>
        <p:spPr>
          <a:xfrm>
            <a:off x="5676154" y="6134414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62F41D-7A02-B542-B01E-FD083DCD9210}"/>
              </a:ext>
            </a:extLst>
          </p:cNvPr>
          <p:cNvSpPr/>
          <p:nvPr/>
        </p:nvSpPr>
        <p:spPr>
          <a:xfrm>
            <a:off x="4078013" y="2727266"/>
            <a:ext cx="4114800" cy="103001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374154A-17A4-AC44-BCB1-7FD976F75AE8}"/>
              </a:ext>
            </a:extLst>
          </p:cNvPr>
          <p:cNvSpPr/>
          <p:nvPr/>
        </p:nvSpPr>
        <p:spPr>
          <a:xfrm>
            <a:off x="4078013" y="12436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AC7FE9C-2D79-6448-8540-C1D22A1B67B8}"/>
              </a:ext>
            </a:extLst>
          </p:cNvPr>
          <p:cNvSpPr/>
          <p:nvPr/>
        </p:nvSpPr>
        <p:spPr>
          <a:xfrm>
            <a:off x="5160578" y="124365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C10F79-C9C8-A24E-9879-37E7E311E658}"/>
              </a:ext>
            </a:extLst>
          </p:cNvPr>
          <p:cNvSpPr/>
          <p:nvPr/>
        </p:nvSpPr>
        <p:spPr>
          <a:xfrm>
            <a:off x="6243143" y="1243653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3AC1A4-326C-3143-83E6-A7BF8948AA14}"/>
              </a:ext>
            </a:extLst>
          </p:cNvPr>
          <p:cNvSpPr/>
          <p:nvPr/>
        </p:nvSpPr>
        <p:spPr>
          <a:xfrm>
            <a:off x="7309945" y="124784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B0E605-18D6-914E-B289-FDBC0839E45D}"/>
              </a:ext>
            </a:extLst>
          </p:cNvPr>
          <p:cNvCxnSpPr/>
          <p:nvPr/>
        </p:nvCxnSpPr>
        <p:spPr>
          <a:xfrm>
            <a:off x="3192514" y="2420000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A95AC2-00D8-6547-856B-7B09309A39B5}"/>
              </a:ext>
            </a:extLst>
          </p:cNvPr>
          <p:cNvSpPr txBox="1"/>
          <p:nvPr/>
        </p:nvSpPr>
        <p:spPr>
          <a:xfrm>
            <a:off x="8818179" y="2890046"/>
            <a:ext cx="2644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  <a:p>
            <a:r>
              <a:rPr lang="en-US" sz="1000" dirty="0"/>
              <a:t>Mode Flag = 0</a:t>
            </a:r>
          </a:p>
          <a:p>
            <a:r>
              <a:rPr lang="en-US" sz="1200" dirty="0"/>
              <a:t>CPU can execute </a:t>
            </a:r>
            <a:r>
              <a:rPr lang="en-US" sz="1200" b="1" dirty="0">
                <a:solidFill>
                  <a:srgbClr val="00B0F0"/>
                </a:solidFill>
              </a:rPr>
              <a:t>Privileged</a:t>
            </a:r>
            <a:r>
              <a:rPr lang="en-US" sz="1200" dirty="0"/>
              <a:t> instructions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1C9836-61C4-2E4B-A044-144DF5821766}"/>
              </a:ext>
            </a:extLst>
          </p:cNvPr>
          <p:cNvSpPr txBox="1"/>
          <p:nvPr/>
        </p:nvSpPr>
        <p:spPr>
          <a:xfrm>
            <a:off x="8818179" y="1512116"/>
            <a:ext cx="31471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  <a:p>
            <a:r>
              <a:rPr lang="en-US" sz="1000" dirty="0"/>
              <a:t>Mode Flag = 1</a:t>
            </a:r>
          </a:p>
          <a:p>
            <a:r>
              <a:rPr lang="en-US" sz="1200" dirty="0"/>
              <a:t>CPU can only execute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Unprivileged</a:t>
            </a:r>
            <a:r>
              <a:rPr lang="en-US" sz="1200" dirty="0"/>
              <a:t> instructions</a:t>
            </a:r>
          </a:p>
          <a:p>
            <a:endParaRPr lang="en-US" sz="1000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CE511169-FAEA-5248-80D0-3BF4F8631592}"/>
              </a:ext>
            </a:extLst>
          </p:cNvPr>
          <p:cNvSpPr/>
          <p:nvPr/>
        </p:nvSpPr>
        <p:spPr>
          <a:xfrm>
            <a:off x="6059212" y="2185249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70BFC0-9440-554D-8AB5-A2B00C471D84}"/>
              </a:ext>
            </a:extLst>
          </p:cNvPr>
          <p:cNvSpPr txBox="1"/>
          <p:nvPr/>
        </p:nvSpPr>
        <p:spPr>
          <a:xfrm>
            <a:off x="5513477" y="2148562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8086D2-7F09-FC4E-BFEB-E3694FBDF420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2427891" y="1685090"/>
            <a:ext cx="1650123" cy="10421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571BB7-1994-1949-8E8C-149C6DA441AC}"/>
              </a:ext>
            </a:extLst>
          </p:cNvPr>
          <p:cNvSpPr/>
          <p:nvPr/>
        </p:nvSpPr>
        <p:spPr>
          <a:xfrm>
            <a:off x="893378" y="2654752"/>
            <a:ext cx="1650123" cy="38602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7C57F-2119-4248-888D-B7AAF221CE90}"/>
              </a:ext>
            </a:extLst>
          </p:cNvPr>
          <p:cNvSpPr/>
          <p:nvPr/>
        </p:nvSpPr>
        <p:spPr>
          <a:xfrm>
            <a:off x="974834" y="2734934"/>
            <a:ext cx="1487214" cy="31022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Actions In Vim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555C6A-C922-264D-8145-DCCF17D1E386}"/>
              </a:ext>
            </a:extLst>
          </p:cNvPr>
          <p:cNvSpPr/>
          <p:nvPr/>
        </p:nvSpPr>
        <p:spPr>
          <a:xfrm>
            <a:off x="893378" y="3187924"/>
            <a:ext cx="1650123" cy="146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ED19C-6946-244C-B583-CCA163BCB338}"/>
              </a:ext>
            </a:extLst>
          </p:cNvPr>
          <p:cNvSpPr/>
          <p:nvPr/>
        </p:nvSpPr>
        <p:spPr>
          <a:xfrm>
            <a:off x="893379" y="3257870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:w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write(fd, &amp;buffer, size)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ecall   SYS_write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A42B2-FA6D-7340-9D8E-C5F7826D1C17}"/>
              </a:ext>
            </a:extLst>
          </p:cNvPr>
          <p:cNvSpPr/>
          <p:nvPr/>
        </p:nvSpPr>
        <p:spPr>
          <a:xfrm>
            <a:off x="893378" y="4094211"/>
            <a:ext cx="1650123" cy="4512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sys_write()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filewrite(f, p, n)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63760B5-8D72-4A48-B9E2-A7C0E248F83A}"/>
              </a:ext>
            </a:extLst>
          </p:cNvPr>
          <p:cNvSpPr/>
          <p:nvPr/>
        </p:nvSpPr>
        <p:spPr>
          <a:xfrm>
            <a:off x="2497517" y="3840691"/>
            <a:ext cx="256193" cy="461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E198B1-A0C3-3B42-919E-83DC3302208A}"/>
              </a:ext>
            </a:extLst>
          </p:cNvPr>
          <p:cNvSpPr txBox="1"/>
          <p:nvPr/>
        </p:nvSpPr>
        <p:spPr>
          <a:xfrm>
            <a:off x="2673947" y="3783987"/>
            <a:ext cx="115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into kernel</a:t>
            </a:r>
          </a:p>
          <a:p>
            <a:r>
              <a:rPr lang="en-US" sz="1200" dirty="0"/>
              <a:t>Trap frame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4377A0-A93E-5847-A8AA-4CF89C527E45}"/>
              </a:ext>
            </a:extLst>
          </p:cNvPr>
          <p:cNvSpPr/>
          <p:nvPr/>
        </p:nvSpPr>
        <p:spPr>
          <a:xfrm>
            <a:off x="899941" y="4873199"/>
            <a:ext cx="1650123" cy="88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51AA5-52BD-974E-901D-219145CCE34C}"/>
              </a:ext>
            </a:extLst>
          </p:cNvPr>
          <p:cNvSpPr/>
          <p:nvPr/>
        </p:nvSpPr>
        <p:spPr>
          <a:xfrm>
            <a:off x="906504" y="4945186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/a string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find_str(target)</a:t>
            </a:r>
          </a:p>
        </p:txBody>
      </p:sp>
    </p:spTree>
    <p:extLst>
      <p:ext uri="{BB962C8B-B14F-4D97-AF65-F5344CB8AC3E}">
        <p14:creationId xmlns:p14="http://schemas.microsoft.com/office/powerpoint/2010/main" val="391433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Monolithic 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88827" y="2563474"/>
            <a:ext cx="4114800" cy="251739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F29F2D-D88A-6145-A8D2-6C8AF947143A}"/>
              </a:ext>
            </a:extLst>
          </p:cNvPr>
          <p:cNvSpPr/>
          <p:nvPr/>
        </p:nvSpPr>
        <p:spPr>
          <a:xfrm>
            <a:off x="3888827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System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B417D9-AC46-0F4D-BA01-241B5AA4C393}"/>
              </a:ext>
            </a:extLst>
          </p:cNvPr>
          <p:cNvSpPr/>
          <p:nvPr/>
        </p:nvSpPr>
        <p:spPr>
          <a:xfrm>
            <a:off x="5420706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Manager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692177-5091-2C49-9989-4FB173417B0F}"/>
              </a:ext>
            </a:extLst>
          </p:cNvPr>
          <p:cNvSpPr/>
          <p:nvPr/>
        </p:nvSpPr>
        <p:spPr>
          <a:xfrm>
            <a:off x="6910552" y="2551403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E5262-2700-6E4D-B1BF-33C7505B577B}"/>
              </a:ext>
            </a:extLst>
          </p:cNvPr>
          <p:cNvCxnSpPr/>
          <p:nvPr/>
        </p:nvCxnSpPr>
        <p:spPr>
          <a:xfrm>
            <a:off x="3024348" y="2356937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78317" y="4040345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5B7E6A-7895-B34E-AA7D-421E77060042}"/>
              </a:ext>
            </a:extLst>
          </p:cNvPr>
          <p:cNvSpPr/>
          <p:nvPr/>
        </p:nvSpPr>
        <p:spPr>
          <a:xfrm>
            <a:off x="6931571" y="4040344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471338" y="15022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471338" y="2829309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18144F2-9CFA-424C-9CF7-EC132A7AED0B}"/>
              </a:ext>
            </a:extLst>
          </p:cNvPr>
          <p:cNvSpPr/>
          <p:nvPr/>
        </p:nvSpPr>
        <p:spPr>
          <a:xfrm>
            <a:off x="5830612" y="2101102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15FAC-AB0B-2843-A4D4-1C3D3CCB08AB}"/>
              </a:ext>
            </a:extLst>
          </p:cNvPr>
          <p:cNvSpPr txBox="1"/>
          <p:nvPr/>
        </p:nvSpPr>
        <p:spPr>
          <a:xfrm>
            <a:off x="5345311" y="2083691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ADBB78C-C7AC-F44C-9984-C65BC9CEB07A}"/>
              </a:ext>
            </a:extLst>
          </p:cNvPr>
          <p:cNvSpPr/>
          <p:nvPr/>
        </p:nvSpPr>
        <p:spPr>
          <a:xfrm>
            <a:off x="5420706" y="4052416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263139-6C6E-3D43-8BDE-02E4899B940E}"/>
              </a:ext>
            </a:extLst>
          </p:cNvPr>
          <p:cNvSpPr/>
          <p:nvPr/>
        </p:nvSpPr>
        <p:spPr>
          <a:xfrm>
            <a:off x="2701163" y="3071665"/>
            <a:ext cx="1208692" cy="1404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722191" y="3310224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723573" y="3141196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DCB598EA-B831-F548-B320-9668D2F632F8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H="1" flipV="1">
            <a:off x="3888827" y="1686911"/>
            <a:ext cx="546538" cy="872376"/>
          </a:xfrm>
          <a:prstGeom prst="curvedConnector4">
            <a:avLst>
              <a:gd name="adj1" fmla="val -41827"/>
              <a:gd name="adj2" fmla="val 7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37561854-5EC8-644A-AC8B-9F6709AF287D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16200000" flipV="1">
            <a:off x="3725908" y="1849830"/>
            <a:ext cx="872376" cy="546538"/>
          </a:xfrm>
          <a:prstGeom prst="curvedConnector4">
            <a:avLst>
              <a:gd name="adj1" fmla="val 5422"/>
              <a:gd name="adj2" fmla="val 22451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AEDCE3-9971-BE4D-B4A1-08D3E566DC2B}"/>
              </a:ext>
            </a:extLst>
          </p:cNvPr>
          <p:cNvSpPr txBox="1"/>
          <p:nvPr/>
        </p:nvSpPr>
        <p:spPr>
          <a:xfrm>
            <a:off x="3633533" y="2032227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434E3E-623B-0549-9826-14D03E9603A9}"/>
              </a:ext>
            </a:extLst>
          </p:cNvPr>
          <p:cNvSpPr txBox="1"/>
          <p:nvPr/>
        </p:nvSpPr>
        <p:spPr>
          <a:xfrm>
            <a:off x="2670683" y="1755228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return msg</a:t>
            </a:r>
          </a:p>
        </p:txBody>
      </p:sp>
    </p:spTree>
    <p:extLst>
      <p:ext uri="{BB962C8B-B14F-4D97-AF65-F5344CB8AC3E}">
        <p14:creationId xmlns:p14="http://schemas.microsoft.com/office/powerpoint/2010/main" val="316128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Microkernel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25765" y="3799095"/>
            <a:ext cx="4114800" cy="104840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49408" y="3799095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366221" y="22644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366221" y="4389587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690662" y="3902449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550161" y="3266550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218710-F600-1846-B068-75CE199EE6EF}"/>
              </a:ext>
            </a:extLst>
          </p:cNvPr>
          <p:cNvSpPr/>
          <p:nvPr/>
        </p:nvSpPr>
        <p:spPr>
          <a:xfrm>
            <a:off x="3888827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Manager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59523F-45D4-0046-A70E-094DCDC2FDCB}"/>
              </a:ext>
            </a:extLst>
          </p:cNvPr>
          <p:cNvSpPr/>
          <p:nvPr/>
        </p:nvSpPr>
        <p:spPr>
          <a:xfrm>
            <a:off x="4652198" y="3805872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B1148D-CD44-B344-9316-1F3250B663C7}"/>
              </a:ext>
            </a:extLst>
          </p:cNvPr>
          <p:cNvSpPr/>
          <p:nvPr/>
        </p:nvSpPr>
        <p:spPr>
          <a:xfrm>
            <a:off x="4971392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138CF9E-2470-554E-B4FA-5E151ED96299}"/>
              </a:ext>
            </a:extLst>
          </p:cNvPr>
          <p:cNvSpPr/>
          <p:nvPr/>
        </p:nvSpPr>
        <p:spPr>
          <a:xfrm>
            <a:off x="6296381" y="3803036"/>
            <a:ext cx="767256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</a:t>
            </a:r>
          </a:p>
          <a:p>
            <a:pPr algn="ctr"/>
            <a:r>
              <a:rPr lang="en-US" sz="1200" dirty="0"/>
              <a:t>Task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422DBCC-9CBF-2E46-A8F1-ADF981E62490}"/>
              </a:ext>
            </a:extLst>
          </p:cNvPr>
          <p:cNvSpPr/>
          <p:nvPr/>
        </p:nvSpPr>
        <p:spPr>
          <a:xfrm>
            <a:off x="6053957" y="23157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</a:p>
          <a:p>
            <a:pPr algn="ctr"/>
            <a:r>
              <a:rPr lang="en-US" sz="1200" dirty="0"/>
              <a:t>System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91E6BF2-C4D2-084D-820C-9FC3E2417675}"/>
              </a:ext>
            </a:extLst>
          </p:cNvPr>
          <p:cNvSpPr/>
          <p:nvPr/>
        </p:nvSpPr>
        <p:spPr>
          <a:xfrm>
            <a:off x="7160170" y="2315770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A8840-A96D-184D-B251-17BB7094351A}"/>
              </a:ext>
            </a:extLst>
          </p:cNvPr>
          <p:cNvCxnSpPr/>
          <p:nvPr/>
        </p:nvCxnSpPr>
        <p:spPr>
          <a:xfrm>
            <a:off x="2877202" y="3513075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74ECDAA-B8A0-1B4D-AFDC-105B663421B3}"/>
              </a:ext>
            </a:extLst>
          </p:cNvPr>
          <p:cNvSpPr/>
          <p:nvPr/>
        </p:nvSpPr>
        <p:spPr>
          <a:xfrm>
            <a:off x="7099171" y="3805872"/>
            <a:ext cx="824379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Clock Driver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41A7F935-B1AA-2B4A-86D2-BDF3B4AD533D}"/>
              </a:ext>
            </a:extLst>
          </p:cNvPr>
          <p:cNvSpPr/>
          <p:nvPr/>
        </p:nvSpPr>
        <p:spPr>
          <a:xfrm>
            <a:off x="5820099" y="3256413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3EAC7-9403-E942-B79D-2B5A8D34E14D}"/>
              </a:ext>
            </a:extLst>
          </p:cNvPr>
          <p:cNvSpPr/>
          <p:nvPr/>
        </p:nvSpPr>
        <p:spPr>
          <a:xfrm>
            <a:off x="8550161" y="2633752"/>
            <a:ext cx="893379" cy="7278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682850-B07A-3B46-BE25-3D99F8A7C955}"/>
              </a:ext>
            </a:extLst>
          </p:cNvPr>
          <p:cNvSpPr/>
          <p:nvPr/>
        </p:nvSpPr>
        <p:spPr>
          <a:xfrm>
            <a:off x="8550161" y="3652340"/>
            <a:ext cx="893379" cy="7278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10F8F8-B3B9-9941-81CB-07CBDBA69F10}"/>
              </a:ext>
            </a:extLst>
          </p:cNvPr>
          <p:cNvSpPr txBox="1"/>
          <p:nvPr/>
        </p:nvSpPr>
        <p:spPr>
          <a:xfrm>
            <a:off x="5251524" y="3208508"/>
            <a:ext cx="130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Task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4657562E-EB03-2147-8D0B-4FDFB0116692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H="1" flipV="1">
            <a:off x="3888826" y="1686911"/>
            <a:ext cx="344209" cy="2112184"/>
          </a:xfrm>
          <a:prstGeom prst="curvedConnector4">
            <a:avLst>
              <a:gd name="adj1" fmla="val -66413"/>
              <a:gd name="adj2" fmla="val 7736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6F2E3AE-D494-CF4C-A1C8-DA13935EBFA0}"/>
              </a:ext>
            </a:extLst>
          </p:cNvPr>
          <p:cNvSpPr txBox="1"/>
          <p:nvPr/>
        </p:nvSpPr>
        <p:spPr>
          <a:xfrm>
            <a:off x="3623585" y="2063344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F488825-1C8E-304B-847F-18A88145E9C7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5068920" y="2372625"/>
            <a:ext cx="590587" cy="226235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8A46CF-5159-FA44-8784-69813A2CB5A6}"/>
              </a:ext>
            </a:extLst>
          </p:cNvPr>
          <p:cNvSpPr txBox="1"/>
          <p:nvPr/>
        </p:nvSpPr>
        <p:spPr>
          <a:xfrm>
            <a:off x="4789347" y="32665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ipc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6B7E857-2EEB-3647-BF37-5F6948F56E0A}"/>
              </a:ext>
            </a:extLst>
          </p:cNvPr>
          <p:cNvCxnSpPr>
            <a:stCxn id="33" idx="2"/>
            <a:endCxn id="14" idx="0"/>
          </p:cNvCxnSpPr>
          <p:nvPr/>
        </p:nvCxnSpPr>
        <p:spPr>
          <a:xfrm rot="5400000">
            <a:off x="5063987" y="2367689"/>
            <a:ext cx="600455" cy="2262356"/>
          </a:xfrm>
          <a:prstGeom prst="curvedConnector3">
            <a:avLst>
              <a:gd name="adj1" fmla="val 79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A68A30-2E25-BB4B-861B-D5625F1FDACA}"/>
              </a:ext>
            </a:extLst>
          </p:cNvPr>
          <p:cNvSpPr txBox="1"/>
          <p:nvPr/>
        </p:nvSpPr>
        <p:spPr>
          <a:xfrm>
            <a:off x="4623895" y="3535833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return msg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512983C-40D5-C346-92EA-01A0A716B17E}"/>
              </a:ext>
            </a:extLst>
          </p:cNvPr>
          <p:cNvCxnSpPr>
            <a:stCxn id="14" idx="0"/>
            <a:endCxn id="4" idx="1"/>
          </p:cNvCxnSpPr>
          <p:nvPr/>
        </p:nvCxnSpPr>
        <p:spPr>
          <a:xfrm rot="16200000" flipV="1">
            <a:off x="3004840" y="2570898"/>
            <a:ext cx="2112184" cy="344209"/>
          </a:xfrm>
          <a:prstGeom prst="curvedConnector4">
            <a:avLst>
              <a:gd name="adj1" fmla="val 7703"/>
              <a:gd name="adj2" fmla="val 1778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C9F754-FAAF-EB42-BCC2-4F2D93C65409}"/>
              </a:ext>
            </a:extLst>
          </p:cNvPr>
          <p:cNvSpPr txBox="1"/>
          <p:nvPr/>
        </p:nvSpPr>
        <p:spPr>
          <a:xfrm>
            <a:off x="3255680" y="3169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ipc</a:t>
            </a:r>
          </a:p>
        </p:txBody>
      </p:sp>
    </p:spTree>
    <p:extLst>
      <p:ext uri="{BB962C8B-B14F-4D97-AF65-F5344CB8AC3E}">
        <p14:creationId xmlns:p14="http://schemas.microsoft.com/office/powerpoint/2010/main" val="378501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1611A9-961B-C842-BBB8-030BDC326EAE}"/>
              </a:ext>
            </a:extLst>
          </p:cNvPr>
          <p:cNvSpPr/>
          <p:nvPr/>
        </p:nvSpPr>
        <p:spPr>
          <a:xfrm>
            <a:off x="6634654" y="1395246"/>
            <a:ext cx="1650124" cy="4067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6D5C1E-5456-5B4C-8A78-DBDC0C1672BA}"/>
              </a:ext>
            </a:extLst>
          </p:cNvPr>
          <p:cNvSpPr/>
          <p:nvPr/>
        </p:nvSpPr>
        <p:spPr>
          <a:xfrm>
            <a:off x="7086599" y="4333019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stvec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1EE488-AAD0-3545-BD11-35F17AFB9AA5}"/>
              </a:ext>
            </a:extLst>
          </p:cNvPr>
          <p:cNvSpPr/>
          <p:nvPr/>
        </p:nvSpPr>
        <p:spPr>
          <a:xfrm>
            <a:off x="7086599" y="3065792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sepc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5B2C5F-E22C-CF47-A68F-9BAEDA48AA66}"/>
              </a:ext>
            </a:extLst>
          </p:cNvPr>
          <p:cNvSpPr/>
          <p:nvPr/>
        </p:nvSpPr>
        <p:spPr>
          <a:xfrm>
            <a:off x="7086599" y="1798564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sscratch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B1B31-2869-2848-BDDF-B63D17CE7D31}"/>
              </a:ext>
            </a:extLst>
          </p:cNvPr>
          <p:cNvSpPr/>
          <p:nvPr/>
        </p:nvSpPr>
        <p:spPr>
          <a:xfrm>
            <a:off x="3410607" y="1395247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F4D6C7F-826E-4740-A4C3-DFC411CCE46F}"/>
              </a:ext>
            </a:extLst>
          </p:cNvPr>
          <p:cNvSpPr/>
          <p:nvPr/>
        </p:nvSpPr>
        <p:spPr>
          <a:xfrm>
            <a:off x="7990488" y="447421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EADEB-0866-044C-82A9-857ACA54C88B}"/>
              </a:ext>
            </a:extLst>
          </p:cNvPr>
          <p:cNvSpPr txBox="1"/>
          <p:nvPr/>
        </p:nvSpPr>
        <p:spPr>
          <a:xfrm>
            <a:off x="8660524" y="4513242"/>
            <a:ext cx="27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address of trap handler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C1C39B9-A896-F94E-94DB-7716D91D2C0D}"/>
              </a:ext>
            </a:extLst>
          </p:cNvPr>
          <p:cNvSpPr/>
          <p:nvPr/>
        </p:nvSpPr>
        <p:spPr>
          <a:xfrm>
            <a:off x="7990488" y="3172617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D5513-D9E3-6B4F-9E2F-9AB36CC9C13B}"/>
              </a:ext>
            </a:extLst>
          </p:cNvPr>
          <p:cNvSpPr txBox="1"/>
          <p:nvPr/>
        </p:nvSpPr>
        <p:spPr>
          <a:xfrm>
            <a:off x="8660524" y="3211641"/>
            <a:ext cx="318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Saves the pc when a trap occurs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6984E3-59CD-504E-BBB8-9CAF96992D3A}"/>
              </a:ext>
            </a:extLst>
          </p:cNvPr>
          <p:cNvSpPr/>
          <p:nvPr/>
        </p:nvSpPr>
        <p:spPr>
          <a:xfrm>
            <a:off x="7990487" y="191799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F7521-722E-3C45-BC0F-D78444DD82F7}"/>
              </a:ext>
            </a:extLst>
          </p:cNvPr>
          <p:cNvSpPr txBox="1"/>
          <p:nvPr/>
        </p:nvSpPr>
        <p:spPr>
          <a:xfrm>
            <a:off x="8660524" y="1878974"/>
            <a:ext cx="2766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Temp in handy reg for placing value</a:t>
            </a:r>
          </a:p>
          <a:p>
            <a:r>
              <a:rPr lang="en-US" sz="1400" dirty="0"/>
              <a:t>Store the trap frame virtual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B82E55-0DE1-3647-AEDF-29ED7346E3D1}"/>
              </a:ext>
            </a:extLst>
          </p:cNvPr>
          <p:cNvSpPr/>
          <p:nvPr/>
        </p:nvSpPr>
        <p:spPr>
          <a:xfrm>
            <a:off x="3410607" y="1395246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D1F91-D7C1-C641-AEA1-4F717BFDCEA6}"/>
              </a:ext>
            </a:extLst>
          </p:cNvPr>
          <p:cNvSpPr/>
          <p:nvPr/>
        </p:nvSpPr>
        <p:spPr>
          <a:xfrm>
            <a:off x="3410607" y="3065792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$pc in $sepc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3CBE07-F2D2-2E4E-98E5-A90B1A4B73F1}"/>
              </a:ext>
            </a:extLst>
          </p:cNvPr>
          <p:cNvSpPr/>
          <p:nvPr/>
        </p:nvSpPr>
        <p:spPr>
          <a:xfrm>
            <a:off x="3410607" y="4333019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jump to $stvec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(i.e., set $pc to $stvec)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CFDCF-F9A5-2A42-A8FF-144B102D98F7}"/>
              </a:ext>
            </a:extLst>
          </p:cNvPr>
          <p:cNvSpPr/>
          <p:nvPr/>
        </p:nvSpPr>
        <p:spPr>
          <a:xfrm>
            <a:off x="3410607" y="1798565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Change mode from user to supervisor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7643D34A-338A-DB47-9018-1FF018A73175}"/>
              </a:ext>
            </a:extLst>
          </p:cNvPr>
          <p:cNvSpPr/>
          <p:nvPr/>
        </p:nvSpPr>
        <p:spPr>
          <a:xfrm>
            <a:off x="4099035" y="2502757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A75836E-9161-924D-BEFB-119069C5952B}"/>
              </a:ext>
            </a:extLst>
          </p:cNvPr>
          <p:cNvSpPr/>
          <p:nvPr/>
        </p:nvSpPr>
        <p:spPr>
          <a:xfrm>
            <a:off x="4099035" y="3769983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C8B9C94-4F73-3240-9C2C-A6DC4342BD19}"/>
              </a:ext>
            </a:extLst>
          </p:cNvPr>
          <p:cNvSpPr/>
          <p:nvPr/>
        </p:nvSpPr>
        <p:spPr>
          <a:xfrm>
            <a:off x="859222" y="1088831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BCE0F-3B16-C34C-BE48-F4EE9731C13D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1836684" y="1562444"/>
            <a:ext cx="1573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7824AD-A395-2845-8401-D5143217ECB8}"/>
              </a:ext>
            </a:extLst>
          </p:cNvPr>
          <p:cNvCxnSpPr>
            <a:stCxn id="3" idx="1"/>
            <a:endCxn id="17" idx="3"/>
          </p:cNvCxnSpPr>
          <p:nvPr/>
        </p:nvCxnSpPr>
        <p:spPr>
          <a:xfrm flipH="1">
            <a:off x="5060731" y="4685116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89F19-8F6D-A04F-B3DE-FCC7671636DE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5060731" y="3417889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E016A7-A1F3-4240-B8B5-EB732F363703}"/>
              </a:ext>
            </a:extLst>
          </p:cNvPr>
          <p:cNvCxnSpPr/>
          <p:nvPr/>
        </p:nvCxnSpPr>
        <p:spPr>
          <a:xfrm>
            <a:off x="2617075" y="396165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9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746413" y="35348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Trampoline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629DE7-4EDA-C941-A031-9C234E5A0BA8}"/>
              </a:ext>
            </a:extLst>
          </p:cNvPr>
          <p:cNvSpPr/>
          <p:nvPr/>
        </p:nvSpPr>
        <p:spPr>
          <a:xfrm>
            <a:off x="239112" y="1050906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CE02F3-BDAB-A046-B93F-8CBACFC50D3D}"/>
              </a:ext>
            </a:extLst>
          </p:cNvPr>
          <p:cNvCxnSpPr/>
          <p:nvPr/>
        </p:nvCxnSpPr>
        <p:spPr>
          <a:xfrm>
            <a:off x="1597571" y="343020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F9342B-EE3C-C344-8BE7-7420ED2DFD45}"/>
              </a:ext>
            </a:extLst>
          </p:cNvPr>
          <p:cNvSpPr/>
          <p:nvPr/>
        </p:nvSpPr>
        <p:spPr>
          <a:xfrm>
            <a:off x="1978569" y="1050906"/>
            <a:ext cx="977462" cy="94722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68DC3D-CCCF-3D4D-B452-677B8181694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216574" y="1524519"/>
            <a:ext cx="761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5EE0D-5127-DA47-8789-AD20C840F5D1}"/>
              </a:ext>
            </a:extLst>
          </p:cNvPr>
          <p:cNvSpPr/>
          <p:nvPr/>
        </p:nvSpPr>
        <p:spPr>
          <a:xfrm>
            <a:off x="3410607" y="1357322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BE9B6-A882-B046-BC6F-6B455B00ADBF}"/>
              </a:ext>
            </a:extLst>
          </p:cNvPr>
          <p:cNvSpPr/>
          <p:nvPr/>
        </p:nvSpPr>
        <p:spPr>
          <a:xfrm>
            <a:off x="3410607" y="1357321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1B724-A1E5-C441-B6D9-2BA5ABC48F2D}"/>
              </a:ext>
            </a:extLst>
          </p:cNvPr>
          <p:cNvSpPr/>
          <p:nvPr/>
        </p:nvSpPr>
        <p:spPr>
          <a:xfrm>
            <a:off x="3410607" y="3027867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32-user general-purpose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E17529-3559-C84C-9CB9-71441B4224B1}"/>
              </a:ext>
            </a:extLst>
          </p:cNvPr>
          <p:cNvSpPr/>
          <p:nvPr/>
        </p:nvSpPr>
        <p:spPr>
          <a:xfrm>
            <a:off x="3410607" y="4295094"/>
            <a:ext cx="1650124" cy="1038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000" dirty="0">
                <a:solidFill>
                  <a:schemeClr val="bg1"/>
                </a:solidFill>
              </a:rPr>
              <a:t>Load $kernel_sp, $kernel_hartid, $kernel_satp, $kernel_trap and jump to user_trap()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A62D3-42C3-E848-9118-1752560EF31F}"/>
              </a:ext>
            </a:extLst>
          </p:cNvPr>
          <p:cNvSpPr/>
          <p:nvPr/>
        </p:nvSpPr>
        <p:spPr>
          <a:xfrm>
            <a:off x="3410607" y="1760640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Load the trap frame reg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(i.e., swap $a0 $sscrach)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2C76557-1C45-8048-AA00-E762098038BA}"/>
              </a:ext>
            </a:extLst>
          </p:cNvPr>
          <p:cNvSpPr/>
          <p:nvPr/>
        </p:nvSpPr>
        <p:spPr>
          <a:xfrm>
            <a:off x="4099035" y="2464832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28D764B3-BF31-E542-A4E2-9218C15B9477}"/>
              </a:ext>
            </a:extLst>
          </p:cNvPr>
          <p:cNvSpPr/>
          <p:nvPr/>
        </p:nvSpPr>
        <p:spPr>
          <a:xfrm>
            <a:off x="4099035" y="3732058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9EB2EE-6A4F-C64E-B7B6-4FAD8503D405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2956031" y="1524519"/>
            <a:ext cx="454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54886-E2F6-C440-BD37-BD18EE538295}"/>
              </a:ext>
            </a:extLst>
          </p:cNvPr>
          <p:cNvSpPr/>
          <p:nvPr/>
        </p:nvSpPr>
        <p:spPr>
          <a:xfrm>
            <a:off x="8035161" y="135732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8C3965-AF1D-6C45-A854-C2B2FFE3CBB4}"/>
              </a:ext>
            </a:extLst>
          </p:cNvPr>
          <p:cNvSpPr/>
          <p:nvPr/>
        </p:nvSpPr>
        <p:spPr>
          <a:xfrm>
            <a:off x="6332498" y="1346083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27BA4-A02E-A843-A573-6D544B28257F}"/>
              </a:ext>
            </a:extLst>
          </p:cNvPr>
          <p:cNvSpPr/>
          <p:nvPr/>
        </p:nvSpPr>
        <p:spPr>
          <a:xfrm>
            <a:off x="6332498" y="3029005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652446-5650-A049-A779-80524DA2EDD4}"/>
              </a:ext>
            </a:extLst>
          </p:cNvPr>
          <p:cNvSpPr/>
          <p:nvPr/>
        </p:nvSpPr>
        <p:spPr>
          <a:xfrm>
            <a:off x="6332498" y="1346083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26BAAB-A8A6-1849-A521-624DC2BFAD7E}"/>
              </a:ext>
            </a:extLst>
          </p:cNvPr>
          <p:cNvSpPr/>
          <p:nvPr/>
        </p:nvSpPr>
        <p:spPr>
          <a:xfrm>
            <a:off x="6332498" y="189805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FF246-B3E5-A247-9A38-865F496A7940}"/>
              </a:ext>
            </a:extLst>
          </p:cNvPr>
          <p:cNvSpPr/>
          <p:nvPr/>
        </p:nvSpPr>
        <p:spPr>
          <a:xfrm>
            <a:off x="6332497" y="171256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EA785C-BD15-FA44-815C-3079AAACEE66}"/>
              </a:ext>
            </a:extLst>
          </p:cNvPr>
          <p:cNvSpPr/>
          <p:nvPr/>
        </p:nvSpPr>
        <p:spPr>
          <a:xfrm>
            <a:off x="6332496" y="2093982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E731F0-F4D5-3444-A420-280B5E391BE1}"/>
              </a:ext>
            </a:extLst>
          </p:cNvPr>
          <p:cNvSpPr/>
          <p:nvPr/>
        </p:nvSpPr>
        <p:spPr>
          <a:xfrm>
            <a:off x="6332495" y="2377676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87FB23-CDD1-5641-B207-38A9C0AB77DB}"/>
              </a:ext>
            </a:extLst>
          </p:cNvPr>
          <p:cNvSpPr/>
          <p:nvPr/>
        </p:nvSpPr>
        <p:spPr>
          <a:xfrm>
            <a:off x="6332494" y="257259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0E0EF9-6D62-1143-8E8D-FADF60D2D799}"/>
              </a:ext>
            </a:extLst>
          </p:cNvPr>
          <p:cNvSpPr/>
          <p:nvPr/>
        </p:nvSpPr>
        <p:spPr>
          <a:xfrm>
            <a:off x="6332493" y="2756968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A73050-3B34-8844-8A22-98E3652DDD5F}"/>
              </a:ext>
            </a:extLst>
          </p:cNvPr>
          <p:cNvSpPr/>
          <p:nvPr/>
        </p:nvSpPr>
        <p:spPr>
          <a:xfrm>
            <a:off x="6332493" y="3027867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B97B0F-986C-EE44-B9EF-E378E0F7952D}"/>
              </a:ext>
            </a:extLst>
          </p:cNvPr>
          <p:cNvSpPr/>
          <p:nvPr/>
        </p:nvSpPr>
        <p:spPr>
          <a:xfrm>
            <a:off x="6332492" y="339042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CC5C8-70F5-9549-9B9F-7AF07672E71E}"/>
              </a:ext>
            </a:extLst>
          </p:cNvPr>
          <p:cNvSpPr/>
          <p:nvPr/>
        </p:nvSpPr>
        <p:spPr>
          <a:xfrm>
            <a:off x="6332491" y="3597164"/>
            <a:ext cx="1397865" cy="173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4D5B39-F9E9-BB4B-A141-47C31A865C6E}"/>
              </a:ext>
            </a:extLst>
          </p:cNvPr>
          <p:cNvCxnSpPr>
            <a:stCxn id="26" idx="1"/>
            <a:endCxn id="12" idx="3"/>
          </p:cNvCxnSpPr>
          <p:nvPr/>
        </p:nvCxnSpPr>
        <p:spPr>
          <a:xfrm flipH="1" flipV="1">
            <a:off x="5060731" y="1524519"/>
            <a:ext cx="1271766" cy="26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CF2640-3E0D-C442-8B39-A1FCD5C6B737}"/>
              </a:ext>
            </a:extLst>
          </p:cNvPr>
          <p:cNvCxnSpPr>
            <a:stCxn id="32" idx="1"/>
            <a:endCxn id="12" idx="3"/>
          </p:cNvCxnSpPr>
          <p:nvPr/>
        </p:nvCxnSpPr>
        <p:spPr>
          <a:xfrm flipH="1" flipV="1">
            <a:off x="5060731" y="1524519"/>
            <a:ext cx="1271761" cy="194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0A98B0-B23D-214D-A30F-C2A6C888CC35}"/>
              </a:ext>
            </a:extLst>
          </p:cNvPr>
          <p:cNvSpPr/>
          <p:nvPr/>
        </p:nvSpPr>
        <p:spPr>
          <a:xfrm>
            <a:off x="8035162" y="136104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DD38E4-A899-AE48-9FF0-EC43CA8F04C2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 flipV="1">
            <a:off x="7730363" y="1530314"/>
            <a:ext cx="304799" cy="449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4B2FB96-980D-0B42-A4B4-A0B7066C9FD4}"/>
              </a:ext>
            </a:extLst>
          </p:cNvPr>
          <p:cNvSpPr/>
          <p:nvPr/>
        </p:nvSpPr>
        <p:spPr>
          <a:xfrm>
            <a:off x="8035160" y="179430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 err="1">
                <a:solidFill>
                  <a:schemeClr val="bg1"/>
                </a:solidFill>
              </a:rPr>
              <a:t>kernel_satp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C72CBE-35E9-9742-A517-344C2CAB9A5C}"/>
              </a:ext>
            </a:extLst>
          </p:cNvPr>
          <p:cNvSpPr/>
          <p:nvPr/>
        </p:nvSpPr>
        <p:spPr>
          <a:xfrm>
            <a:off x="8035158" y="214000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936CE2-8634-824E-AAC8-6BF4E0363EE7}"/>
              </a:ext>
            </a:extLst>
          </p:cNvPr>
          <p:cNvSpPr/>
          <p:nvPr/>
        </p:nvSpPr>
        <p:spPr>
          <a:xfrm>
            <a:off x="8035158" y="248145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6FC437-732C-8743-8168-F69FAB362B8D}"/>
              </a:ext>
            </a:extLst>
          </p:cNvPr>
          <p:cNvSpPr/>
          <p:nvPr/>
        </p:nvSpPr>
        <p:spPr>
          <a:xfrm>
            <a:off x="8035156" y="282290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BCA7C4-4A27-0244-B78F-807B0BE103AE}"/>
              </a:ext>
            </a:extLst>
          </p:cNvPr>
          <p:cNvSpPr/>
          <p:nvPr/>
        </p:nvSpPr>
        <p:spPr>
          <a:xfrm>
            <a:off x="8035155" y="315926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165BF2-CE19-6E49-9E0E-B9D8A5558647}"/>
              </a:ext>
            </a:extLst>
          </p:cNvPr>
          <p:cNvSpPr/>
          <p:nvPr/>
        </p:nvSpPr>
        <p:spPr>
          <a:xfrm>
            <a:off x="8035155" y="349289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180039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eft Arrow 98">
            <a:extLst>
              <a:ext uri="{FF2B5EF4-FFF2-40B4-BE49-F238E27FC236}">
                <a16:creationId xmlns:a16="http://schemas.microsoft.com/office/drawing/2014/main" id="{FAB4F112-8361-8748-BEB1-1D4E8FEC4F3D}"/>
              </a:ext>
            </a:extLst>
          </p:cNvPr>
          <p:cNvSpPr/>
          <p:nvPr/>
        </p:nvSpPr>
        <p:spPr>
          <a:xfrm rot="20352189">
            <a:off x="1749835" y="1742830"/>
            <a:ext cx="3670138" cy="511617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B6D3065F-18FA-A74B-9440-8B3903E8DB93}"/>
              </a:ext>
            </a:extLst>
          </p:cNvPr>
          <p:cNvSpPr/>
          <p:nvPr/>
        </p:nvSpPr>
        <p:spPr>
          <a:xfrm>
            <a:off x="1914998" y="2786119"/>
            <a:ext cx="3509016" cy="5027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-527485" y="33012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Traps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AD1C50-DAA7-B444-A7B5-DEDE37BC3CC6}"/>
              </a:ext>
            </a:extLst>
          </p:cNvPr>
          <p:cNvSpPr/>
          <p:nvPr/>
        </p:nvSpPr>
        <p:spPr>
          <a:xfrm>
            <a:off x="685378" y="2511558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7C07CC-EE6E-D443-A8F7-9E6F38891AA3}"/>
              </a:ext>
            </a:extLst>
          </p:cNvPr>
          <p:cNvCxnSpPr>
            <a:cxnSpLocks/>
          </p:cNvCxnSpPr>
          <p:nvPr/>
        </p:nvCxnSpPr>
        <p:spPr>
          <a:xfrm>
            <a:off x="3695978" y="1074541"/>
            <a:ext cx="0" cy="56351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91392E-022A-044E-9C75-B6373C6479BB}"/>
              </a:ext>
            </a:extLst>
          </p:cNvPr>
          <p:cNvSpPr/>
          <p:nvPr/>
        </p:nvSpPr>
        <p:spPr>
          <a:xfrm>
            <a:off x="5570383" y="2542532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65468FB-02C1-E448-B08C-C0D1C679A971}"/>
              </a:ext>
            </a:extLst>
          </p:cNvPr>
          <p:cNvSpPr/>
          <p:nvPr/>
        </p:nvSpPr>
        <p:spPr>
          <a:xfrm>
            <a:off x="7144126" y="2540314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29470A-DD26-C54C-8798-1243293993C5}"/>
              </a:ext>
            </a:extLst>
          </p:cNvPr>
          <p:cNvSpPr/>
          <p:nvPr/>
        </p:nvSpPr>
        <p:spPr>
          <a:xfrm>
            <a:off x="517138" y="3820639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A89EDF-146E-CF4E-9D7E-C9237A47C419}"/>
              </a:ext>
            </a:extLst>
          </p:cNvPr>
          <p:cNvSpPr/>
          <p:nvPr/>
        </p:nvSpPr>
        <p:spPr>
          <a:xfrm>
            <a:off x="517138" y="3820639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68F881-E9EA-9846-8A1A-60B0A1D4D10F}"/>
              </a:ext>
            </a:extLst>
          </p:cNvPr>
          <p:cNvSpPr/>
          <p:nvPr/>
        </p:nvSpPr>
        <p:spPr>
          <a:xfrm>
            <a:off x="517138" y="437261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04AEE3-B385-1542-B96E-C49762E19FEF}"/>
              </a:ext>
            </a:extLst>
          </p:cNvPr>
          <p:cNvSpPr/>
          <p:nvPr/>
        </p:nvSpPr>
        <p:spPr>
          <a:xfrm>
            <a:off x="517137" y="418712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4A4135-051B-134D-83DF-32F0E06AC68A}"/>
              </a:ext>
            </a:extLst>
          </p:cNvPr>
          <p:cNvSpPr/>
          <p:nvPr/>
        </p:nvSpPr>
        <p:spPr>
          <a:xfrm>
            <a:off x="517136" y="4568538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8D2601-4743-1D4C-B274-9B7216E2B2FC}"/>
              </a:ext>
            </a:extLst>
          </p:cNvPr>
          <p:cNvSpPr/>
          <p:nvPr/>
        </p:nvSpPr>
        <p:spPr>
          <a:xfrm>
            <a:off x="517135" y="4852232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9353D0-485F-834F-B446-7958E741D335}"/>
              </a:ext>
            </a:extLst>
          </p:cNvPr>
          <p:cNvSpPr/>
          <p:nvPr/>
        </p:nvSpPr>
        <p:spPr>
          <a:xfrm>
            <a:off x="517134" y="504715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552643-36C2-5748-A593-B57ABB1090E8}"/>
              </a:ext>
            </a:extLst>
          </p:cNvPr>
          <p:cNvSpPr/>
          <p:nvPr/>
        </p:nvSpPr>
        <p:spPr>
          <a:xfrm>
            <a:off x="517133" y="5231524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0A5F33-749C-2B4A-82B6-3D550CD09579}"/>
              </a:ext>
            </a:extLst>
          </p:cNvPr>
          <p:cNvSpPr/>
          <p:nvPr/>
        </p:nvSpPr>
        <p:spPr>
          <a:xfrm>
            <a:off x="2872034" y="168639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61863C-9C8A-D94B-BD5E-C2B7410008EE}"/>
              </a:ext>
            </a:extLst>
          </p:cNvPr>
          <p:cNvSpPr/>
          <p:nvPr/>
        </p:nvSpPr>
        <p:spPr>
          <a:xfrm>
            <a:off x="2872035" y="169011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A702C3-69F5-944C-9587-C60DC8A1D8D1}"/>
              </a:ext>
            </a:extLst>
          </p:cNvPr>
          <p:cNvSpPr/>
          <p:nvPr/>
        </p:nvSpPr>
        <p:spPr>
          <a:xfrm>
            <a:off x="2872033" y="212337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 err="1">
                <a:solidFill>
                  <a:schemeClr val="bg1"/>
                </a:solidFill>
              </a:rPr>
              <a:t>kernel_satp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2DB68D-2E24-9D46-84A8-D08922E6E9EF}"/>
              </a:ext>
            </a:extLst>
          </p:cNvPr>
          <p:cNvSpPr/>
          <p:nvPr/>
        </p:nvSpPr>
        <p:spPr>
          <a:xfrm>
            <a:off x="2872031" y="246907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C6AE46-456B-A44A-8BF5-8215B7EE4E6E}"/>
              </a:ext>
            </a:extLst>
          </p:cNvPr>
          <p:cNvSpPr/>
          <p:nvPr/>
        </p:nvSpPr>
        <p:spPr>
          <a:xfrm>
            <a:off x="2872031" y="281052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EB50BD-4C7F-7649-8A0C-C665D6302249}"/>
              </a:ext>
            </a:extLst>
          </p:cNvPr>
          <p:cNvSpPr/>
          <p:nvPr/>
        </p:nvSpPr>
        <p:spPr>
          <a:xfrm>
            <a:off x="2872029" y="315197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9AD12-DED6-434F-9963-89F75CE48C5A}"/>
              </a:ext>
            </a:extLst>
          </p:cNvPr>
          <p:cNvSpPr/>
          <p:nvPr/>
        </p:nvSpPr>
        <p:spPr>
          <a:xfrm>
            <a:off x="2872028" y="348833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8D9F3D-C06B-1B47-9664-B38B2B93D694}"/>
              </a:ext>
            </a:extLst>
          </p:cNvPr>
          <p:cNvSpPr/>
          <p:nvPr/>
        </p:nvSpPr>
        <p:spPr>
          <a:xfrm>
            <a:off x="2872028" y="382196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B3B75C-9BE1-8940-AA32-133CC4A01CA2}"/>
              </a:ext>
            </a:extLst>
          </p:cNvPr>
          <p:cNvSpPr/>
          <p:nvPr/>
        </p:nvSpPr>
        <p:spPr>
          <a:xfrm>
            <a:off x="5442574" y="3835851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3E8DBC-5BCD-854C-8A1D-1F64B33CF603}"/>
              </a:ext>
            </a:extLst>
          </p:cNvPr>
          <p:cNvSpPr/>
          <p:nvPr/>
        </p:nvSpPr>
        <p:spPr>
          <a:xfrm>
            <a:off x="5442566" y="3821962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9525AB-2903-3D41-86CE-893A35E7340A}"/>
              </a:ext>
            </a:extLst>
          </p:cNvPr>
          <p:cNvSpPr/>
          <p:nvPr/>
        </p:nvSpPr>
        <p:spPr>
          <a:xfrm>
            <a:off x="5442568" y="419727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84CF6A-AC31-D342-89C5-563BB772BA4C}"/>
              </a:ext>
            </a:extLst>
          </p:cNvPr>
          <p:cNvSpPr/>
          <p:nvPr/>
        </p:nvSpPr>
        <p:spPr>
          <a:xfrm>
            <a:off x="5442567" y="4623749"/>
            <a:ext cx="1397865" cy="1550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64E3214-BEED-974A-B9EC-D852BFF66678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 flipV="1">
            <a:off x="1915003" y="1859384"/>
            <a:ext cx="957032" cy="259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8C30214-3955-EA44-99AB-F754615BE2EC}"/>
              </a:ext>
            </a:extLst>
          </p:cNvPr>
          <p:cNvSpPr/>
          <p:nvPr/>
        </p:nvSpPr>
        <p:spPr>
          <a:xfrm>
            <a:off x="5451597" y="4413452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67FD45-2DDC-ED4A-8BDC-1FB0239DF59B}"/>
              </a:ext>
            </a:extLst>
          </p:cNvPr>
          <p:cNvCxnSpPr>
            <a:stCxn id="41" idx="3"/>
            <a:endCxn id="67" idx="1"/>
          </p:cNvCxnSpPr>
          <p:nvPr/>
        </p:nvCxnSpPr>
        <p:spPr>
          <a:xfrm>
            <a:off x="4522155" y="2601521"/>
            <a:ext cx="929442" cy="1893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40A13C-A194-D946-AB8B-6CA42305E262}"/>
              </a:ext>
            </a:extLst>
          </p:cNvPr>
          <p:cNvCxnSpPr>
            <a:stCxn id="33" idx="3"/>
            <a:endCxn id="51" idx="1"/>
          </p:cNvCxnSpPr>
          <p:nvPr/>
        </p:nvCxnSpPr>
        <p:spPr>
          <a:xfrm>
            <a:off x="1915002" y="4268862"/>
            <a:ext cx="3527566" cy="1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D12BD8-32C5-594E-9B9B-2FEADBF49EF2}"/>
              </a:ext>
            </a:extLst>
          </p:cNvPr>
          <p:cNvCxnSpPr>
            <a:endCxn id="7" idx="2"/>
          </p:cNvCxnSpPr>
          <p:nvPr/>
        </p:nvCxnSpPr>
        <p:spPr>
          <a:xfrm flipV="1">
            <a:off x="6804028" y="3570456"/>
            <a:ext cx="1048233" cy="779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ight Arrow 74">
            <a:extLst>
              <a:ext uri="{FF2B5EF4-FFF2-40B4-BE49-F238E27FC236}">
                <a16:creationId xmlns:a16="http://schemas.microsoft.com/office/drawing/2014/main" id="{AEC5BE61-4E25-7A47-BD65-CBD96F70D994}"/>
              </a:ext>
            </a:extLst>
          </p:cNvPr>
          <p:cNvSpPr/>
          <p:nvPr/>
        </p:nvSpPr>
        <p:spPr>
          <a:xfrm>
            <a:off x="6639810" y="2868072"/>
            <a:ext cx="582935" cy="3892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7E37B31-9AB1-A245-B833-D8F00FDF35B7}"/>
              </a:ext>
            </a:extLst>
          </p:cNvPr>
          <p:cNvSpPr/>
          <p:nvPr/>
        </p:nvSpPr>
        <p:spPr>
          <a:xfrm>
            <a:off x="9057959" y="254761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C3485289-3359-074F-B915-F44F52EFAA46}"/>
              </a:ext>
            </a:extLst>
          </p:cNvPr>
          <p:cNvSpPr/>
          <p:nvPr/>
        </p:nvSpPr>
        <p:spPr>
          <a:xfrm>
            <a:off x="8569802" y="2895190"/>
            <a:ext cx="557370" cy="38923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5FDC65D8-62F0-DA49-8491-D01174F57285}"/>
              </a:ext>
            </a:extLst>
          </p:cNvPr>
          <p:cNvCxnSpPr>
            <a:stCxn id="42" idx="3"/>
            <a:endCxn id="80" idx="0"/>
          </p:cNvCxnSpPr>
          <p:nvPr/>
        </p:nvCxnSpPr>
        <p:spPr>
          <a:xfrm flipV="1">
            <a:off x="4522155" y="2547618"/>
            <a:ext cx="5243939" cy="395355"/>
          </a:xfrm>
          <a:prstGeom prst="curvedConnector4">
            <a:avLst>
              <a:gd name="adj1" fmla="val 6970"/>
              <a:gd name="adj2" fmla="val 15782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EABEF3C-3202-464F-AAF9-6B46016FEC4F}"/>
              </a:ext>
            </a:extLst>
          </p:cNvPr>
          <p:cNvSpPr/>
          <p:nvPr/>
        </p:nvSpPr>
        <p:spPr>
          <a:xfrm>
            <a:off x="9128210" y="81660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1F0642-473F-704D-8243-F709303E3039}"/>
              </a:ext>
            </a:extLst>
          </p:cNvPr>
          <p:cNvSpPr/>
          <p:nvPr/>
        </p:nvSpPr>
        <p:spPr>
          <a:xfrm>
            <a:off x="10560037" y="1736296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92" name="Bent Up Arrow 91">
            <a:extLst>
              <a:ext uri="{FF2B5EF4-FFF2-40B4-BE49-F238E27FC236}">
                <a16:creationId xmlns:a16="http://schemas.microsoft.com/office/drawing/2014/main" id="{B454BF67-1B45-C34E-9D50-7FC179B469C0}"/>
              </a:ext>
            </a:extLst>
          </p:cNvPr>
          <p:cNvSpPr/>
          <p:nvPr/>
        </p:nvSpPr>
        <p:spPr>
          <a:xfrm>
            <a:off x="10493660" y="2468298"/>
            <a:ext cx="956261" cy="682904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Bent Up Arrow 93">
            <a:extLst>
              <a:ext uri="{FF2B5EF4-FFF2-40B4-BE49-F238E27FC236}">
                <a16:creationId xmlns:a16="http://schemas.microsoft.com/office/drawing/2014/main" id="{87F4E4B0-7249-4C44-8FF8-DB4108216D38}"/>
              </a:ext>
            </a:extLst>
          </p:cNvPr>
          <p:cNvSpPr/>
          <p:nvPr/>
        </p:nvSpPr>
        <p:spPr>
          <a:xfrm rot="16200000">
            <a:off x="10533910" y="989431"/>
            <a:ext cx="742565" cy="956262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45FDB96E-F515-974F-A20D-C6707A8A298A}"/>
              </a:ext>
            </a:extLst>
          </p:cNvPr>
          <p:cNvSpPr/>
          <p:nvPr/>
        </p:nvSpPr>
        <p:spPr>
          <a:xfrm>
            <a:off x="7136201" y="808703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8AFBC91-7D4A-8A45-AED9-7E9508977711}"/>
              </a:ext>
            </a:extLst>
          </p:cNvPr>
          <p:cNvSpPr/>
          <p:nvPr/>
        </p:nvSpPr>
        <p:spPr>
          <a:xfrm>
            <a:off x="5561286" y="816608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sret</a:t>
            </a:r>
          </a:p>
        </p:txBody>
      </p:sp>
      <p:sp>
        <p:nvSpPr>
          <p:cNvPr id="97" name="Left Arrow 96">
            <a:extLst>
              <a:ext uri="{FF2B5EF4-FFF2-40B4-BE49-F238E27FC236}">
                <a16:creationId xmlns:a16="http://schemas.microsoft.com/office/drawing/2014/main" id="{CB5BEC0B-38FC-0C45-8446-B95C80630256}"/>
              </a:ext>
            </a:extLst>
          </p:cNvPr>
          <p:cNvSpPr/>
          <p:nvPr/>
        </p:nvSpPr>
        <p:spPr>
          <a:xfrm>
            <a:off x="8491098" y="111903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>
            <a:extLst>
              <a:ext uri="{FF2B5EF4-FFF2-40B4-BE49-F238E27FC236}">
                <a16:creationId xmlns:a16="http://schemas.microsoft.com/office/drawing/2014/main" id="{418ED79B-5F2B-6946-80A2-562B9BFD0686}"/>
              </a:ext>
            </a:extLst>
          </p:cNvPr>
          <p:cNvSpPr/>
          <p:nvPr/>
        </p:nvSpPr>
        <p:spPr>
          <a:xfrm>
            <a:off x="6591468" y="113498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6" y="289207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 Table in xv6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AAF82-E83B-134F-8F1A-671293514AD0}"/>
              </a:ext>
            </a:extLst>
          </p:cNvPr>
          <p:cNvSpPr/>
          <p:nvPr/>
        </p:nvSpPr>
        <p:spPr>
          <a:xfrm>
            <a:off x="10319463" y="1973187"/>
            <a:ext cx="998483" cy="42174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F14D7-DBCE-5F4D-AAC4-83F33F0D4A82}"/>
              </a:ext>
            </a:extLst>
          </p:cNvPr>
          <p:cNvSpPr txBox="1"/>
          <p:nvPr/>
        </p:nvSpPr>
        <p:spPr>
          <a:xfrm>
            <a:off x="10499335" y="192399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5E0CB-C78D-D54D-A811-C42DB5839095}"/>
              </a:ext>
            </a:extLst>
          </p:cNvPr>
          <p:cNvSpPr/>
          <p:nvPr/>
        </p:nvSpPr>
        <p:spPr>
          <a:xfrm>
            <a:off x="10333270" y="2707629"/>
            <a:ext cx="998483" cy="201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1DF6B-16DF-6840-AE67-A52726E2DC62}"/>
              </a:ext>
            </a:extLst>
          </p:cNvPr>
          <p:cNvSpPr txBox="1"/>
          <p:nvPr/>
        </p:nvSpPr>
        <p:spPr>
          <a:xfrm>
            <a:off x="11235671" y="456648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965F3-97FA-6440-A641-8D9BF54E5D40}"/>
              </a:ext>
            </a:extLst>
          </p:cNvPr>
          <p:cNvSpPr txBox="1"/>
          <p:nvPr/>
        </p:nvSpPr>
        <p:spPr>
          <a:xfrm>
            <a:off x="11235670" y="256912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0x86400000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19AEF-D482-1243-998A-07B1A7076EBD}"/>
              </a:ext>
            </a:extLst>
          </p:cNvPr>
          <p:cNvSpPr/>
          <p:nvPr/>
        </p:nvSpPr>
        <p:spPr>
          <a:xfrm>
            <a:off x="10333269" y="4517866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2E8A4-5356-B142-9B45-494819C848E1}"/>
              </a:ext>
            </a:extLst>
          </p:cNvPr>
          <p:cNvSpPr/>
          <p:nvPr/>
        </p:nvSpPr>
        <p:spPr>
          <a:xfrm>
            <a:off x="10333268" y="4344741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CCA40F-0E92-144A-94F9-27EB693312BE}"/>
              </a:ext>
            </a:extLst>
          </p:cNvPr>
          <p:cNvSpPr/>
          <p:nvPr/>
        </p:nvSpPr>
        <p:spPr>
          <a:xfrm>
            <a:off x="10325257" y="3789415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562F1F-FD18-8343-AB8E-A71FA0F03634}"/>
              </a:ext>
            </a:extLst>
          </p:cNvPr>
          <p:cNvSpPr/>
          <p:nvPr/>
        </p:nvSpPr>
        <p:spPr>
          <a:xfrm>
            <a:off x="10325257" y="3626604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EB47F-993F-A64F-9A0A-4270EDE3FE16}"/>
              </a:ext>
            </a:extLst>
          </p:cNvPr>
          <p:cNvSpPr/>
          <p:nvPr/>
        </p:nvSpPr>
        <p:spPr>
          <a:xfrm>
            <a:off x="4209393" y="5741276"/>
            <a:ext cx="3773214" cy="8986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09D6C-C13B-A444-BE75-A6CF86A34ED8}"/>
              </a:ext>
            </a:extLst>
          </p:cNvPr>
          <p:cNvSpPr/>
          <p:nvPr/>
        </p:nvSpPr>
        <p:spPr>
          <a:xfrm>
            <a:off x="5255172" y="5741276"/>
            <a:ext cx="1681655" cy="29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52A66F-3E05-0049-AA5F-DBE073D93A58}"/>
              </a:ext>
            </a:extLst>
          </p:cNvPr>
          <p:cNvSpPr/>
          <p:nvPr/>
        </p:nvSpPr>
        <p:spPr>
          <a:xfrm>
            <a:off x="4309241" y="6190593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D20005-7977-0647-A77D-AB9B3F42D623}"/>
              </a:ext>
            </a:extLst>
          </p:cNvPr>
          <p:cNvSpPr/>
          <p:nvPr/>
        </p:nvSpPr>
        <p:spPr>
          <a:xfrm>
            <a:off x="4888155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BC3956-65A3-1948-821C-0B0195BA5BD8}"/>
              </a:ext>
            </a:extLst>
          </p:cNvPr>
          <p:cNvSpPr/>
          <p:nvPr/>
        </p:nvSpPr>
        <p:spPr>
          <a:xfrm>
            <a:off x="5467069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28E39-9469-5243-B50A-B0A0379D4145}"/>
              </a:ext>
            </a:extLst>
          </p:cNvPr>
          <p:cNvSpPr txBox="1"/>
          <p:nvPr/>
        </p:nvSpPr>
        <p:spPr>
          <a:xfrm>
            <a:off x="5823443" y="61394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9F7984-E2E9-2840-A213-8C486521CF1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635061" y="6364013"/>
            <a:ext cx="253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8358F0-B494-4441-8FD5-1E22B53667B8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5213975" y="6364013"/>
            <a:ext cx="253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2398CB-D127-8548-8D49-A84150564CF5}"/>
              </a:ext>
            </a:extLst>
          </p:cNvPr>
          <p:cNvSpPr txBox="1"/>
          <p:nvPr/>
        </p:nvSpPr>
        <p:spPr>
          <a:xfrm>
            <a:off x="4209392" y="5789941"/>
            <a:ext cx="58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kmem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freelist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21FFC1-41FC-CB42-B742-5EF8459A8201}"/>
              </a:ext>
            </a:extLst>
          </p:cNvPr>
          <p:cNvSpPr/>
          <p:nvPr/>
        </p:nvSpPr>
        <p:spPr>
          <a:xfrm>
            <a:off x="6145924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A02EF-613E-2044-BB5C-655B1610D04F}"/>
              </a:ext>
            </a:extLst>
          </p:cNvPr>
          <p:cNvSpPr/>
          <p:nvPr/>
        </p:nvSpPr>
        <p:spPr>
          <a:xfrm>
            <a:off x="6728310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F2EBD1-FEE8-9240-AB8A-1F6BA9A4C937}"/>
              </a:ext>
            </a:extLst>
          </p:cNvPr>
          <p:cNvSpPr/>
          <p:nvPr/>
        </p:nvSpPr>
        <p:spPr>
          <a:xfrm>
            <a:off x="7293860" y="6190590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A0AE24-C2C2-0844-9A35-9C48E619ED56}"/>
              </a:ext>
            </a:extLst>
          </p:cNvPr>
          <p:cNvCxnSpPr>
            <a:endCxn id="29" idx="1"/>
          </p:cNvCxnSpPr>
          <p:nvPr/>
        </p:nvCxnSpPr>
        <p:spPr>
          <a:xfrm>
            <a:off x="6475216" y="6356601"/>
            <a:ext cx="253094" cy="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8696D7-8816-1E41-A656-144A85572AD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7054130" y="6364011"/>
            <a:ext cx="239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16C195F-6448-D64B-8D8C-DA964CD904E0}"/>
              </a:ext>
            </a:extLst>
          </p:cNvPr>
          <p:cNvSpPr/>
          <p:nvPr/>
        </p:nvSpPr>
        <p:spPr>
          <a:xfrm>
            <a:off x="208449" y="2986023"/>
            <a:ext cx="826285" cy="78641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17730D-5099-A541-9231-5F42053E2A3E}"/>
              </a:ext>
            </a:extLst>
          </p:cNvPr>
          <p:cNvSpPr/>
          <p:nvPr/>
        </p:nvSpPr>
        <p:spPr>
          <a:xfrm>
            <a:off x="10333267" y="3463793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1483F-928C-9041-9D08-BA65B83E7062}"/>
              </a:ext>
            </a:extLst>
          </p:cNvPr>
          <p:cNvSpPr/>
          <p:nvPr/>
        </p:nvSpPr>
        <p:spPr>
          <a:xfrm>
            <a:off x="10328442" y="3069577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58FB5E-36DD-B446-9C75-DA5E82742797}"/>
              </a:ext>
            </a:extLst>
          </p:cNvPr>
          <p:cNvSpPr txBox="1"/>
          <p:nvPr/>
        </p:nvSpPr>
        <p:spPr>
          <a:xfrm>
            <a:off x="10504538" y="3476664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E7542-A795-774A-817A-FC642FBFE647}"/>
              </a:ext>
            </a:extLst>
          </p:cNvPr>
          <p:cNvSpPr txBox="1"/>
          <p:nvPr/>
        </p:nvSpPr>
        <p:spPr>
          <a:xfrm>
            <a:off x="10496525" y="269709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2D9462-2E9E-9541-AB51-CAFC4B5CA17F}"/>
              </a:ext>
            </a:extLst>
          </p:cNvPr>
          <p:cNvSpPr/>
          <p:nvPr/>
        </p:nvSpPr>
        <p:spPr>
          <a:xfrm>
            <a:off x="10325257" y="2902459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E0A94B-974B-F947-9DDD-68628D3EE3AB}"/>
              </a:ext>
            </a:extLst>
          </p:cNvPr>
          <p:cNvSpPr/>
          <p:nvPr/>
        </p:nvSpPr>
        <p:spPr>
          <a:xfrm>
            <a:off x="10333266" y="2725882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EC8B32-D07A-7F4C-B99F-E5964C34046F}"/>
              </a:ext>
            </a:extLst>
          </p:cNvPr>
          <p:cNvSpPr/>
          <p:nvPr/>
        </p:nvSpPr>
        <p:spPr>
          <a:xfrm>
            <a:off x="1397341" y="3865305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EC38266-E4D9-094B-A738-09744C78ABA4}"/>
              </a:ext>
            </a:extLst>
          </p:cNvPr>
          <p:cNvSpPr/>
          <p:nvPr/>
        </p:nvSpPr>
        <p:spPr>
          <a:xfrm>
            <a:off x="672127" y="5879025"/>
            <a:ext cx="725214" cy="6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8C1CA9-D762-2144-BD2A-0C236ECDFD24}"/>
              </a:ext>
            </a:extLst>
          </p:cNvPr>
          <p:cNvSpPr txBox="1"/>
          <p:nvPr/>
        </p:nvSpPr>
        <p:spPr>
          <a:xfrm>
            <a:off x="1674736" y="3021988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Level-2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31DC9A-3CE0-A048-BA2A-82D1B1305628}"/>
              </a:ext>
            </a:extLst>
          </p:cNvPr>
          <p:cNvSpPr/>
          <p:nvPr/>
        </p:nvSpPr>
        <p:spPr>
          <a:xfrm>
            <a:off x="1389328" y="3934718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04B7FC-A207-2D4D-BD56-3BAF615FAF2D}"/>
              </a:ext>
            </a:extLst>
          </p:cNvPr>
          <p:cNvSpPr txBox="1"/>
          <p:nvPr/>
        </p:nvSpPr>
        <p:spPr>
          <a:xfrm>
            <a:off x="1032348" y="38547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35828B-1EA0-9140-9646-2CEDD2B309B0}"/>
              </a:ext>
            </a:extLst>
          </p:cNvPr>
          <p:cNvSpPr txBox="1"/>
          <p:nvPr/>
        </p:nvSpPr>
        <p:spPr>
          <a:xfrm>
            <a:off x="1126114" y="53614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A488A2-B072-9044-A43D-16ED5605933A}"/>
              </a:ext>
            </a:extLst>
          </p:cNvPr>
          <p:cNvSpPr/>
          <p:nvPr/>
        </p:nvSpPr>
        <p:spPr>
          <a:xfrm>
            <a:off x="1392974" y="542438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2FB8D1F-5AD8-7740-82C7-3A824077C3EC}"/>
              </a:ext>
            </a:extLst>
          </p:cNvPr>
          <p:cNvCxnSpPr>
            <a:stCxn id="55" idx="3"/>
            <a:endCxn id="60" idx="2"/>
          </p:cNvCxnSpPr>
          <p:nvPr/>
        </p:nvCxnSpPr>
        <p:spPr>
          <a:xfrm flipV="1">
            <a:off x="1397341" y="5562884"/>
            <a:ext cx="958033" cy="6579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523246-7929-534A-AC50-50C990977ABD}"/>
              </a:ext>
            </a:extLst>
          </p:cNvPr>
          <p:cNvSpPr/>
          <p:nvPr/>
        </p:nvSpPr>
        <p:spPr>
          <a:xfrm>
            <a:off x="1401924" y="4453136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5766CF-3DE4-C341-A552-1201659B144F}"/>
              </a:ext>
            </a:extLst>
          </p:cNvPr>
          <p:cNvSpPr txBox="1"/>
          <p:nvPr/>
        </p:nvSpPr>
        <p:spPr>
          <a:xfrm>
            <a:off x="1980543" y="4258999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160FDA-98F1-3A46-B6B3-2458807F7F59}"/>
              </a:ext>
            </a:extLst>
          </p:cNvPr>
          <p:cNvSpPr/>
          <p:nvPr/>
        </p:nvSpPr>
        <p:spPr>
          <a:xfrm>
            <a:off x="1400670" y="410994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EF3BD1-5ECA-6B4E-94C1-C6321CFD5418}"/>
              </a:ext>
            </a:extLst>
          </p:cNvPr>
          <p:cNvSpPr/>
          <p:nvPr/>
        </p:nvSpPr>
        <p:spPr>
          <a:xfrm>
            <a:off x="1400670" y="427521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414774-6606-6441-88AB-EC089C03E5AE}"/>
              </a:ext>
            </a:extLst>
          </p:cNvPr>
          <p:cNvSpPr/>
          <p:nvPr/>
        </p:nvSpPr>
        <p:spPr>
          <a:xfrm>
            <a:off x="1392974" y="5257198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028A93-2C52-1240-9E55-563AF8AE80B3}"/>
              </a:ext>
            </a:extLst>
          </p:cNvPr>
          <p:cNvSpPr/>
          <p:nvPr/>
        </p:nvSpPr>
        <p:spPr>
          <a:xfrm>
            <a:off x="3843818" y="18541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F44BE0-0AF1-4F46-A20C-1F73F15AB3F3}"/>
              </a:ext>
            </a:extLst>
          </p:cNvPr>
          <p:cNvSpPr txBox="1"/>
          <p:nvPr/>
        </p:nvSpPr>
        <p:spPr>
          <a:xfrm>
            <a:off x="4118748" y="991207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Level-1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56FCB5-A59E-A749-A9B4-8A0CE184E49C}"/>
              </a:ext>
            </a:extLst>
          </p:cNvPr>
          <p:cNvSpPr/>
          <p:nvPr/>
        </p:nvSpPr>
        <p:spPr>
          <a:xfrm>
            <a:off x="3833340" y="190393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02B13-7775-044E-876A-AF22745091B0}"/>
              </a:ext>
            </a:extLst>
          </p:cNvPr>
          <p:cNvSpPr txBox="1"/>
          <p:nvPr/>
        </p:nvSpPr>
        <p:spPr>
          <a:xfrm>
            <a:off x="3476360" y="18239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6FFDF1-4121-8348-9180-D27C4D991746}"/>
              </a:ext>
            </a:extLst>
          </p:cNvPr>
          <p:cNvSpPr txBox="1"/>
          <p:nvPr/>
        </p:nvSpPr>
        <p:spPr>
          <a:xfrm>
            <a:off x="3570126" y="33306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D3204A-9C22-3640-B6DC-B1683D2033DF}"/>
              </a:ext>
            </a:extLst>
          </p:cNvPr>
          <p:cNvSpPr/>
          <p:nvPr/>
        </p:nvSpPr>
        <p:spPr>
          <a:xfrm>
            <a:off x="3836986" y="33936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D1A205-6EE1-C443-A3C6-7D2EA48BAAF9}"/>
              </a:ext>
            </a:extLst>
          </p:cNvPr>
          <p:cNvSpPr txBox="1"/>
          <p:nvPr/>
        </p:nvSpPr>
        <p:spPr>
          <a:xfrm>
            <a:off x="4466894" y="2156648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B152FD-D086-F44C-81DF-1DFE9BDABE1C}"/>
              </a:ext>
            </a:extLst>
          </p:cNvPr>
          <p:cNvSpPr/>
          <p:nvPr/>
        </p:nvSpPr>
        <p:spPr>
          <a:xfrm>
            <a:off x="3844682" y="20791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AF0E88-7F48-D345-821B-5940594C450F}"/>
              </a:ext>
            </a:extLst>
          </p:cNvPr>
          <p:cNvSpPr/>
          <p:nvPr/>
        </p:nvSpPr>
        <p:spPr>
          <a:xfrm>
            <a:off x="3826148" y="3878424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AEF7A9-46B0-6F4F-BC12-CA3E8B5A41EF}"/>
              </a:ext>
            </a:extLst>
          </p:cNvPr>
          <p:cNvSpPr txBox="1"/>
          <p:nvPr/>
        </p:nvSpPr>
        <p:spPr>
          <a:xfrm>
            <a:off x="3461155" y="38678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DD4EF14-9DB9-E34F-97F0-BF10FA89E3BC}"/>
              </a:ext>
            </a:extLst>
          </p:cNvPr>
          <p:cNvSpPr txBox="1"/>
          <p:nvPr/>
        </p:nvSpPr>
        <p:spPr>
          <a:xfrm>
            <a:off x="3554921" y="53745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397F0C-BD1F-AC4A-8697-C3E7092DF606}"/>
              </a:ext>
            </a:extLst>
          </p:cNvPr>
          <p:cNvSpPr/>
          <p:nvPr/>
        </p:nvSpPr>
        <p:spPr>
          <a:xfrm>
            <a:off x="3821781" y="54375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2E2725A-02AD-5F40-993B-F33FFF4E8831}"/>
              </a:ext>
            </a:extLst>
          </p:cNvPr>
          <p:cNvSpPr/>
          <p:nvPr/>
        </p:nvSpPr>
        <p:spPr>
          <a:xfrm>
            <a:off x="3830731" y="4466255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5D6565-3B6F-2244-AF65-5B6AAEBA0132}"/>
              </a:ext>
            </a:extLst>
          </p:cNvPr>
          <p:cNvSpPr txBox="1"/>
          <p:nvPr/>
        </p:nvSpPr>
        <p:spPr>
          <a:xfrm>
            <a:off x="4409088" y="4296145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F2438A5-28C4-B342-9BCB-A5DC3FA13B10}"/>
              </a:ext>
            </a:extLst>
          </p:cNvPr>
          <p:cNvSpPr/>
          <p:nvPr/>
        </p:nvSpPr>
        <p:spPr>
          <a:xfrm>
            <a:off x="3829477" y="41230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EAB54C2-AA05-F84B-A86F-E5B51C1E514F}"/>
              </a:ext>
            </a:extLst>
          </p:cNvPr>
          <p:cNvSpPr/>
          <p:nvPr/>
        </p:nvSpPr>
        <p:spPr>
          <a:xfrm>
            <a:off x="3829477" y="428833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844EE7-2002-D24E-9B7F-E3CE7CE6FAA3}"/>
              </a:ext>
            </a:extLst>
          </p:cNvPr>
          <p:cNvSpPr/>
          <p:nvPr/>
        </p:nvSpPr>
        <p:spPr>
          <a:xfrm>
            <a:off x="3821781" y="3950999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64C073C-299C-A249-A131-83A2B8F01E2B}"/>
              </a:ext>
            </a:extLst>
          </p:cNvPr>
          <p:cNvSpPr/>
          <p:nvPr/>
        </p:nvSpPr>
        <p:spPr>
          <a:xfrm>
            <a:off x="3840633" y="2253960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EC90506-4C83-A249-9704-0501A8E8F6DE}"/>
              </a:ext>
            </a:extLst>
          </p:cNvPr>
          <p:cNvSpPr/>
          <p:nvPr/>
        </p:nvSpPr>
        <p:spPr>
          <a:xfrm>
            <a:off x="6351388" y="1825768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96C973-BA4B-7546-AF45-D5AEC6A6FAAD}"/>
              </a:ext>
            </a:extLst>
          </p:cNvPr>
          <p:cNvSpPr txBox="1"/>
          <p:nvPr/>
        </p:nvSpPr>
        <p:spPr>
          <a:xfrm>
            <a:off x="6626318" y="962829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Level-0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B228E79-7BE7-B14E-8726-2300110F46E8}"/>
              </a:ext>
            </a:extLst>
          </p:cNvPr>
          <p:cNvSpPr/>
          <p:nvPr/>
        </p:nvSpPr>
        <p:spPr>
          <a:xfrm>
            <a:off x="6340910" y="1875559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B8B14D-2BE9-3C4C-B794-0ED3AFC1D34A}"/>
              </a:ext>
            </a:extLst>
          </p:cNvPr>
          <p:cNvSpPr txBox="1"/>
          <p:nvPr/>
        </p:nvSpPr>
        <p:spPr>
          <a:xfrm>
            <a:off x="5983930" y="17955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E18641-8772-CD4D-A0C4-20509F88E7E5}"/>
              </a:ext>
            </a:extLst>
          </p:cNvPr>
          <p:cNvSpPr txBox="1"/>
          <p:nvPr/>
        </p:nvSpPr>
        <p:spPr>
          <a:xfrm>
            <a:off x="6077696" y="33022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ADF177A-214D-E245-A367-CC245B9624BD}"/>
              </a:ext>
            </a:extLst>
          </p:cNvPr>
          <p:cNvSpPr/>
          <p:nvPr/>
        </p:nvSpPr>
        <p:spPr>
          <a:xfrm>
            <a:off x="6344556" y="33652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DEBA147-2D04-6747-A3BA-5566B69C7E56}"/>
              </a:ext>
            </a:extLst>
          </p:cNvPr>
          <p:cNvSpPr txBox="1"/>
          <p:nvPr/>
        </p:nvSpPr>
        <p:spPr>
          <a:xfrm>
            <a:off x="6974464" y="2128270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D080A4D-23BA-3F47-82FE-146B975A30ED}"/>
              </a:ext>
            </a:extLst>
          </p:cNvPr>
          <p:cNvSpPr/>
          <p:nvPr/>
        </p:nvSpPr>
        <p:spPr>
          <a:xfrm>
            <a:off x="6352252" y="20507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6660CED-2AA5-7342-A46F-03691C202F39}"/>
              </a:ext>
            </a:extLst>
          </p:cNvPr>
          <p:cNvSpPr/>
          <p:nvPr/>
        </p:nvSpPr>
        <p:spPr>
          <a:xfrm>
            <a:off x="6333718" y="38500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086AF52-00DE-1A4F-8478-C325105A781A}"/>
              </a:ext>
            </a:extLst>
          </p:cNvPr>
          <p:cNvSpPr txBox="1"/>
          <p:nvPr/>
        </p:nvSpPr>
        <p:spPr>
          <a:xfrm>
            <a:off x="5968725" y="38394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85638F3-F548-6749-A138-EF0EAE506715}"/>
              </a:ext>
            </a:extLst>
          </p:cNvPr>
          <p:cNvSpPr txBox="1"/>
          <p:nvPr/>
        </p:nvSpPr>
        <p:spPr>
          <a:xfrm>
            <a:off x="6062491" y="53461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3B6A35F-3FF0-4E46-972D-FE4620ED9C5A}"/>
              </a:ext>
            </a:extLst>
          </p:cNvPr>
          <p:cNvSpPr/>
          <p:nvPr/>
        </p:nvSpPr>
        <p:spPr>
          <a:xfrm>
            <a:off x="6329351" y="54091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DE2DFF-DC3D-F84A-B536-27254568AB3F}"/>
              </a:ext>
            </a:extLst>
          </p:cNvPr>
          <p:cNvSpPr/>
          <p:nvPr/>
        </p:nvSpPr>
        <p:spPr>
          <a:xfrm>
            <a:off x="6338301" y="443787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4DBA343-BC45-E54E-9250-F5F512BDFE46}"/>
              </a:ext>
            </a:extLst>
          </p:cNvPr>
          <p:cNvSpPr txBox="1"/>
          <p:nvPr/>
        </p:nvSpPr>
        <p:spPr>
          <a:xfrm>
            <a:off x="6916658" y="426776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B78D351-7EC3-8E41-AC01-DF32B1D1A7B4}"/>
              </a:ext>
            </a:extLst>
          </p:cNvPr>
          <p:cNvSpPr/>
          <p:nvPr/>
        </p:nvSpPr>
        <p:spPr>
          <a:xfrm>
            <a:off x="6337047" y="40946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200D6B-450F-704B-8830-6C1480216166}"/>
              </a:ext>
            </a:extLst>
          </p:cNvPr>
          <p:cNvSpPr/>
          <p:nvPr/>
        </p:nvSpPr>
        <p:spPr>
          <a:xfrm>
            <a:off x="6337047" y="4259956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384F469-2CA0-CF46-8BB8-1C10327AB8A7}"/>
              </a:ext>
            </a:extLst>
          </p:cNvPr>
          <p:cNvSpPr/>
          <p:nvPr/>
        </p:nvSpPr>
        <p:spPr>
          <a:xfrm>
            <a:off x="6329351" y="3922621"/>
            <a:ext cx="1924800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20F7F0-F777-EF4F-B1D7-4A1C0AE788B5}"/>
              </a:ext>
            </a:extLst>
          </p:cNvPr>
          <p:cNvSpPr/>
          <p:nvPr/>
        </p:nvSpPr>
        <p:spPr>
          <a:xfrm>
            <a:off x="6348203" y="222558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3374AE3-1858-634B-AC70-965C36A96A97}"/>
              </a:ext>
            </a:extLst>
          </p:cNvPr>
          <p:cNvCxnSpPr>
            <a:stCxn id="63" idx="3"/>
            <a:endCxn id="87" idx="1"/>
          </p:cNvCxnSpPr>
          <p:nvPr/>
        </p:nvCxnSpPr>
        <p:spPr>
          <a:xfrm>
            <a:off x="3334017" y="4522386"/>
            <a:ext cx="487764" cy="98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A856BDB-AA83-BA4C-884F-14A981F6D75F}"/>
              </a:ext>
            </a:extLst>
          </p:cNvPr>
          <p:cNvCxnSpPr>
            <a:stCxn id="57" idx="3"/>
            <a:endCxn id="74" idx="3"/>
          </p:cNvCxnSpPr>
          <p:nvPr/>
        </p:nvCxnSpPr>
        <p:spPr>
          <a:xfrm flipV="1">
            <a:off x="3321421" y="3469123"/>
            <a:ext cx="511919" cy="534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6FFA10-A6FA-414D-A690-69AADE1D9DD3}"/>
              </a:ext>
            </a:extLst>
          </p:cNvPr>
          <p:cNvCxnSpPr>
            <a:stCxn id="72" idx="3"/>
            <a:endCxn id="102" idx="1"/>
          </p:cNvCxnSpPr>
          <p:nvPr/>
        </p:nvCxnSpPr>
        <p:spPr>
          <a:xfrm>
            <a:off x="5765433" y="1973187"/>
            <a:ext cx="579123" cy="1461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B14E7BC-E4C9-A846-91EF-EBEF6D152536}"/>
              </a:ext>
            </a:extLst>
          </p:cNvPr>
          <p:cNvCxnSpPr>
            <a:stCxn id="88" idx="3"/>
            <a:endCxn id="108" idx="1"/>
          </p:cNvCxnSpPr>
          <p:nvPr/>
        </p:nvCxnSpPr>
        <p:spPr>
          <a:xfrm>
            <a:off x="5762824" y="4535505"/>
            <a:ext cx="566527" cy="942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Up Arrow 122">
            <a:extLst>
              <a:ext uri="{FF2B5EF4-FFF2-40B4-BE49-F238E27FC236}">
                <a16:creationId xmlns:a16="http://schemas.microsoft.com/office/drawing/2014/main" id="{B40F54BC-BF97-AB48-930B-D209A53723E8}"/>
              </a:ext>
            </a:extLst>
          </p:cNvPr>
          <p:cNvSpPr/>
          <p:nvPr/>
        </p:nvSpPr>
        <p:spPr>
          <a:xfrm rot="19562504">
            <a:off x="3680879" y="5855510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85757-055A-A447-BD9D-DCAD91EDA081}"/>
              </a:ext>
            </a:extLst>
          </p:cNvPr>
          <p:cNvSpPr txBox="1"/>
          <p:nvPr/>
        </p:nvSpPr>
        <p:spPr>
          <a:xfrm>
            <a:off x="2974690" y="6189552"/>
            <a:ext cx="91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kalloc( )</a:t>
            </a:r>
          </a:p>
        </p:txBody>
      </p:sp>
      <p:sp>
        <p:nvSpPr>
          <p:cNvPr id="125" name="Up Arrow 124">
            <a:extLst>
              <a:ext uri="{FF2B5EF4-FFF2-40B4-BE49-F238E27FC236}">
                <a16:creationId xmlns:a16="http://schemas.microsoft.com/office/drawing/2014/main" id="{7B9DCA8A-93E4-9347-BCAB-EB3868FF59A9}"/>
              </a:ext>
            </a:extLst>
          </p:cNvPr>
          <p:cNvSpPr/>
          <p:nvPr/>
        </p:nvSpPr>
        <p:spPr>
          <a:xfrm rot="12990244">
            <a:off x="8127259" y="5772719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AA636B4-8A9D-264C-B2CC-29BF15D1F06F}"/>
              </a:ext>
            </a:extLst>
          </p:cNvPr>
          <p:cNvSpPr txBox="1"/>
          <p:nvPr/>
        </p:nvSpPr>
        <p:spPr>
          <a:xfrm>
            <a:off x="8256204" y="6172707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kfree( 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1FF2D4-C774-0E4B-8871-D166CDD9DA05}"/>
              </a:ext>
            </a:extLst>
          </p:cNvPr>
          <p:cNvCxnSpPr>
            <a:stCxn id="99" idx="3"/>
            <a:endCxn id="52" idx="1"/>
          </p:cNvCxnSpPr>
          <p:nvPr/>
        </p:nvCxnSpPr>
        <p:spPr>
          <a:xfrm>
            <a:off x="8273003" y="1944809"/>
            <a:ext cx="2052254" cy="102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3E511AE-1030-1346-8266-FAD6881F28ED}"/>
              </a:ext>
            </a:extLst>
          </p:cNvPr>
          <p:cNvCxnSpPr>
            <a:stCxn id="113" idx="3"/>
            <a:endCxn id="16" idx="1"/>
          </p:cNvCxnSpPr>
          <p:nvPr/>
        </p:nvCxnSpPr>
        <p:spPr>
          <a:xfrm flipV="1">
            <a:off x="8254151" y="3695854"/>
            <a:ext cx="2071106" cy="296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23A2D75-EFAC-FD40-8ED3-D99C91550AE5}"/>
              </a:ext>
            </a:extLst>
          </p:cNvPr>
          <p:cNvCxnSpPr>
            <a:stCxn id="109" idx="3"/>
            <a:endCxn id="15" idx="1"/>
          </p:cNvCxnSpPr>
          <p:nvPr/>
        </p:nvCxnSpPr>
        <p:spPr>
          <a:xfrm flipV="1">
            <a:off x="8270394" y="3858665"/>
            <a:ext cx="2054863" cy="64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38398C8-513F-B948-9E1E-7FD849F1BA48}"/>
              </a:ext>
            </a:extLst>
          </p:cNvPr>
          <p:cNvSpPr/>
          <p:nvPr/>
        </p:nvSpPr>
        <p:spPr>
          <a:xfrm>
            <a:off x="208449" y="727169"/>
            <a:ext cx="3283090" cy="6677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400D60-9F87-F640-9536-7EAD5AA9D145}"/>
              </a:ext>
            </a:extLst>
          </p:cNvPr>
          <p:cNvSpPr txBox="1"/>
          <p:nvPr/>
        </p:nvSpPr>
        <p:spPr>
          <a:xfrm>
            <a:off x="964021" y="166884"/>
            <a:ext cx="1818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Virtual Address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A1CFC7-5659-0D4B-9821-B38D01B4F32D}"/>
              </a:ext>
            </a:extLst>
          </p:cNvPr>
          <p:cNvSpPr txBox="1"/>
          <p:nvPr/>
        </p:nvSpPr>
        <p:spPr>
          <a:xfrm>
            <a:off x="44181" y="4041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AD48771-BC68-4C45-A647-D38586954043}"/>
              </a:ext>
            </a:extLst>
          </p:cNvPr>
          <p:cNvSpPr txBox="1"/>
          <p:nvPr/>
        </p:nvSpPr>
        <p:spPr>
          <a:xfrm>
            <a:off x="3285439" y="426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58F2CC3-AE39-9946-8F83-1C5886256204}"/>
              </a:ext>
            </a:extLst>
          </p:cNvPr>
          <p:cNvSpPr/>
          <p:nvPr/>
        </p:nvSpPr>
        <p:spPr>
          <a:xfrm>
            <a:off x="220355" y="744752"/>
            <a:ext cx="90575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25bits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4E646E-6734-6246-8B1E-57BEDBDF0EFB}"/>
              </a:ext>
            </a:extLst>
          </p:cNvPr>
          <p:cNvSpPr/>
          <p:nvPr/>
        </p:nvSpPr>
        <p:spPr>
          <a:xfrm>
            <a:off x="1171591" y="748857"/>
            <a:ext cx="1390355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EE62AF-1FB9-F34B-8F82-22C8A8E51D3C}"/>
              </a:ext>
            </a:extLst>
          </p:cNvPr>
          <p:cNvSpPr txBox="1"/>
          <p:nvPr/>
        </p:nvSpPr>
        <p:spPr>
          <a:xfrm>
            <a:off x="1207230" y="428611"/>
            <a:ext cx="13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 </a:t>
            </a:r>
            <a:r>
              <a:rPr lang="en-US" sz="1200" b="1" dirty="0"/>
              <a:t>3 x 9 bits</a:t>
            </a:r>
            <a:endParaRPr lang="en-US" b="1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64AF392-347D-734D-8E00-7268C21716BC}"/>
              </a:ext>
            </a:extLst>
          </p:cNvPr>
          <p:cNvSpPr/>
          <p:nvPr/>
        </p:nvSpPr>
        <p:spPr>
          <a:xfrm>
            <a:off x="1171591" y="744752"/>
            <a:ext cx="435449" cy="6260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A5E2F41-17D1-2540-B7EE-93ACF02A2C97}"/>
              </a:ext>
            </a:extLst>
          </p:cNvPr>
          <p:cNvSpPr/>
          <p:nvPr/>
        </p:nvSpPr>
        <p:spPr>
          <a:xfrm>
            <a:off x="1652517" y="753807"/>
            <a:ext cx="434601" cy="62604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7611AB6-4D26-5845-8DE2-901889CF5925}"/>
              </a:ext>
            </a:extLst>
          </p:cNvPr>
          <p:cNvSpPr/>
          <p:nvPr/>
        </p:nvSpPr>
        <p:spPr>
          <a:xfrm>
            <a:off x="2128937" y="745304"/>
            <a:ext cx="434601" cy="62604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C53CFC3-7433-AF4C-8546-BFC8DB8CDBAA}"/>
              </a:ext>
            </a:extLst>
          </p:cNvPr>
          <p:cNvSpPr/>
          <p:nvPr/>
        </p:nvSpPr>
        <p:spPr>
          <a:xfrm>
            <a:off x="2598928" y="739682"/>
            <a:ext cx="905759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D996FF9-55BF-C745-84B8-F8B95DD4D96B}"/>
              </a:ext>
            </a:extLst>
          </p:cNvPr>
          <p:cNvSpPr/>
          <p:nvPr/>
        </p:nvSpPr>
        <p:spPr>
          <a:xfrm>
            <a:off x="1366127" y="3051600"/>
            <a:ext cx="1978494" cy="814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9320E72-0006-1046-84E9-2661BB5CF149}"/>
              </a:ext>
            </a:extLst>
          </p:cNvPr>
          <p:cNvSpPr/>
          <p:nvPr/>
        </p:nvSpPr>
        <p:spPr>
          <a:xfrm>
            <a:off x="3810139" y="996188"/>
            <a:ext cx="1978494" cy="8143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BCBC8E4-2242-7D4F-84BF-256B5AAA8872}"/>
              </a:ext>
            </a:extLst>
          </p:cNvPr>
          <p:cNvSpPr/>
          <p:nvPr/>
        </p:nvSpPr>
        <p:spPr>
          <a:xfrm>
            <a:off x="6321626" y="988291"/>
            <a:ext cx="1978494" cy="8143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FBFC5C8-649A-2040-9ED7-C660C012C042}"/>
              </a:ext>
            </a:extLst>
          </p:cNvPr>
          <p:cNvSpPr/>
          <p:nvPr/>
        </p:nvSpPr>
        <p:spPr>
          <a:xfrm>
            <a:off x="218414" y="2090073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A21ECAE-9DD8-D645-A483-BFE4B24A09D9}"/>
              </a:ext>
            </a:extLst>
          </p:cNvPr>
          <p:cNvSpPr txBox="1"/>
          <p:nvPr/>
        </p:nvSpPr>
        <p:spPr>
          <a:xfrm>
            <a:off x="679322" y="1696584"/>
            <a:ext cx="253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Page Table Entry (PTE)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FDECF7A-3719-5D4F-B975-BD1FDDC793F8}"/>
              </a:ext>
            </a:extLst>
          </p:cNvPr>
          <p:cNvSpPr txBox="1"/>
          <p:nvPr/>
        </p:nvSpPr>
        <p:spPr>
          <a:xfrm>
            <a:off x="70014" y="1787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19A84FB-668B-5649-9758-5F21AD382FC5}"/>
              </a:ext>
            </a:extLst>
          </p:cNvPr>
          <p:cNvSpPr txBox="1"/>
          <p:nvPr/>
        </p:nvSpPr>
        <p:spPr>
          <a:xfrm>
            <a:off x="3268254" y="1800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552B298-66A8-4648-94C0-B1C0D6492BDC}"/>
              </a:ext>
            </a:extLst>
          </p:cNvPr>
          <p:cNvSpPr/>
          <p:nvPr/>
        </p:nvSpPr>
        <p:spPr>
          <a:xfrm>
            <a:off x="224548" y="2099833"/>
            <a:ext cx="77432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77EDA8D-403B-BC41-9ADB-9B81FE449600}"/>
              </a:ext>
            </a:extLst>
          </p:cNvPr>
          <p:cNvSpPr/>
          <p:nvPr/>
        </p:nvSpPr>
        <p:spPr>
          <a:xfrm>
            <a:off x="1063304" y="2092770"/>
            <a:ext cx="1571478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3B18E5-9E78-704B-9DC1-252A68CF391E}"/>
              </a:ext>
            </a:extLst>
          </p:cNvPr>
          <p:cNvSpPr/>
          <p:nvPr/>
        </p:nvSpPr>
        <p:spPr>
          <a:xfrm>
            <a:off x="2700508" y="2100966"/>
            <a:ext cx="79103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Flags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D42B49B-91A5-CB42-94CD-62C8A398CEE6}"/>
              </a:ext>
            </a:extLst>
          </p:cNvPr>
          <p:cNvSpPr/>
          <p:nvPr/>
        </p:nvSpPr>
        <p:spPr>
          <a:xfrm>
            <a:off x="8590995" y="760428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08D395C-FD65-C34C-AF6C-6B9D1E1EB7E2}"/>
              </a:ext>
            </a:extLst>
          </p:cNvPr>
          <p:cNvSpPr txBox="1"/>
          <p:nvPr/>
        </p:nvSpPr>
        <p:spPr>
          <a:xfrm>
            <a:off x="9357990" y="366939"/>
            <a:ext cx="1947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Physical Address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DB7F646-177B-3547-8188-B19E8F6B6F16}"/>
              </a:ext>
            </a:extLst>
          </p:cNvPr>
          <p:cNvSpPr txBox="1"/>
          <p:nvPr/>
        </p:nvSpPr>
        <p:spPr>
          <a:xfrm>
            <a:off x="11640835" y="470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79E929B-B557-4244-84E2-DA48975B0E52}"/>
              </a:ext>
            </a:extLst>
          </p:cNvPr>
          <p:cNvSpPr/>
          <p:nvPr/>
        </p:nvSpPr>
        <p:spPr>
          <a:xfrm>
            <a:off x="8597129" y="770188"/>
            <a:ext cx="76086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8bits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6604209-B26B-6847-B0E1-55842415ED0D}"/>
              </a:ext>
            </a:extLst>
          </p:cNvPr>
          <p:cNvSpPr/>
          <p:nvPr/>
        </p:nvSpPr>
        <p:spPr>
          <a:xfrm>
            <a:off x="9405183" y="761800"/>
            <a:ext cx="1489901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Level-0 pgtbl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06A0395-D010-9148-AA20-1CC46A442B57}"/>
              </a:ext>
            </a:extLst>
          </p:cNvPr>
          <p:cNvSpPr/>
          <p:nvPr/>
        </p:nvSpPr>
        <p:spPr>
          <a:xfrm>
            <a:off x="10942277" y="760008"/>
            <a:ext cx="931807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20D00CE-BCCC-5E41-B81C-D6A03BF76B62}"/>
              </a:ext>
            </a:extLst>
          </p:cNvPr>
          <p:cNvSpPr txBox="1"/>
          <p:nvPr/>
        </p:nvSpPr>
        <p:spPr>
          <a:xfrm>
            <a:off x="8425521" y="470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166878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6547</TotalTime>
  <Words>597</Words>
  <Application>Microsoft Macintosh PowerPoint</Application>
  <PresentationFormat>Widescreen</PresentationFormat>
  <Paragraphs>262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125</cp:revision>
  <dcterms:created xsi:type="dcterms:W3CDTF">2022-02-23T09:17:56Z</dcterms:created>
  <dcterms:modified xsi:type="dcterms:W3CDTF">2022-03-31T13:53:53Z</dcterms:modified>
</cp:coreProperties>
</file>