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331" r:id="rId2"/>
    <p:sldId id="334" r:id="rId3"/>
    <p:sldId id="335" r:id="rId4"/>
    <p:sldId id="336" r:id="rId5"/>
    <p:sldId id="332" r:id="rId6"/>
    <p:sldId id="333" r:id="rId7"/>
    <p:sldId id="339" r:id="rId8"/>
    <p:sldId id="341" r:id="rId9"/>
    <p:sldId id="345" r:id="rId10"/>
    <p:sldId id="346" r:id="rId11"/>
    <p:sldId id="342" r:id="rId12"/>
    <p:sldId id="343" r:id="rId13"/>
    <p:sldId id="348" r:id="rId14"/>
    <p:sldId id="34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703"/>
  </p:normalViewPr>
  <p:slideViewPr>
    <p:cSldViewPr snapToGrid="0" snapToObjects="1">
      <p:cViewPr varScale="1">
        <p:scale>
          <a:sx n="116" d="100"/>
          <a:sy n="116" d="100"/>
        </p:scale>
        <p:origin x="9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FFAEC8-D018-F645-91F8-523BBA3A2E09}" type="datetimeFigureOut">
              <a:rPr lang="en-US" smtClean="0"/>
              <a:t>3/31/22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4D4A2F-4940-9442-99AA-AA4ACC48A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09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274CE-51E2-314F-8544-5E91EE33A0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934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274CE-51E2-314F-8544-5E91EE33A0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8348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274CE-51E2-314F-8544-5E91EE33A09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1107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274CE-51E2-314F-8544-5E91EE33A09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684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274CE-51E2-314F-8544-5E91EE33A09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3108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274CE-51E2-314F-8544-5E91EE33A09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8002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274CE-51E2-314F-8544-5E91EE33A0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934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274CE-51E2-314F-8544-5E91EE33A0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8601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274CE-51E2-314F-8544-5E91EE33A0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5696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274CE-51E2-314F-8544-5E91EE33A0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934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274CE-51E2-314F-8544-5E91EE33A0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934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274CE-51E2-314F-8544-5E91EE33A0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5488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274CE-51E2-314F-8544-5E91EE33A0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5535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274CE-51E2-314F-8544-5E91EE33A0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143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96A0F-E860-C74C-B4E6-8BCBE2FA01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7E5562-167E-3047-AFAD-D1FD16A1BC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A42ADA-2895-1040-8BA5-E0E631CE6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1545-4337-D04F-96C2-94803B0B0F81}" type="datetimeFigureOut">
              <a:rPr lang="en-US" smtClean="0"/>
              <a:t>3/31/22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A8CB2-D2D9-9940-A9AA-AC1E1D1CD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BAA6D-A392-8646-9827-ED001096F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5208-F7D6-5646-B2BF-1A0D77AD6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992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34A3F-7AB1-4E4E-89FF-AD8A2BFD8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713D4-6F4F-D143-950F-827F29B37D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0C08B-90C2-1948-8C17-ADB81877D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1545-4337-D04F-96C2-94803B0B0F81}" type="datetimeFigureOut">
              <a:rPr lang="en-US" smtClean="0"/>
              <a:t>3/31/22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19650-8D23-8B47-A649-DC5E4B6FB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D5A24-8F48-E34E-9064-41929F3B1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5208-F7D6-5646-B2BF-1A0D77AD6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434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909D4A-2F35-6D42-B57E-708289AFA1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A39943-00AD-A048-9493-914DA76C41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D8D17-36A0-F348-B21E-E7AB07ABE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1545-4337-D04F-96C2-94803B0B0F81}" type="datetimeFigureOut">
              <a:rPr lang="en-US" smtClean="0"/>
              <a:t>3/31/22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FF9E6-1ABB-1742-A1E3-DEDCB335C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C3C9F-A111-634D-926A-3D2B96EEE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5208-F7D6-5646-B2BF-1A0D77AD6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0761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06530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8DA86-34E3-FC41-823F-22194DE5D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57C8A-CEE2-1846-82CD-611F72DE2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5ABFE-8EED-554D-AE6C-0D43E5BCD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1545-4337-D04F-96C2-94803B0B0F81}" type="datetimeFigureOut">
              <a:rPr lang="en-US" smtClean="0"/>
              <a:t>3/31/22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4DE7C-ED33-DF47-9E3B-D30000E73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8C168-4274-7E40-B853-E2A6175A9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5208-F7D6-5646-B2BF-1A0D77AD6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998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974FE-D61F-E944-B897-01DD0F3C3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E577F5-B221-F944-800C-C22C3A5DD2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6FEB3-1A57-1E43-AF67-7D0D5E03D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1545-4337-D04F-96C2-94803B0B0F81}" type="datetimeFigureOut">
              <a:rPr lang="en-US" smtClean="0"/>
              <a:t>3/31/22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DE0C2-C039-E244-BB10-B93064269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37525-ED0A-7544-B401-3034B3906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5208-F7D6-5646-B2BF-1A0D77AD6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078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C2E47-DEFB-B64E-BD5F-83DDB6393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BE40F-EE3F-D945-A184-EE08684554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60ECCF-3CED-4444-8D33-F0AE6DD79F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6B4F0B-B130-6A46-9601-96CF7425E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1545-4337-D04F-96C2-94803B0B0F81}" type="datetimeFigureOut">
              <a:rPr lang="en-US" smtClean="0"/>
              <a:t>3/31/22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4C9A84-31DF-9246-90AF-18A0CD1A8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6F9D15-8AB9-4D40-A643-09B1DC285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5208-F7D6-5646-B2BF-1A0D77AD6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355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57553-167C-194B-ACB2-528F62DB0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4F62D5-BB79-EF48-8033-2E90EEDAF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2C95F4-0513-EA4B-B51E-0EA9820FAB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BFA846-1980-CD4B-A3DC-6C4A124E76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C86CB4-0FA3-6142-8C4D-7478E0A917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D097C2-0EF3-DC48-B451-4AD37C779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1545-4337-D04F-96C2-94803B0B0F81}" type="datetimeFigureOut">
              <a:rPr lang="en-US" smtClean="0"/>
              <a:t>3/31/22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0ECD9D-E412-244C-BA9D-1EFA2F46D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12821B-9BB9-4A49-B70C-013D9CEE2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5208-F7D6-5646-B2BF-1A0D77AD6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816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A0B52-8F6E-4348-B467-366B045F0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7EA24F-1B09-E149-BE13-2F05697FA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1545-4337-D04F-96C2-94803B0B0F81}" type="datetimeFigureOut">
              <a:rPr lang="en-US" smtClean="0"/>
              <a:t>3/31/22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F50B76-53C4-454F-B51C-5EA275F1A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F78DEA-0B51-1A47-B1E6-B4EA21127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5208-F7D6-5646-B2BF-1A0D77AD6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51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C895F8-0B6B-9746-9E23-24BD68BE3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1545-4337-D04F-96C2-94803B0B0F81}" type="datetimeFigureOut">
              <a:rPr lang="en-US" smtClean="0"/>
              <a:t>3/31/22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CB76FD-2254-8943-8200-B31D381BD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8D0E74-62EA-F945-AC24-97571393D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5208-F7D6-5646-B2BF-1A0D77AD6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552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68E1B-7705-224E-968F-D9EDA8638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9A29F-73E1-D245-8DC7-0970972A2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5C7F47-CEED-3749-BD5D-0485F5D638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0417DD-9242-F945-866C-E9733A51C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1545-4337-D04F-96C2-94803B0B0F81}" type="datetimeFigureOut">
              <a:rPr lang="en-US" smtClean="0"/>
              <a:t>3/31/22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D7B2C2-AF39-D44B-9068-BE0C0A290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B367D3-CF46-5A49-8DF1-30FDC3835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5208-F7D6-5646-B2BF-1A0D77AD6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065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5414A-DCD3-3F44-A4CC-ADB46974D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681EAF-027B-AF46-AC88-27DC2C63C2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BC9521-77ED-A741-A112-E1FA1A455E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84C502-6917-0048-AA44-4274FE3A6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1545-4337-D04F-96C2-94803B0B0F81}" type="datetimeFigureOut">
              <a:rPr lang="en-US" smtClean="0"/>
              <a:t>3/31/22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415271-55E7-AF4F-8E46-04AA010A5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DECE6D-88E0-3A4E-BFD0-6106DB14A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5208-F7D6-5646-B2BF-1A0D77AD6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361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D21833-866D-A349-9C09-CEEB24893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3F7801-6892-554F-AFDA-675DDB0B73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8959D-10B3-504C-9A9E-87857D870D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61545-4337-D04F-96C2-94803B0B0F81}" type="datetimeFigureOut">
              <a:rPr lang="en-US" smtClean="0"/>
              <a:t>3/31/22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612751-8CA2-444E-8BAD-60BA77E9E6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E1B485-92D4-8B4B-9F7D-8C184B3A51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B5208-F7D6-5646-B2BF-1A0D77AD6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695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D09B64E-19BA-9847-B62F-F23FA40DD8D7}"/>
              </a:ext>
            </a:extLst>
          </p:cNvPr>
          <p:cNvSpPr/>
          <p:nvPr/>
        </p:nvSpPr>
        <p:spPr>
          <a:xfrm>
            <a:off x="4480031" y="4064545"/>
            <a:ext cx="3310758" cy="2612978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Other HW Resources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9980E2-A3A9-FD4A-9011-9A37E88F5891}"/>
              </a:ext>
            </a:extLst>
          </p:cNvPr>
          <p:cNvSpPr txBox="1"/>
          <p:nvPr/>
        </p:nvSpPr>
        <p:spPr>
          <a:xfrm>
            <a:off x="1872537" y="343020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User / Kernel Mode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9DFE813-703B-274F-AA82-D9302E493E45}"/>
              </a:ext>
            </a:extLst>
          </p:cNvPr>
          <p:cNvSpPr/>
          <p:nvPr/>
        </p:nvSpPr>
        <p:spPr>
          <a:xfrm>
            <a:off x="5676153" y="4233796"/>
            <a:ext cx="918519" cy="939114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CPU 1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4DBF26D-79F1-C54C-8418-EE55EE474A09}"/>
              </a:ext>
            </a:extLst>
          </p:cNvPr>
          <p:cNvSpPr/>
          <p:nvPr/>
        </p:nvSpPr>
        <p:spPr>
          <a:xfrm>
            <a:off x="5676153" y="5533670"/>
            <a:ext cx="918519" cy="939114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CPU 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78EA51-E2A5-2046-BBD1-A8B37E908E76}"/>
              </a:ext>
            </a:extLst>
          </p:cNvPr>
          <p:cNvSpPr/>
          <p:nvPr/>
        </p:nvSpPr>
        <p:spPr>
          <a:xfrm>
            <a:off x="5676154" y="4848328"/>
            <a:ext cx="918518" cy="22071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Mode Flag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5F71BE-572D-994F-87FE-72450682228C}"/>
              </a:ext>
            </a:extLst>
          </p:cNvPr>
          <p:cNvSpPr/>
          <p:nvPr/>
        </p:nvSpPr>
        <p:spPr>
          <a:xfrm>
            <a:off x="5676154" y="6134414"/>
            <a:ext cx="918518" cy="22071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Mode Flag 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8362F41D-7A02-B542-B01E-FD083DCD9210}"/>
              </a:ext>
            </a:extLst>
          </p:cNvPr>
          <p:cNvSpPr/>
          <p:nvPr/>
        </p:nvSpPr>
        <p:spPr>
          <a:xfrm>
            <a:off x="4078013" y="2727266"/>
            <a:ext cx="4114800" cy="1030014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Kernel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F374154A-17A4-AC44-BCB1-7FD976F75AE8}"/>
              </a:ext>
            </a:extLst>
          </p:cNvPr>
          <p:cNvSpPr/>
          <p:nvPr/>
        </p:nvSpPr>
        <p:spPr>
          <a:xfrm>
            <a:off x="4078013" y="1243655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vim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4AC7FE9C-2D79-6448-8540-C1D22A1B67B8}"/>
              </a:ext>
            </a:extLst>
          </p:cNvPr>
          <p:cNvSpPr/>
          <p:nvPr/>
        </p:nvSpPr>
        <p:spPr>
          <a:xfrm>
            <a:off x="5160578" y="1243654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gcc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20C10F79-C9C8-A24E-9879-37E7E311E658}"/>
              </a:ext>
            </a:extLst>
          </p:cNvPr>
          <p:cNvSpPr/>
          <p:nvPr/>
        </p:nvSpPr>
        <p:spPr>
          <a:xfrm>
            <a:off x="6243143" y="1243653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nginx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C43AC1A4-326C-3143-83E6-A7BF8948AA14}"/>
              </a:ext>
            </a:extLst>
          </p:cNvPr>
          <p:cNvSpPr/>
          <p:nvPr/>
        </p:nvSpPr>
        <p:spPr>
          <a:xfrm>
            <a:off x="7309945" y="1247841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ui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CB0E605-18D6-914E-B289-FDBC0839E45D}"/>
              </a:ext>
            </a:extLst>
          </p:cNvPr>
          <p:cNvCxnSpPr/>
          <p:nvPr/>
        </p:nvCxnSpPr>
        <p:spPr>
          <a:xfrm>
            <a:off x="3192514" y="2420000"/>
            <a:ext cx="5885794" cy="0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2A95AC2-00D8-6547-856B-7B09309A39B5}"/>
              </a:ext>
            </a:extLst>
          </p:cNvPr>
          <p:cNvSpPr txBox="1"/>
          <p:nvPr/>
        </p:nvSpPr>
        <p:spPr>
          <a:xfrm>
            <a:off x="8818179" y="2890046"/>
            <a:ext cx="26445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Kernel Mode</a:t>
            </a:r>
          </a:p>
          <a:p>
            <a:r>
              <a:rPr lang="en-US" sz="1000" dirty="0"/>
              <a:t>Mode Flag = 0</a:t>
            </a:r>
          </a:p>
          <a:p>
            <a:r>
              <a:rPr lang="en-US" sz="1200" dirty="0"/>
              <a:t>CPU can execute </a:t>
            </a:r>
            <a:r>
              <a:rPr lang="en-US" sz="1200" b="1" dirty="0">
                <a:solidFill>
                  <a:srgbClr val="00B0F0"/>
                </a:solidFill>
              </a:rPr>
              <a:t>Privileged</a:t>
            </a:r>
            <a:r>
              <a:rPr lang="en-US" sz="1200" dirty="0"/>
              <a:t> instructions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1C9836-61C4-2E4B-A044-144DF5821766}"/>
              </a:ext>
            </a:extLst>
          </p:cNvPr>
          <p:cNvSpPr txBox="1"/>
          <p:nvPr/>
        </p:nvSpPr>
        <p:spPr>
          <a:xfrm>
            <a:off x="8818179" y="1512116"/>
            <a:ext cx="314714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User Mode</a:t>
            </a:r>
          </a:p>
          <a:p>
            <a:r>
              <a:rPr lang="en-US" sz="1000" dirty="0"/>
              <a:t>Mode Flag = 1</a:t>
            </a:r>
          </a:p>
          <a:p>
            <a:r>
              <a:rPr lang="en-US" sz="1200" dirty="0"/>
              <a:t>CPU can only execute </a:t>
            </a:r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Unprivileged</a:t>
            </a:r>
            <a:r>
              <a:rPr lang="en-US" sz="1200" dirty="0"/>
              <a:t> instructions</a:t>
            </a:r>
          </a:p>
          <a:p>
            <a:endParaRPr lang="en-US" sz="1000" dirty="0"/>
          </a:p>
        </p:txBody>
      </p:sp>
      <p:sp>
        <p:nvSpPr>
          <p:cNvPr id="22" name="Down Arrow 21">
            <a:extLst>
              <a:ext uri="{FF2B5EF4-FFF2-40B4-BE49-F238E27FC236}">
                <a16:creationId xmlns:a16="http://schemas.microsoft.com/office/drawing/2014/main" id="{CE511169-FAEA-5248-80D0-3BF4F8631592}"/>
              </a:ext>
            </a:extLst>
          </p:cNvPr>
          <p:cNvSpPr/>
          <p:nvPr/>
        </p:nvSpPr>
        <p:spPr>
          <a:xfrm>
            <a:off x="6059212" y="2185249"/>
            <a:ext cx="231228" cy="469503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270BFC0-9440-554D-8AB5-A2B00C471D84}"/>
              </a:ext>
            </a:extLst>
          </p:cNvPr>
          <p:cNvSpPr txBox="1"/>
          <p:nvPr/>
        </p:nvSpPr>
        <p:spPr>
          <a:xfrm>
            <a:off x="5513477" y="2148562"/>
            <a:ext cx="1243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System Call</a:t>
            </a:r>
          </a:p>
        </p:txBody>
      </p: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088086D2-7F09-FC4E-BFEB-E3694FBDF420}"/>
              </a:ext>
            </a:extLst>
          </p:cNvPr>
          <p:cNvCxnSpPr>
            <a:stCxn id="14" idx="1"/>
          </p:cNvCxnSpPr>
          <p:nvPr/>
        </p:nvCxnSpPr>
        <p:spPr>
          <a:xfrm rot="10800000" flipV="1">
            <a:off x="2427891" y="1685090"/>
            <a:ext cx="1650123" cy="104217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38571BB7-1994-1949-8E8C-149C6DA441AC}"/>
              </a:ext>
            </a:extLst>
          </p:cNvPr>
          <p:cNvSpPr/>
          <p:nvPr/>
        </p:nvSpPr>
        <p:spPr>
          <a:xfrm>
            <a:off x="893378" y="2654752"/>
            <a:ext cx="1650123" cy="3860228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DC7C57F-2119-4248-888D-B7AAF221CE90}"/>
              </a:ext>
            </a:extLst>
          </p:cNvPr>
          <p:cNvSpPr/>
          <p:nvPr/>
        </p:nvSpPr>
        <p:spPr>
          <a:xfrm>
            <a:off x="974834" y="2734934"/>
            <a:ext cx="1487214" cy="310224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User Actions In Vim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9555C6A-C922-264D-8145-DCCF17D1E386}"/>
              </a:ext>
            </a:extLst>
          </p:cNvPr>
          <p:cNvSpPr/>
          <p:nvPr/>
        </p:nvSpPr>
        <p:spPr>
          <a:xfrm>
            <a:off x="893378" y="3187924"/>
            <a:ext cx="1650123" cy="1461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B4ED19C-6946-244C-B583-CCA163BCB338}"/>
              </a:ext>
            </a:extLst>
          </p:cNvPr>
          <p:cNvSpPr/>
          <p:nvPr/>
        </p:nvSpPr>
        <p:spPr>
          <a:xfrm>
            <a:off x="893379" y="3257870"/>
            <a:ext cx="1650123" cy="7569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:w 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write(fd, &amp;buffer, size)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ecall   SYS_write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78A42B2-FA6D-7340-9D8E-C5F7826D1C17}"/>
              </a:ext>
            </a:extLst>
          </p:cNvPr>
          <p:cNvSpPr/>
          <p:nvPr/>
        </p:nvSpPr>
        <p:spPr>
          <a:xfrm>
            <a:off x="893378" y="4094211"/>
            <a:ext cx="1650123" cy="45121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sys_write()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filewrite(f, p, n)</a:t>
            </a:r>
          </a:p>
        </p:txBody>
      </p:sp>
      <p:sp>
        <p:nvSpPr>
          <p:cNvPr id="30" name="Down Arrow 29">
            <a:extLst>
              <a:ext uri="{FF2B5EF4-FFF2-40B4-BE49-F238E27FC236}">
                <a16:creationId xmlns:a16="http://schemas.microsoft.com/office/drawing/2014/main" id="{663760B5-8D72-4A48-B9E2-A7C0E248F83A}"/>
              </a:ext>
            </a:extLst>
          </p:cNvPr>
          <p:cNvSpPr/>
          <p:nvPr/>
        </p:nvSpPr>
        <p:spPr>
          <a:xfrm>
            <a:off x="2497517" y="3840691"/>
            <a:ext cx="256193" cy="461665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3E198B1-A0C3-3B42-919E-83DC3302208A}"/>
              </a:ext>
            </a:extLst>
          </p:cNvPr>
          <p:cNvSpPr txBox="1"/>
          <p:nvPr/>
        </p:nvSpPr>
        <p:spPr>
          <a:xfrm>
            <a:off x="2673947" y="3783987"/>
            <a:ext cx="1158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Trap into kernel</a:t>
            </a:r>
          </a:p>
          <a:p>
            <a:r>
              <a:rPr lang="en-US" sz="1200" dirty="0"/>
              <a:t>Trap frame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94377A0-A93E-5847-A8AA-4CF89C527E45}"/>
              </a:ext>
            </a:extLst>
          </p:cNvPr>
          <p:cNvSpPr/>
          <p:nvPr/>
        </p:nvSpPr>
        <p:spPr>
          <a:xfrm>
            <a:off x="899941" y="4873199"/>
            <a:ext cx="1650123" cy="889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7F51AA5-52BD-974E-901D-219145CCE34C}"/>
              </a:ext>
            </a:extLst>
          </p:cNvPr>
          <p:cNvSpPr/>
          <p:nvPr/>
        </p:nvSpPr>
        <p:spPr>
          <a:xfrm>
            <a:off x="906504" y="4945186"/>
            <a:ext cx="1650123" cy="7569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/a string 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find_str(target)</a:t>
            </a:r>
          </a:p>
        </p:txBody>
      </p:sp>
    </p:spTree>
    <p:extLst>
      <p:ext uri="{BB962C8B-B14F-4D97-AF65-F5344CB8AC3E}">
        <p14:creationId xmlns:p14="http://schemas.microsoft.com/office/powerpoint/2010/main" val="3914335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0AB108C1-FABE-EE4A-9A90-853CDBD63CE7}"/>
              </a:ext>
            </a:extLst>
          </p:cNvPr>
          <p:cNvCxnSpPr>
            <a:stCxn id="73" idx="2"/>
            <a:endCxn id="11" idx="0"/>
          </p:cNvCxnSpPr>
          <p:nvPr/>
        </p:nvCxnSpPr>
        <p:spPr>
          <a:xfrm>
            <a:off x="2987804" y="2818994"/>
            <a:ext cx="0" cy="5107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99980E2-A3A9-FD4A-9011-9A37E88F5891}"/>
              </a:ext>
            </a:extLst>
          </p:cNvPr>
          <p:cNvSpPr txBox="1"/>
          <p:nvPr/>
        </p:nvSpPr>
        <p:spPr>
          <a:xfrm>
            <a:off x="1872537" y="277843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Keyboard Interrupts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BB8FF68-23E9-A743-9B8B-EE9E50068E46}"/>
              </a:ext>
            </a:extLst>
          </p:cNvPr>
          <p:cNvSpPr/>
          <p:nvPr/>
        </p:nvSpPr>
        <p:spPr>
          <a:xfrm>
            <a:off x="3736427" y="1155363"/>
            <a:ext cx="4719145" cy="906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EF8CF4-E64E-964C-923C-F6F4A01EFD00}"/>
              </a:ext>
            </a:extLst>
          </p:cNvPr>
          <p:cNvSpPr txBox="1"/>
          <p:nvPr/>
        </p:nvSpPr>
        <p:spPr>
          <a:xfrm>
            <a:off x="5288434" y="1080350"/>
            <a:ext cx="1619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Transmit buffer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22B102-358F-4440-8CAF-1D6B49281D62}"/>
              </a:ext>
            </a:extLst>
          </p:cNvPr>
          <p:cNvSpPr/>
          <p:nvPr/>
        </p:nvSpPr>
        <p:spPr>
          <a:xfrm>
            <a:off x="3736427" y="1428633"/>
            <a:ext cx="562304" cy="63324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1 byte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E9DD21-AED5-B642-ABD9-724B6E4D3387}"/>
              </a:ext>
            </a:extLst>
          </p:cNvPr>
          <p:cNvSpPr/>
          <p:nvPr/>
        </p:nvSpPr>
        <p:spPr>
          <a:xfrm>
            <a:off x="4324576" y="1428633"/>
            <a:ext cx="562304" cy="63324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1 byte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DE389E-862D-4146-B333-5E83B50DCAD1}"/>
              </a:ext>
            </a:extLst>
          </p:cNvPr>
          <p:cNvSpPr txBox="1"/>
          <p:nvPr/>
        </p:nvSpPr>
        <p:spPr>
          <a:xfrm>
            <a:off x="5064853" y="152469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9D9332-89F2-1A43-BF53-EFE7D76F9452}"/>
              </a:ext>
            </a:extLst>
          </p:cNvPr>
          <p:cNvSpPr/>
          <p:nvPr/>
        </p:nvSpPr>
        <p:spPr>
          <a:xfrm>
            <a:off x="5814274" y="1428632"/>
            <a:ext cx="562304" cy="63324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1 byte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2C11639D-5EB3-3E48-BE79-C7A5D27C2F3E}"/>
              </a:ext>
            </a:extLst>
          </p:cNvPr>
          <p:cNvSpPr/>
          <p:nvPr/>
        </p:nvSpPr>
        <p:spPr>
          <a:xfrm>
            <a:off x="4684069" y="985729"/>
            <a:ext cx="2366545" cy="1799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EA0F9C-02B0-4B44-BACC-B5943B9D4D89}"/>
              </a:ext>
            </a:extLst>
          </p:cNvPr>
          <p:cNvSpPr/>
          <p:nvPr/>
        </p:nvSpPr>
        <p:spPr>
          <a:xfrm>
            <a:off x="2706652" y="3329703"/>
            <a:ext cx="562304" cy="63324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RHR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7000CA-3C1F-C04E-BE7C-DCBEA346C538}"/>
              </a:ext>
            </a:extLst>
          </p:cNvPr>
          <p:cNvSpPr/>
          <p:nvPr/>
        </p:nvSpPr>
        <p:spPr>
          <a:xfrm>
            <a:off x="7870609" y="2366355"/>
            <a:ext cx="562304" cy="63324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THR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6A91109-75BB-C94A-B374-0B18518083B9}"/>
              </a:ext>
            </a:extLst>
          </p:cNvPr>
          <p:cNvSpPr/>
          <p:nvPr/>
        </p:nvSpPr>
        <p:spPr>
          <a:xfrm>
            <a:off x="2706652" y="1433728"/>
            <a:ext cx="562304" cy="63324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LSR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24A58B1-077B-F04D-A184-82EEB44350F8}"/>
              </a:ext>
            </a:extLst>
          </p:cNvPr>
          <p:cNvSpPr txBox="1"/>
          <p:nvPr/>
        </p:nvSpPr>
        <p:spPr>
          <a:xfrm>
            <a:off x="2291599" y="1202079"/>
            <a:ext cx="14112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Line-Status Register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2D08BF2-20F8-D440-A1B0-0C9F39124932}"/>
              </a:ext>
            </a:extLst>
          </p:cNvPr>
          <p:cNvSpPr txBox="1"/>
          <p:nvPr/>
        </p:nvSpPr>
        <p:spPr>
          <a:xfrm>
            <a:off x="2178413" y="3060009"/>
            <a:ext cx="17838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Received holding Register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6E066DD-AC68-BE43-9854-CF7201655A32}"/>
              </a:ext>
            </a:extLst>
          </p:cNvPr>
          <p:cNvSpPr txBox="1"/>
          <p:nvPr/>
        </p:nvSpPr>
        <p:spPr>
          <a:xfrm>
            <a:off x="7226868" y="2122894"/>
            <a:ext cx="1764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Transmit holding Register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7BBEAD1A-A98A-9B4C-BD9A-FBC1EF6B8EEC}"/>
              </a:ext>
            </a:extLst>
          </p:cNvPr>
          <p:cNvSpPr/>
          <p:nvPr/>
        </p:nvSpPr>
        <p:spPr>
          <a:xfrm>
            <a:off x="5438528" y="4045077"/>
            <a:ext cx="1313792" cy="1124607"/>
          </a:xfrm>
          <a:prstGeom prst="roundRect">
            <a:avLst/>
          </a:prstGeom>
          <a:solidFill>
            <a:schemeClr val="tx2">
              <a:lumMod val="1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Console Driver</a:t>
            </a: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EB24C4AC-1AB5-D945-BD90-875B726F1D2F}"/>
              </a:ext>
            </a:extLst>
          </p:cNvPr>
          <p:cNvSpPr/>
          <p:nvPr/>
        </p:nvSpPr>
        <p:spPr>
          <a:xfrm>
            <a:off x="898754" y="2129459"/>
            <a:ext cx="1313792" cy="1124607"/>
          </a:xfrm>
          <a:prstGeom prst="roundRect">
            <a:avLst/>
          </a:prstGeom>
          <a:solidFill>
            <a:schemeClr val="tx2">
              <a:lumMod val="1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Keyboard Driver</a:t>
            </a: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C98A8225-DBB7-254F-B88A-E2B2EBC49283}"/>
              </a:ext>
            </a:extLst>
          </p:cNvPr>
          <p:cNvSpPr/>
          <p:nvPr/>
        </p:nvSpPr>
        <p:spPr>
          <a:xfrm>
            <a:off x="9252914" y="2120674"/>
            <a:ext cx="1313792" cy="1124607"/>
          </a:xfrm>
          <a:prstGeom prst="roundRect">
            <a:avLst/>
          </a:prstGeom>
          <a:solidFill>
            <a:schemeClr val="tx2">
              <a:lumMod val="1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Monitor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71FFE81-AA13-F848-8F38-9D5A78916C4A}"/>
              </a:ext>
            </a:extLst>
          </p:cNvPr>
          <p:cNvCxnSpPr>
            <a:cxnSpLocks/>
            <a:stCxn id="14" idx="3"/>
            <a:endCxn id="67" idx="1"/>
          </p:cNvCxnSpPr>
          <p:nvPr/>
        </p:nvCxnSpPr>
        <p:spPr>
          <a:xfrm flipV="1">
            <a:off x="8432913" y="2682978"/>
            <a:ext cx="82000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0429B2E4-43F1-4B49-98B7-E20320409D1A}"/>
              </a:ext>
            </a:extLst>
          </p:cNvPr>
          <p:cNvSpPr/>
          <p:nvPr/>
        </p:nvSpPr>
        <p:spPr>
          <a:xfrm>
            <a:off x="2634999" y="2564530"/>
            <a:ext cx="705610" cy="25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FIFO buf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5EF0ED29-B05E-2A47-9E43-6FC19A1303F8}"/>
              </a:ext>
            </a:extLst>
          </p:cNvPr>
          <p:cNvCxnSpPr>
            <a:cxnSpLocks/>
          </p:cNvCxnSpPr>
          <p:nvPr/>
        </p:nvCxnSpPr>
        <p:spPr>
          <a:xfrm>
            <a:off x="2987805" y="2061879"/>
            <a:ext cx="0" cy="4975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Up Arrow 76">
            <a:extLst>
              <a:ext uri="{FF2B5EF4-FFF2-40B4-BE49-F238E27FC236}">
                <a16:creationId xmlns:a16="http://schemas.microsoft.com/office/drawing/2014/main" id="{5F4454F7-1315-234C-ACA1-9765478DD6A9}"/>
              </a:ext>
            </a:extLst>
          </p:cNvPr>
          <p:cNvSpPr/>
          <p:nvPr/>
        </p:nvSpPr>
        <p:spPr>
          <a:xfrm>
            <a:off x="5990322" y="2068167"/>
            <a:ext cx="210207" cy="446361"/>
          </a:xfrm>
          <a:prstGeom prst="up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347DBE1-5463-9F40-A6C6-5E26A1BF4F51}"/>
              </a:ext>
            </a:extLst>
          </p:cNvPr>
          <p:cNvSpPr txBox="1"/>
          <p:nvPr/>
        </p:nvSpPr>
        <p:spPr>
          <a:xfrm>
            <a:off x="5563972" y="2197326"/>
            <a:ext cx="10187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</a:rPr>
              <a:t>Write Pointer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6838BE6C-A428-3F44-862D-6A21899264B5}"/>
              </a:ext>
            </a:extLst>
          </p:cNvPr>
          <p:cNvCxnSpPr>
            <a:cxnSpLocks/>
            <a:stCxn id="59" idx="3"/>
            <a:endCxn id="73" idx="1"/>
          </p:cNvCxnSpPr>
          <p:nvPr/>
        </p:nvCxnSpPr>
        <p:spPr>
          <a:xfrm flipV="1">
            <a:off x="2212546" y="2691762"/>
            <a:ext cx="422453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6" name="Up Arrow 115">
            <a:extLst>
              <a:ext uri="{FF2B5EF4-FFF2-40B4-BE49-F238E27FC236}">
                <a16:creationId xmlns:a16="http://schemas.microsoft.com/office/drawing/2014/main" id="{37FF7D55-4734-074C-8BE3-21327CA904F1}"/>
              </a:ext>
            </a:extLst>
          </p:cNvPr>
          <p:cNvSpPr/>
          <p:nvPr/>
        </p:nvSpPr>
        <p:spPr>
          <a:xfrm>
            <a:off x="3942393" y="2062274"/>
            <a:ext cx="210207" cy="446361"/>
          </a:xfrm>
          <a:prstGeom prst="up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320AB9F-E8C8-584F-A4AC-5754976A8FD4}"/>
              </a:ext>
            </a:extLst>
          </p:cNvPr>
          <p:cNvSpPr txBox="1"/>
          <p:nvPr/>
        </p:nvSpPr>
        <p:spPr>
          <a:xfrm>
            <a:off x="3583155" y="2185910"/>
            <a:ext cx="983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</a:rPr>
              <a:t>Read Pointer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332DF102-798B-9F46-BBA4-A490DA4472BA}"/>
              </a:ext>
            </a:extLst>
          </p:cNvPr>
          <p:cNvSpPr/>
          <p:nvPr/>
        </p:nvSpPr>
        <p:spPr>
          <a:xfrm>
            <a:off x="578188" y="5634621"/>
            <a:ext cx="977462" cy="103014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User</a:t>
            </a:r>
          </a:p>
        </p:txBody>
      </p:sp>
      <p:sp>
        <p:nvSpPr>
          <p:cNvPr id="46" name="Down Arrow 45">
            <a:extLst>
              <a:ext uri="{FF2B5EF4-FFF2-40B4-BE49-F238E27FC236}">
                <a16:creationId xmlns:a16="http://schemas.microsoft.com/office/drawing/2014/main" id="{67E626F6-9138-554C-8702-2D609BA0F4A8}"/>
              </a:ext>
            </a:extLst>
          </p:cNvPr>
          <p:cNvSpPr/>
          <p:nvPr/>
        </p:nvSpPr>
        <p:spPr>
          <a:xfrm rot="2812469">
            <a:off x="1954441" y="3863234"/>
            <a:ext cx="315311" cy="2121403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CFB8E1-CCE8-D844-B693-E43C920EB427}"/>
              </a:ext>
            </a:extLst>
          </p:cNvPr>
          <p:cNvSpPr txBox="1"/>
          <p:nvPr/>
        </p:nvSpPr>
        <p:spPr>
          <a:xfrm>
            <a:off x="1260103" y="4466750"/>
            <a:ext cx="1031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Interrupt</a:t>
            </a:r>
          </a:p>
        </p:txBody>
      </p:sp>
      <p:sp>
        <p:nvSpPr>
          <p:cNvPr id="48" name="Right Arrow 47">
            <a:extLst>
              <a:ext uri="{FF2B5EF4-FFF2-40B4-BE49-F238E27FC236}">
                <a16:creationId xmlns:a16="http://schemas.microsoft.com/office/drawing/2014/main" id="{A7F6D942-4583-B14B-B792-2EEEC7F449E0}"/>
              </a:ext>
            </a:extLst>
          </p:cNvPr>
          <p:cNvSpPr/>
          <p:nvPr/>
        </p:nvSpPr>
        <p:spPr>
          <a:xfrm>
            <a:off x="1607863" y="5764096"/>
            <a:ext cx="1367472" cy="295430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Left Arrow 48">
            <a:extLst>
              <a:ext uri="{FF2B5EF4-FFF2-40B4-BE49-F238E27FC236}">
                <a16:creationId xmlns:a16="http://schemas.microsoft.com/office/drawing/2014/main" id="{BF6A3402-6FF3-9F48-835F-F78AFCBBD869}"/>
              </a:ext>
            </a:extLst>
          </p:cNvPr>
          <p:cNvSpPr/>
          <p:nvPr/>
        </p:nvSpPr>
        <p:spPr>
          <a:xfrm>
            <a:off x="1528810" y="6292755"/>
            <a:ext cx="1367472" cy="301050"/>
          </a:xfrm>
          <a:prstGeom prst="lef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DAEE019F-266B-5F4C-BDBE-F21AA038B8E4}"/>
              </a:ext>
            </a:extLst>
          </p:cNvPr>
          <p:cNvSpPr/>
          <p:nvPr/>
        </p:nvSpPr>
        <p:spPr>
          <a:xfrm>
            <a:off x="2975335" y="5719015"/>
            <a:ext cx="1416270" cy="91513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devintr</a:t>
            </a: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kernel/trap.c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8F434DB-5E58-AD40-98CE-F784B0A95CD2}"/>
              </a:ext>
            </a:extLst>
          </p:cNvPr>
          <p:cNvSpPr txBox="1"/>
          <p:nvPr/>
        </p:nvSpPr>
        <p:spPr>
          <a:xfrm>
            <a:off x="1975514" y="5991914"/>
            <a:ext cx="59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A366864-55C4-3249-B74D-E9929F8D8A9D}"/>
              </a:ext>
            </a:extLst>
          </p:cNvPr>
          <p:cNvSpPr txBox="1"/>
          <p:nvPr/>
        </p:nvSpPr>
        <p:spPr>
          <a:xfrm>
            <a:off x="3221826" y="347281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DC4C60B-1D00-F74F-B89F-BBD48A485A03}"/>
              </a:ext>
            </a:extLst>
          </p:cNvPr>
          <p:cNvSpPr txBox="1"/>
          <p:nvPr/>
        </p:nvSpPr>
        <p:spPr>
          <a:xfrm>
            <a:off x="3299018" y="247872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FC40FBD2-1FB0-1F44-B842-EC7381AF501F}"/>
              </a:ext>
            </a:extLst>
          </p:cNvPr>
          <p:cNvSpPr/>
          <p:nvPr/>
        </p:nvSpPr>
        <p:spPr>
          <a:xfrm>
            <a:off x="2975335" y="4480720"/>
            <a:ext cx="1416270" cy="91513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uartintr</a:t>
            </a: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kernel/uart.c</a:t>
            </a:r>
          </a:p>
        </p:txBody>
      </p:sp>
      <p:sp>
        <p:nvSpPr>
          <p:cNvPr id="25" name="Up Arrow 24">
            <a:extLst>
              <a:ext uri="{FF2B5EF4-FFF2-40B4-BE49-F238E27FC236}">
                <a16:creationId xmlns:a16="http://schemas.microsoft.com/office/drawing/2014/main" id="{4DB655CC-BC8C-9343-96C6-DBF2CF7F0F15}"/>
              </a:ext>
            </a:extLst>
          </p:cNvPr>
          <p:cNvSpPr/>
          <p:nvPr/>
        </p:nvSpPr>
        <p:spPr>
          <a:xfrm>
            <a:off x="3531167" y="5379472"/>
            <a:ext cx="292551" cy="323165"/>
          </a:xfrm>
          <a:prstGeom prst="up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413BEF7-543C-4940-AC4A-B1FC7E2E3590}"/>
              </a:ext>
            </a:extLst>
          </p:cNvPr>
          <p:cNvCxnSpPr>
            <a:stCxn id="54" idx="0"/>
            <a:endCxn id="11" idx="2"/>
          </p:cNvCxnSpPr>
          <p:nvPr/>
        </p:nvCxnSpPr>
        <p:spPr>
          <a:xfrm flipH="1" flipV="1">
            <a:off x="2987804" y="3962950"/>
            <a:ext cx="695666" cy="5177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CCE803E-2340-AA43-9131-48C7098FFB1C}"/>
              </a:ext>
            </a:extLst>
          </p:cNvPr>
          <p:cNvSpPr txBox="1"/>
          <p:nvPr/>
        </p:nvSpPr>
        <p:spPr>
          <a:xfrm>
            <a:off x="2994272" y="4076137"/>
            <a:ext cx="8451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uartgetc( )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ECC801B-B98F-8146-AC9F-7D3A6D8A23C4}"/>
              </a:ext>
            </a:extLst>
          </p:cNvPr>
          <p:cNvCxnSpPr>
            <a:stCxn id="11" idx="2"/>
            <a:endCxn id="58" idx="1"/>
          </p:cNvCxnSpPr>
          <p:nvPr/>
        </p:nvCxnSpPr>
        <p:spPr>
          <a:xfrm>
            <a:off x="2987804" y="3962950"/>
            <a:ext cx="2450724" cy="6444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78519724-DD00-AA41-BAC3-2A008FC4F406}"/>
              </a:ext>
            </a:extLst>
          </p:cNvPr>
          <p:cNvSpPr txBox="1"/>
          <p:nvPr/>
        </p:nvSpPr>
        <p:spPr>
          <a:xfrm>
            <a:off x="4545765" y="4214636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818581D-0372-D240-A41B-A4A27F9324FB}"/>
              </a:ext>
            </a:extLst>
          </p:cNvPr>
          <p:cNvSpPr txBox="1"/>
          <p:nvPr/>
        </p:nvSpPr>
        <p:spPr>
          <a:xfrm>
            <a:off x="3818412" y="4029250"/>
            <a:ext cx="10780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consoleintr(c)</a:t>
            </a:r>
          </a:p>
        </p:txBody>
      </p: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365B4BDC-0B7D-224B-99FF-5406A69E0A1E}"/>
              </a:ext>
            </a:extLst>
          </p:cNvPr>
          <p:cNvCxnSpPr>
            <a:stCxn id="58" idx="0"/>
            <a:endCxn id="14" idx="1"/>
          </p:cNvCxnSpPr>
          <p:nvPr/>
        </p:nvCxnSpPr>
        <p:spPr>
          <a:xfrm rot="5400000" flipH="1" flipV="1">
            <a:off x="6301967" y="2476436"/>
            <a:ext cx="1362098" cy="177518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A107C8FD-ED62-E140-8C84-D6810C79183E}"/>
              </a:ext>
            </a:extLst>
          </p:cNvPr>
          <p:cNvSpPr txBox="1"/>
          <p:nvPr/>
        </p:nvSpPr>
        <p:spPr>
          <a:xfrm>
            <a:off x="5624784" y="3241093"/>
            <a:ext cx="906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consputc(c)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D692D69-41C8-1E46-9C54-28A1870E197A}"/>
              </a:ext>
            </a:extLst>
          </p:cNvPr>
          <p:cNvSpPr txBox="1"/>
          <p:nvPr/>
        </p:nvSpPr>
        <p:spPr>
          <a:xfrm>
            <a:off x="6073342" y="2856847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1B506A6-EEE7-8349-B564-074E0FE77932}"/>
              </a:ext>
            </a:extLst>
          </p:cNvPr>
          <p:cNvSpPr/>
          <p:nvPr/>
        </p:nvSpPr>
        <p:spPr>
          <a:xfrm>
            <a:off x="5742618" y="4883007"/>
            <a:ext cx="705610" cy="25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cons.buf</a:t>
            </a: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176E2D88-4F3A-F344-8BE8-2AAD62843F91}"/>
              </a:ext>
            </a:extLst>
          </p:cNvPr>
          <p:cNvSpPr/>
          <p:nvPr/>
        </p:nvSpPr>
        <p:spPr>
          <a:xfrm>
            <a:off x="5387289" y="5706765"/>
            <a:ext cx="1416270" cy="91513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Syscall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kernel/syscall.c</a:t>
            </a:r>
          </a:p>
        </p:txBody>
      </p: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2CC33399-5EEA-114E-A4B1-85AAA9D2C52D}"/>
              </a:ext>
            </a:extLst>
          </p:cNvPr>
          <p:cNvSpPr/>
          <p:nvPr/>
        </p:nvSpPr>
        <p:spPr>
          <a:xfrm>
            <a:off x="8275452" y="5645131"/>
            <a:ext cx="977462" cy="1030142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User</a:t>
            </a:r>
          </a:p>
        </p:txBody>
      </p:sp>
      <p:sp>
        <p:nvSpPr>
          <p:cNvPr id="74" name="Right Arrow 73">
            <a:extLst>
              <a:ext uri="{FF2B5EF4-FFF2-40B4-BE49-F238E27FC236}">
                <a16:creationId xmlns:a16="http://schemas.microsoft.com/office/drawing/2014/main" id="{DA2F6D6C-B39F-4D49-994E-DC81BB08A424}"/>
              </a:ext>
            </a:extLst>
          </p:cNvPr>
          <p:cNvSpPr/>
          <p:nvPr/>
        </p:nvSpPr>
        <p:spPr>
          <a:xfrm>
            <a:off x="6866233" y="5724556"/>
            <a:ext cx="1367472" cy="295430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Left Arrow 75">
            <a:extLst>
              <a:ext uri="{FF2B5EF4-FFF2-40B4-BE49-F238E27FC236}">
                <a16:creationId xmlns:a16="http://schemas.microsoft.com/office/drawing/2014/main" id="{72E9252F-4361-4145-9C23-C2446F577C17}"/>
              </a:ext>
            </a:extLst>
          </p:cNvPr>
          <p:cNvSpPr/>
          <p:nvPr/>
        </p:nvSpPr>
        <p:spPr>
          <a:xfrm>
            <a:off x="6826036" y="6279107"/>
            <a:ext cx="1367472" cy="301050"/>
          </a:xfrm>
          <a:prstGeom prst="lef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213C5F4-7DE1-0941-8947-B9467F39E422}"/>
              </a:ext>
            </a:extLst>
          </p:cNvPr>
          <p:cNvSpPr txBox="1"/>
          <p:nvPr/>
        </p:nvSpPr>
        <p:spPr>
          <a:xfrm>
            <a:off x="7272873" y="5979460"/>
            <a:ext cx="59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Trap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E25FF21-51A6-7345-B533-891C96A456AC}"/>
              </a:ext>
            </a:extLst>
          </p:cNvPr>
          <p:cNvCxnSpPr/>
          <p:nvPr/>
        </p:nvCxnSpPr>
        <p:spPr>
          <a:xfrm flipV="1">
            <a:off x="6310908" y="5169684"/>
            <a:ext cx="0" cy="5329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03D1E2A4-A827-2D44-B30B-998B41C6A569}"/>
              </a:ext>
            </a:extLst>
          </p:cNvPr>
          <p:cNvSpPr txBox="1"/>
          <p:nvPr/>
        </p:nvSpPr>
        <p:spPr>
          <a:xfrm>
            <a:off x="6293015" y="5212887"/>
            <a:ext cx="1075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sleep</a:t>
            </a:r>
          </a:p>
          <a:p>
            <a:r>
              <a:rPr lang="en-US" sz="1200" dirty="0"/>
              <a:t>consoleread( )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59E991C-A2BB-524F-9C4E-D7AE4EFD2790}"/>
              </a:ext>
            </a:extLst>
          </p:cNvPr>
          <p:cNvCxnSpPr>
            <a:cxnSpLocks/>
          </p:cNvCxnSpPr>
          <p:nvPr/>
        </p:nvCxnSpPr>
        <p:spPr>
          <a:xfrm>
            <a:off x="5867341" y="5169684"/>
            <a:ext cx="0" cy="5329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8C14F965-B756-6246-AB5E-9DDE20DFDBEA}"/>
              </a:ext>
            </a:extLst>
          </p:cNvPr>
          <p:cNvSpPr txBox="1"/>
          <p:nvPr/>
        </p:nvSpPr>
        <p:spPr>
          <a:xfrm>
            <a:off x="4725346" y="5236045"/>
            <a:ext cx="15327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wakeup</a:t>
            </a:r>
          </a:p>
          <a:p>
            <a:r>
              <a:rPr lang="en-US" sz="1200" dirty="0"/>
              <a:t>P-&gt;state = RUNNABLE</a:t>
            </a:r>
          </a:p>
        </p:txBody>
      </p:sp>
    </p:spTree>
    <p:extLst>
      <p:ext uri="{BB962C8B-B14F-4D97-AF65-F5344CB8AC3E}">
        <p14:creationId xmlns:p14="http://schemas.microsoft.com/office/powerpoint/2010/main" val="1174377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9980E2-A3A9-FD4A-9011-9A37E88F5891}"/>
              </a:ext>
            </a:extLst>
          </p:cNvPr>
          <p:cNvSpPr txBox="1"/>
          <p:nvPr/>
        </p:nvSpPr>
        <p:spPr>
          <a:xfrm>
            <a:off x="1872537" y="277843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Timer Interrupts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A00F8CD-D712-8B4C-B445-9DEEE99AB789}"/>
              </a:ext>
            </a:extLst>
          </p:cNvPr>
          <p:cNvSpPr/>
          <p:nvPr/>
        </p:nvSpPr>
        <p:spPr>
          <a:xfrm>
            <a:off x="5475889" y="1370692"/>
            <a:ext cx="1240221" cy="1267811"/>
          </a:xfrm>
          <a:prstGeom prst="ellipse">
            <a:avLst/>
          </a:prstGeom>
          <a:solidFill>
            <a:schemeClr val="tx2">
              <a:lumMod val="1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Clock</a:t>
            </a:r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BB390CC7-C3B1-6F4B-8F7D-C14ABC28A30A}"/>
              </a:ext>
            </a:extLst>
          </p:cNvPr>
          <p:cNvSpPr/>
          <p:nvPr/>
        </p:nvSpPr>
        <p:spPr>
          <a:xfrm>
            <a:off x="5917323" y="2785241"/>
            <a:ext cx="357353" cy="851338"/>
          </a:xfrm>
          <a:prstGeom prst="down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C20F3A-3A05-5D43-A857-0F3BA89EBCF8}"/>
              </a:ext>
            </a:extLst>
          </p:cNvPr>
          <p:cNvSpPr txBox="1"/>
          <p:nvPr/>
        </p:nvSpPr>
        <p:spPr>
          <a:xfrm>
            <a:off x="4891754" y="2933911"/>
            <a:ext cx="1168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Timer interrupt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2B529A-B672-4945-B173-AA9C7CC2842F}"/>
              </a:ext>
            </a:extLst>
          </p:cNvPr>
          <p:cNvSpPr/>
          <p:nvPr/>
        </p:nvSpPr>
        <p:spPr>
          <a:xfrm>
            <a:off x="5239405" y="3772401"/>
            <a:ext cx="1713187" cy="430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timervec</a:t>
            </a:r>
          </a:p>
          <a:p>
            <a:pPr algn="ctr"/>
            <a:r>
              <a:rPr lang="en-US" sz="1200" dirty="0"/>
              <a:t>kernel/kernelvec.S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04EB80E-E2A3-464F-8EB9-F41F3A57EF0E}"/>
              </a:ext>
            </a:extLst>
          </p:cNvPr>
          <p:cNvSpPr/>
          <p:nvPr/>
        </p:nvSpPr>
        <p:spPr>
          <a:xfrm>
            <a:off x="3752311" y="4930700"/>
            <a:ext cx="977462" cy="103014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User</a:t>
            </a:r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16BF09A8-D37C-FA4A-B33E-CE7FDCB9DA41}"/>
              </a:ext>
            </a:extLst>
          </p:cNvPr>
          <p:cNvSpPr/>
          <p:nvPr/>
        </p:nvSpPr>
        <p:spPr>
          <a:xfrm rot="2372861">
            <a:off x="4836847" y="4191738"/>
            <a:ext cx="246991" cy="788276"/>
          </a:xfrm>
          <a:prstGeom prst="down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45DEC2-6752-0044-83EF-C0AD03407034}"/>
              </a:ext>
            </a:extLst>
          </p:cNvPr>
          <p:cNvSpPr txBox="1"/>
          <p:nvPr/>
        </p:nvSpPr>
        <p:spPr>
          <a:xfrm>
            <a:off x="3599905" y="4295993"/>
            <a:ext cx="13604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software interrupt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D6FCCE53-D223-F244-8345-67335EDE14AA}"/>
              </a:ext>
            </a:extLst>
          </p:cNvPr>
          <p:cNvSpPr/>
          <p:nvPr/>
        </p:nvSpPr>
        <p:spPr>
          <a:xfrm>
            <a:off x="4907204" y="5011377"/>
            <a:ext cx="1367472" cy="295430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Arrow 13">
            <a:extLst>
              <a:ext uri="{FF2B5EF4-FFF2-40B4-BE49-F238E27FC236}">
                <a16:creationId xmlns:a16="http://schemas.microsoft.com/office/drawing/2014/main" id="{D963D7EE-92B5-544B-A647-FDDF386877AE}"/>
              </a:ext>
            </a:extLst>
          </p:cNvPr>
          <p:cNvSpPr/>
          <p:nvPr/>
        </p:nvSpPr>
        <p:spPr>
          <a:xfrm>
            <a:off x="4828151" y="5540036"/>
            <a:ext cx="1367472" cy="301050"/>
          </a:xfrm>
          <a:prstGeom prst="lef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7D9895-460B-F84A-AA77-0238797B2CAC}"/>
              </a:ext>
            </a:extLst>
          </p:cNvPr>
          <p:cNvSpPr txBox="1"/>
          <p:nvPr/>
        </p:nvSpPr>
        <p:spPr>
          <a:xfrm>
            <a:off x="5256642" y="5239195"/>
            <a:ext cx="59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Trap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3473AA9F-9DFC-2645-B30A-48A7C85459CF}"/>
              </a:ext>
            </a:extLst>
          </p:cNvPr>
          <p:cNvSpPr/>
          <p:nvPr/>
        </p:nvSpPr>
        <p:spPr>
          <a:xfrm>
            <a:off x="6373054" y="4908790"/>
            <a:ext cx="977462" cy="1030142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Scheduler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EEBF8D-E71D-7349-AA22-D2C47B8E7E87}"/>
              </a:ext>
            </a:extLst>
          </p:cNvPr>
          <p:cNvSpPr txBox="1"/>
          <p:nvPr/>
        </p:nvSpPr>
        <p:spPr>
          <a:xfrm>
            <a:off x="5917323" y="4714373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yield</a:t>
            </a:r>
          </a:p>
        </p:txBody>
      </p:sp>
    </p:spTree>
    <p:extLst>
      <p:ext uri="{BB962C8B-B14F-4D97-AF65-F5344CB8AC3E}">
        <p14:creationId xmlns:p14="http://schemas.microsoft.com/office/powerpoint/2010/main" val="3701936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9980E2-A3A9-FD4A-9011-9A37E88F5891}"/>
              </a:ext>
            </a:extLst>
          </p:cNvPr>
          <p:cNvSpPr txBox="1"/>
          <p:nvPr/>
        </p:nvSpPr>
        <p:spPr>
          <a:xfrm>
            <a:off x="1872537" y="277843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Thread Switching HLP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9A17965-90A2-E543-BB60-BF2EFB605B82}"/>
              </a:ext>
            </a:extLst>
          </p:cNvPr>
          <p:cNvCxnSpPr/>
          <p:nvPr/>
        </p:nvCxnSpPr>
        <p:spPr>
          <a:xfrm>
            <a:off x="3242066" y="2954962"/>
            <a:ext cx="5885794" cy="0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6453FD3-BD93-2E4B-833C-5A35866E9556}"/>
              </a:ext>
            </a:extLst>
          </p:cNvPr>
          <p:cNvSpPr txBox="1"/>
          <p:nvPr/>
        </p:nvSpPr>
        <p:spPr>
          <a:xfrm>
            <a:off x="9218428" y="1584251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User Space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B8229BF-5F4F-3A43-B81D-529FE7D1B5A1}"/>
              </a:ext>
            </a:extLst>
          </p:cNvPr>
          <p:cNvSpPr/>
          <p:nvPr/>
        </p:nvSpPr>
        <p:spPr>
          <a:xfrm>
            <a:off x="5636739" y="5488437"/>
            <a:ext cx="918519" cy="939114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CPU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9E40667-C65F-F74B-9408-B84762DDE042}"/>
              </a:ext>
            </a:extLst>
          </p:cNvPr>
          <p:cNvSpPr/>
          <p:nvPr/>
        </p:nvSpPr>
        <p:spPr>
          <a:xfrm>
            <a:off x="3465350" y="1512148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spin1</a:t>
            </a:r>
          </a:p>
          <a:p>
            <a:pPr algn="ctr"/>
            <a:r>
              <a:rPr lang="en-US" sz="1200" b="1" dirty="0"/>
              <a:t>echo /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B0BF28-A8F2-B24A-8051-E992057724A8}"/>
              </a:ext>
            </a:extLst>
          </p:cNvPr>
          <p:cNvSpPr txBox="1"/>
          <p:nvPr/>
        </p:nvSpPr>
        <p:spPr>
          <a:xfrm>
            <a:off x="9218428" y="3896833"/>
            <a:ext cx="1410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Kernel Space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2CABE75-0B5C-B24A-BE78-7ED15B3ED6C0}"/>
              </a:ext>
            </a:extLst>
          </p:cNvPr>
          <p:cNvSpPr/>
          <p:nvPr/>
        </p:nvSpPr>
        <p:spPr>
          <a:xfrm>
            <a:off x="7843783" y="1520455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spin2</a:t>
            </a:r>
          </a:p>
          <a:p>
            <a:pPr algn="ctr"/>
            <a:r>
              <a:rPr lang="en-US" sz="1200" b="1" dirty="0"/>
              <a:t>echo \</a:t>
            </a:r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E6290FDC-C370-DC49-B1E4-D7B0E26755EA}"/>
              </a:ext>
            </a:extLst>
          </p:cNvPr>
          <p:cNvSpPr/>
          <p:nvPr/>
        </p:nvSpPr>
        <p:spPr>
          <a:xfrm>
            <a:off x="3465350" y="2447998"/>
            <a:ext cx="277310" cy="1103276"/>
          </a:xfrm>
          <a:prstGeom prst="down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2D80C02A-B9DB-8D45-8A7D-6D99E3D6D283}"/>
              </a:ext>
            </a:extLst>
          </p:cNvPr>
          <p:cNvSpPr/>
          <p:nvPr/>
        </p:nvSpPr>
        <p:spPr>
          <a:xfrm>
            <a:off x="8417038" y="2447998"/>
            <a:ext cx="277310" cy="1103276"/>
          </a:xfrm>
          <a:prstGeom prst="down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Up Arrow 11">
            <a:extLst>
              <a:ext uri="{FF2B5EF4-FFF2-40B4-BE49-F238E27FC236}">
                <a16:creationId xmlns:a16="http://schemas.microsoft.com/office/drawing/2014/main" id="{50E464A8-2E20-F141-8DB5-02CB63F20C67}"/>
              </a:ext>
            </a:extLst>
          </p:cNvPr>
          <p:cNvSpPr/>
          <p:nvPr/>
        </p:nvSpPr>
        <p:spPr>
          <a:xfrm>
            <a:off x="4070908" y="2421508"/>
            <a:ext cx="277310" cy="1103277"/>
          </a:xfrm>
          <a:prstGeom prst="up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Up Arrow 12">
            <a:extLst>
              <a:ext uri="{FF2B5EF4-FFF2-40B4-BE49-F238E27FC236}">
                <a16:creationId xmlns:a16="http://schemas.microsoft.com/office/drawing/2014/main" id="{38E2AA21-257B-1742-A3AD-4432E3C66DEC}"/>
              </a:ext>
            </a:extLst>
          </p:cNvPr>
          <p:cNvSpPr/>
          <p:nvPr/>
        </p:nvSpPr>
        <p:spPr>
          <a:xfrm>
            <a:off x="7883203" y="2421508"/>
            <a:ext cx="277310" cy="1103277"/>
          </a:xfrm>
          <a:prstGeom prst="up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305DCD-4712-4D4D-A6A8-DA2700602D50}"/>
              </a:ext>
            </a:extLst>
          </p:cNvPr>
          <p:cNvSpPr/>
          <p:nvPr/>
        </p:nvSpPr>
        <p:spPr>
          <a:xfrm>
            <a:off x="3668367" y="3714527"/>
            <a:ext cx="495096" cy="1103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A90F5DF-A714-8C40-B0C3-B1F5B2C0E6BB}"/>
              </a:ext>
            </a:extLst>
          </p:cNvPr>
          <p:cNvSpPr/>
          <p:nvPr/>
        </p:nvSpPr>
        <p:spPr>
          <a:xfrm>
            <a:off x="5848451" y="3714527"/>
            <a:ext cx="495096" cy="1103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27146D3-7AF9-F64A-B99C-9542226EE7C7}"/>
              </a:ext>
            </a:extLst>
          </p:cNvPr>
          <p:cNvSpPr/>
          <p:nvPr/>
        </p:nvSpPr>
        <p:spPr>
          <a:xfrm>
            <a:off x="8028535" y="3714527"/>
            <a:ext cx="495096" cy="1103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9BCCCEA-565B-0E4E-B173-D2541D85BAEE}"/>
              </a:ext>
            </a:extLst>
          </p:cNvPr>
          <p:cNvSpPr txBox="1"/>
          <p:nvPr/>
        </p:nvSpPr>
        <p:spPr>
          <a:xfrm>
            <a:off x="3594731" y="4761077"/>
            <a:ext cx="7140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spin1</a:t>
            </a:r>
          </a:p>
          <a:p>
            <a:r>
              <a:rPr lang="en-US" sz="1600" b="1" dirty="0"/>
              <a:t>kstack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04D40BB-E1C2-F348-B28D-8468D828719F}"/>
              </a:ext>
            </a:extLst>
          </p:cNvPr>
          <p:cNvSpPr txBox="1"/>
          <p:nvPr/>
        </p:nvSpPr>
        <p:spPr>
          <a:xfrm>
            <a:off x="5581273" y="4817803"/>
            <a:ext cx="10294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Scheduler</a:t>
            </a:r>
          </a:p>
          <a:p>
            <a:pPr algn="ctr"/>
            <a:r>
              <a:rPr lang="en-US" sz="1600" b="1" dirty="0"/>
              <a:t>stack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DE6A70-2A74-2342-B3A9-695424526066}"/>
              </a:ext>
            </a:extLst>
          </p:cNvPr>
          <p:cNvSpPr txBox="1"/>
          <p:nvPr/>
        </p:nvSpPr>
        <p:spPr>
          <a:xfrm>
            <a:off x="7928196" y="4817803"/>
            <a:ext cx="7140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spin2</a:t>
            </a:r>
          </a:p>
          <a:p>
            <a:pPr algn="ctr"/>
            <a:r>
              <a:rPr lang="en-US" sz="1600" b="1" dirty="0"/>
              <a:t>kstack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231806D-71C4-E146-8D3F-AC08BCB2DE6C}"/>
              </a:ext>
            </a:extLst>
          </p:cNvPr>
          <p:cNvSpPr txBox="1"/>
          <p:nvPr/>
        </p:nvSpPr>
        <p:spPr>
          <a:xfrm>
            <a:off x="3604005" y="2736770"/>
            <a:ext cx="59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Trap</a:t>
            </a:r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A096617B-5611-9240-AB43-7606FB8B0449}"/>
              </a:ext>
            </a:extLst>
          </p:cNvPr>
          <p:cNvSpPr/>
          <p:nvPr/>
        </p:nvSpPr>
        <p:spPr>
          <a:xfrm>
            <a:off x="4348218" y="4167963"/>
            <a:ext cx="1393363" cy="3508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6A9DB6-56FA-3E44-BE9C-83D16884128C}"/>
              </a:ext>
            </a:extLst>
          </p:cNvPr>
          <p:cNvSpPr txBox="1"/>
          <p:nvPr/>
        </p:nvSpPr>
        <p:spPr>
          <a:xfrm>
            <a:off x="8010900" y="2742480"/>
            <a:ext cx="59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Trap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9EA1E7-A1DE-1E4C-BD51-AB1B46C66FB4}"/>
              </a:ext>
            </a:extLst>
          </p:cNvPr>
          <p:cNvSpPr txBox="1"/>
          <p:nvPr/>
        </p:nvSpPr>
        <p:spPr>
          <a:xfrm>
            <a:off x="4613898" y="3956567"/>
            <a:ext cx="73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swtch</a:t>
            </a:r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078FAD86-3C42-F04C-8562-4E512B785133}"/>
              </a:ext>
            </a:extLst>
          </p:cNvPr>
          <p:cNvSpPr/>
          <p:nvPr/>
        </p:nvSpPr>
        <p:spPr>
          <a:xfrm>
            <a:off x="6489359" y="4167963"/>
            <a:ext cx="1393363" cy="3508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1818FFC-D168-004F-9299-B51EE797C2A7}"/>
              </a:ext>
            </a:extLst>
          </p:cNvPr>
          <p:cNvSpPr txBox="1"/>
          <p:nvPr/>
        </p:nvSpPr>
        <p:spPr>
          <a:xfrm>
            <a:off x="6764284" y="3962032"/>
            <a:ext cx="73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swtch</a:t>
            </a:r>
          </a:p>
        </p:txBody>
      </p:sp>
    </p:spTree>
    <p:extLst>
      <p:ext uri="{BB962C8B-B14F-4D97-AF65-F5344CB8AC3E}">
        <p14:creationId xmlns:p14="http://schemas.microsoft.com/office/powerpoint/2010/main" val="434740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9980E2-A3A9-FD4A-9011-9A37E88F5891}"/>
              </a:ext>
            </a:extLst>
          </p:cNvPr>
          <p:cNvSpPr txBox="1"/>
          <p:nvPr/>
        </p:nvSpPr>
        <p:spPr>
          <a:xfrm>
            <a:off x="1892246" y="377000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Thread Switching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9A17965-90A2-E543-BB60-BF2EFB605B82}"/>
              </a:ext>
            </a:extLst>
          </p:cNvPr>
          <p:cNvCxnSpPr/>
          <p:nvPr/>
        </p:nvCxnSpPr>
        <p:spPr>
          <a:xfrm>
            <a:off x="3242066" y="2954962"/>
            <a:ext cx="5885794" cy="0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6453FD3-BD93-2E4B-833C-5A35866E9556}"/>
              </a:ext>
            </a:extLst>
          </p:cNvPr>
          <p:cNvSpPr txBox="1"/>
          <p:nvPr/>
        </p:nvSpPr>
        <p:spPr>
          <a:xfrm>
            <a:off x="5498393" y="2434491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User Space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B8229BF-5F4F-3A43-B81D-529FE7D1B5A1}"/>
              </a:ext>
            </a:extLst>
          </p:cNvPr>
          <p:cNvSpPr/>
          <p:nvPr/>
        </p:nvSpPr>
        <p:spPr>
          <a:xfrm>
            <a:off x="5636739" y="5084431"/>
            <a:ext cx="918519" cy="939114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CPU</a:t>
            </a:r>
          </a:p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9E40667-C65F-F74B-9408-B84762DDE042}"/>
              </a:ext>
            </a:extLst>
          </p:cNvPr>
          <p:cNvSpPr/>
          <p:nvPr/>
        </p:nvSpPr>
        <p:spPr>
          <a:xfrm>
            <a:off x="3465350" y="1512148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spin1</a:t>
            </a:r>
          </a:p>
          <a:p>
            <a:pPr algn="ctr"/>
            <a:r>
              <a:rPr lang="en-US" sz="1200" b="1" dirty="0"/>
              <a:t>echo /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B0BF28-A8F2-B24A-8051-E992057724A8}"/>
              </a:ext>
            </a:extLst>
          </p:cNvPr>
          <p:cNvSpPr txBox="1"/>
          <p:nvPr/>
        </p:nvSpPr>
        <p:spPr>
          <a:xfrm>
            <a:off x="5391208" y="3065431"/>
            <a:ext cx="1410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Kernel Space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2CABE75-0B5C-B24A-BE78-7ED15B3ED6C0}"/>
              </a:ext>
            </a:extLst>
          </p:cNvPr>
          <p:cNvSpPr/>
          <p:nvPr/>
        </p:nvSpPr>
        <p:spPr>
          <a:xfrm>
            <a:off x="7843783" y="1520455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spin2</a:t>
            </a:r>
          </a:p>
          <a:p>
            <a:pPr algn="ctr"/>
            <a:r>
              <a:rPr lang="en-US" sz="1200" b="1" dirty="0"/>
              <a:t>echo \</a:t>
            </a:r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E6290FDC-C370-DC49-B1E4-D7B0E26755EA}"/>
              </a:ext>
            </a:extLst>
          </p:cNvPr>
          <p:cNvSpPr/>
          <p:nvPr/>
        </p:nvSpPr>
        <p:spPr>
          <a:xfrm>
            <a:off x="3465350" y="2447998"/>
            <a:ext cx="277310" cy="1103276"/>
          </a:xfrm>
          <a:prstGeom prst="down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2D80C02A-B9DB-8D45-8A7D-6D99E3D6D283}"/>
              </a:ext>
            </a:extLst>
          </p:cNvPr>
          <p:cNvSpPr/>
          <p:nvPr/>
        </p:nvSpPr>
        <p:spPr>
          <a:xfrm>
            <a:off x="7882506" y="2447998"/>
            <a:ext cx="277310" cy="1103276"/>
          </a:xfrm>
          <a:prstGeom prst="down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Up Arrow 11">
            <a:extLst>
              <a:ext uri="{FF2B5EF4-FFF2-40B4-BE49-F238E27FC236}">
                <a16:creationId xmlns:a16="http://schemas.microsoft.com/office/drawing/2014/main" id="{50E464A8-2E20-F141-8DB5-02CB63F20C67}"/>
              </a:ext>
            </a:extLst>
          </p:cNvPr>
          <p:cNvSpPr/>
          <p:nvPr/>
        </p:nvSpPr>
        <p:spPr>
          <a:xfrm>
            <a:off x="4070908" y="2421508"/>
            <a:ext cx="277310" cy="1103277"/>
          </a:xfrm>
          <a:prstGeom prst="up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Up Arrow 12">
            <a:extLst>
              <a:ext uri="{FF2B5EF4-FFF2-40B4-BE49-F238E27FC236}">
                <a16:creationId xmlns:a16="http://schemas.microsoft.com/office/drawing/2014/main" id="{38E2AA21-257B-1742-A3AD-4432E3C66DEC}"/>
              </a:ext>
            </a:extLst>
          </p:cNvPr>
          <p:cNvSpPr/>
          <p:nvPr/>
        </p:nvSpPr>
        <p:spPr>
          <a:xfrm>
            <a:off x="8410526" y="2434491"/>
            <a:ext cx="277310" cy="1103277"/>
          </a:xfrm>
          <a:prstGeom prst="up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305DCD-4712-4D4D-A6A8-DA2700602D50}"/>
              </a:ext>
            </a:extLst>
          </p:cNvPr>
          <p:cNvSpPr/>
          <p:nvPr/>
        </p:nvSpPr>
        <p:spPr>
          <a:xfrm>
            <a:off x="3668367" y="3714527"/>
            <a:ext cx="495096" cy="1103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Spin1</a:t>
            </a:r>
          </a:p>
          <a:p>
            <a:pPr algn="ctr"/>
            <a:r>
              <a:rPr lang="en-US" sz="1200" dirty="0"/>
              <a:t>S</a:t>
            </a:r>
          </a:p>
          <a:p>
            <a:pPr algn="ctr"/>
            <a:r>
              <a:rPr lang="en-US" sz="1200" dirty="0"/>
              <a:t>PC</a:t>
            </a:r>
          </a:p>
          <a:p>
            <a:pPr algn="ctr"/>
            <a:r>
              <a:rPr lang="en-US" sz="1200" dirty="0"/>
              <a:t>REG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A90F5DF-A714-8C40-B0C3-B1F5B2C0E6BB}"/>
              </a:ext>
            </a:extLst>
          </p:cNvPr>
          <p:cNvSpPr/>
          <p:nvPr/>
        </p:nvSpPr>
        <p:spPr>
          <a:xfrm>
            <a:off x="5848451" y="3714527"/>
            <a:ext cx="495096" cy="1103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</a:t>
            </a:r>
          </a:p>
          <a:p>
            <a:pPr algn="ctr"/>
            <a:r>
              <a:rPr lang="en-US" sz="1200" dirty="0"/>
              <a:t>PC</a:t>
            </a:r>
            <a:br>
              <a:rPr lang="en-US" sz="1200" dirty="0"/>
            </a:br>
            <a:r>
              <a:rPr lang="en-US" sz="1200" dirty="0"/>
              <a:t>REG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04D40BB-E1C2-F348-B28D-8468D828719F}"/>
              </a:ext>
            </a:extLst>
          </p:cNvPr>
          <p:cNvSpPr txBox="1"/>
          <p:nvPr/>
        </p:nvSpPr>
        <p:spPr>
          <a:xfrm>
            <a:off x="5600986" y="3429000"/>
            <a:ext cx="10294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Scheduler</a:t>
            </a:r>
          </a:p>
          <a:p>
            <a:pPr algn="ctr"/>
            <a:r>
              <a:rPr lang="en-US" sz="1600" b="1" dirty="0"/>
              <a:t>Context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231806D-71C4-E146-8D3F-AC08BCB2DE6C}"/>
              </a:ext>
            </a:extLst>
          </p:cNvPr>
          <p:cNvSpPr txBox="1"/>
          <p:nvPr/>
        </p:nvSpPr>
        <p:spPr>
          <a:xfrm>
            <a:off x="3604005" y="2736770"/>
            <a:ext cx="59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Trap</a:t>
            </a:r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A096617B-5611-9240-AB43-7606FB8B0449}"/>
              </a:ext>
            </a:extLst>
          </p:cNvPr>
          <p:cNvSpPr/>
          <p:nvPr/>
        </p:nvSpPr>
        <p:spPr>
          <a:xfrm>
            <a:off x="4455007" y="4707969"/>
            <a:ext cx="1151495" cy="3508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6A9DB6-56FA-3E44-BE9C-83D16884128C}"/>
              </a:ext>
            </a:extLst>
          </p:cNvPr>
          <p:cNvSpPr txBox="1"/>
          <p:nvPr/>
        </p:nvSpPr>
        <p:spPr>
          <a:xfrm>
            <a:off x="8010900" y="2742480"/>
            <a:ext cx="59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Trap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9EA1E7-A1DE-1E4C-BD51-AB1B46C66FB4}"/>
              </a:ext>
            </a:extLst>
          </p:cNvPr>
          <p:cNvSpPr txBox="1"/>
          <p:nvPr/>
        </p:nvSpPr>
        <p:spPr>
          <a:xfrm>
            <a:off x="4578133" y="4476860"/>
            <a:ext cx="73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swtch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1818FFC-D168-004F-9299-B51EE797C2A7}"/>
              </a:ext>
            </a:extLst>
          </p:cNvPr>
          <p:cNvSpPr txBox="1"/>
          <p:nvPr/>
        </p:nvSpPr>
        <p:spPr>
          <a:xfrm>
            <a:off x="6806373" y="4448471"/>
            <a:ext cx="73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swtch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DE9D84-9B52-1444-A865-E3A06BD537F5}"/>
              </a:ext>
            </a:extLst>
          </p:cNvPr>
          <p:cNvSpPr/>
          <p:nvPr/>
        </p:nvSpPr>
        <p:spPr>
          <a:xfrm>
            <a:off x="2942621" y="1345956"/>
            <a:ext cx="414670" cy="10391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Spin1</a:t>
            </a:r>
          </a:p>
          <a:p>
            <a:pPr algn="ctr"/>
            <a:r>
              <a:rPr lang="en-US" sz="1200" dirty="0"/>
              <a:t>S</a:t>
            </a:r>
          </a:p>
          <a:p>
            <a:pPr algn="ctr"/>
            <a:r>
              <a:rPr lang="en-US" sz="1200" dirty="0"/>
              <a:t>PC</a:t>
            </a:r>
          </a:p>
          <a:p>
            <a:pPr algn="ctr"/>
            <a:r>
              <a:rPr lang="en-US" sz="1000" dirty="0"/>
              <a:t>REG</a:t>
            </a:r>
          </a:p>
          <a:p>
            <a:pPr algn="ctr"/>
            <a:endParaRPr 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E601D0-29DA-7D4B-97E4-486DA8259BC6}"/>
              </a:ext>
            </a:extLst>
          </p:cNvPr>
          <p:cNvSpPr txBox="1"/>
          <p:nvPr/>
        </p:nvSpPr>
        <p:spPr>
          <a:xfrm>
            <a:off x="2652127" y="1113853"/>
            <a:ext cx="9956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User Context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6F21BB2-EBFB-A544-AC62-5F490A4C299C}"/>
              </a:ext>
            </a:extLst>
          </p:cNvPr>
          <p:cNvSpPr/>
          <p:nvPr/>
        </p:nvSpPr>
        <p:spPr>
          <a:xfrm>
            <a:off x="2932810" y="2453554"/>
            <a:ext cx="414670" cy="103918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Spin1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S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PC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REG</a:t>
            </a:r>
          </a:p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8E1EDCB-DBA2-8043-A8DD-7B9556D17C4D}"/>
              </a:ext>
            </a:extLst>
          </p:cNvPr>
          <p:cNvSpPr txBox="1"/>
          <p:nvPr/>
        </p:nvSpPr>
        <p:spPr>
          <a:xfrm>
            <a:off x="2695218" y="3460082"/>
            <a:ext cx="8837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Trap Frame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7A4C43E-B3D3-C042-9C2B-3422922CB22E}"/>
              </a:ext>
            </a:extLst>
          </p:cNvPr>
          <p:cNvSpPr/>
          <p:nvPr/>
        </p:nvSpPr>
        <p:spPr>
          <a:xfrm>
            <a:off x="759863" y="1768766"/>
            <a:ext cx="1096360" cy="418922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10C0CBA-87AE-0047-81E5-B38C6FE2A350}"/>
              </a:ext>
            </a:extLst>
          </p:cNvPr>
          <p:cNvSpPr txBox="1"/>
          <p:nvPr/>
        </p:nvSpPr>
        <p:spPr>
          <a:xfrm>
            <a:off x="709898" y="1461940"/>
            <a:ext cx="1196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struct proc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2D22854-7CEB-7C44-917E-3A62A37FC99F}"/>
              </a:ext>
            </a:extLst>
          </p:cNvPr>
          <p:cNvSpPr/>
          <p:nvPr/>
        </p:nvSpPr>
        <p:spPr>
          <a:xfrm>
            <a:off x="759863" y="1953582"/>
            <a:ext cx="1096360" cy="6939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126ED5-3927-F948-8596-176CAA07E7BC}"/>
              </a:ext>
            </a:extLst>
          </p:cNvPr>
          <p:cNvSpPr/>
          <p:nvPr/>
        </p:nvSpPr>
        <p:spPr>
          <a:xfrm>
            <a:off x="759863" y="2759722"/>
            <a:ext cx="1096360" cy="4268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Trap Frame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09D5E42-3805-724E-88DD-8159945A9434}"/>
              </a:ext>
            </a:extLst>
          </p:cNvPr>
          <p:cNvCxnSpPr>
            <a:stCxn id="33" idx="3"/>
            <a:endCxn id="28" idx="1"/>
          </p:cNvCxnSpPr>
          <p:nvPr/>
        </p:nvCxnSpPr>
        <p:spPr>
          <a:xfrm>
            <a:off x="1856223" y="2973146"/>
            <a:ext cx="107658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E45CC443-2440-2043-B90E-8D5E695141A3}"/>
              </a:ext>
            </a:extLst>
          </p:cNvPr>
          <p:cNvSpPr/>
          <p:nvPr/>
        </p:nvSpPr>
        <p:spPr>
          <a:xfrm>
            <a:off x="759863" y="4052741"/>
            <a:ext cx="1096360" cy="42684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Kernel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stack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FC8B03C-6A24-BF42-A62C-AAAFD3F7325E}"/>
              </a:ext>
            </a:extLst>
          </p:cNvPr>
          <p:cNvSpPr/>
          <p:nvPr/>
        </p:nvSpPr>
        <p:spPr>
          <a:xfrm>
            <a:off x="3699449" y="4981056"/>
            <a:ext cx="414670" cy="103918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Spin1</a:t>
            </a:r>
          </a:p>
          <a:p>
            <a:pPr algn="ctr"/>
            <a:r>
              <a:rPr lang="en-US" sz="1200" dirty="0"/>
              <a:t>S</a:t>
            </a:r>
          </a:p>
          <a:p>
            <a:pPr algn="ctr"/>
            <a:r>
              <a:rPr lang="en-US" sz="1200" dirty="0"/>
              <a:t>PC</a:t>
            </a:r>
          </a:p>
          <a:p>
            <a:pPr algn="ctr"/>
            <a:r>
              <a:rPr lang="en-US" sz="1000" dirty="0"/>
              <a:t>REG</a:t>
            </a:r>
          </a:p>
          <a:p>
            <a:pPr algn="ctr"/>
            <a:endParaRPr lang="en-US" sz="12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853DEC9-B385-BE49-A3F0-9066E5B39DC8}"/>
              </a:ext>
            </a:extLst>
          </p:cNvPr>
          <p:cNvSpPr txBox="1"/>
          <p:nvPr/>
        </p:nvSpPr>
        <p:spPr>
          <a:xfrm>
            <a:off x="3376823" y="3613066"/>
            <a:ext cx="11051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Kernel Context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BFC4EF9-D471-4D43-B487-AF29C1BFE720}"/>
              </a:ext>
            </a:extLst>
          </p:cNvPr>
          <p:cNvSpPr/>
          <p:nvPr/>
        </p:nvSpPr>
        <p:spPr>
          <a:xfrm>
            <a:off x="759863" y="5287224"/>
            <a:ext cx="1096360" cy="42684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Context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BE6A56D-95F8-2949-880D-B487B7218D7B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1846337" y="5488437"/>
            <a:ext cx="1853112" cy="122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1DFF98B4-0F1D-7147-86F0-118AB796E9F6}"/>
              </a:ext>
            </a:extLst>
          </p:cNvPr>
          <p:cNvSpPr txBox="1"/>
          <p:nvPr/>
        </p:nvSpPr>
        <p:spPr>
          <a:xfrm>
            <a:off x="3478525" y="5944454"/>
            <a:ext cx="8565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p-&gt;context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FA2609E-CCC7-F447-B069-76CACD1A5F56}"/>
              </a:ext>
            </a:extLst>
          </p:cNvPr>
          <p:cNvSpPr/>
          <p:nvPr/>
        </p:nvSpPr>
        <p:spPr>
          <a:xfrm>
            <a:off x="5884977" y="5701861"/>
            <a:ext cx="414670" cy="1039184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S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PC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REG</a:t>
            </a:r>
          </a:p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0831472-8256-A445-AED5-84A80C6B5D05}"/>
              </a:ext>
            </a:extLst>
          </p:cNvPr>
          <p:cNvSpPr txBox="1"/>
          <p:nvPr/>
        </p:nvSpPr>
        <p:spPr>
          <a:xfrm>
            <a:off x="5591117" y="5474762"/>
            <a:ext cx="1002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cpu-&gt;context</a:t>
            </a:r>
          </a:p>
        </p:txBody>
      </p:sp>
      <p:cxnSp>
        <p:nvCxnSpPr>
          <p:cNvPr id="68" name="Curved Connector 67">
            <a:extLst>
              <a:ext uri="{FF2B5EF4-FFF2-40B4-BE49-F238E27FC236}">
                <a16:creationId xmlns:a16="http://schemas.microsoft.com/office/drawing/2014/main" id="{08242C06-D8DC-6E4B-B064-AE3EB1A90FCC}"/>
              </a:ext>
            </a:extLst>
          </p:cNvPr>
          <p:cNvCxnSpPr>
            <a:stCxn id="59" idx="1"/>
            <a:endCxn id="16" idx="1"/>
          </p:cNvCxnSpPr>
          <p:nvPr/>
        </p:nvCxnSpPr>
        <p:spPr>
          <a:xfrm rot="10800000">
            <a:off x="5848451" y="4266165"/>
            <a:ext cx="36526" cy="1955288"/>
          </a:xfrm>
          <a:prstGeom prst="curvedConnector3">
            <a:avLst>
              <a:gd name="adj1" fmla="val 725856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0" name="Curved Connector 69">
            <a:extLst>
              <a:ext uri="{FF2B5EF4-FFF2-40B4-BE49-F238E27FC236}">
                <a16:creationId xmlns:a16="http://schemas.microsoft.com/office/drawing/2014/main" id="{79B1CA7E-19DB-A441-A6F1-73B729154F64}"/>
              </a:ext>
            </a:extLst>
          </p:cNvPr>
          <p:cNvCxnSpPr>
            <a:stCxn id="16" idx="3"/>
            <a:endCxn id="59" idx="3"/>
          </p:cNvCxnSpPr>
          <p:nvPr/>
        </p:nvCxnSpPr>
        <p:spPr>
          <a:xfrm flipH="1">
            <a:off x="6299647" y="4266165"/>
            <a:ext cx="43900" cy="1955288"/>
          </a:xfrm>
          <a:prstGeom prst="curvedConnector3">
            <a:avLst>
              <a:gd name="adj1" fmla="val -520729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1" name="Right Arrow 70">
            <a:extLst>
              <a:ext uri="{FF2B5EF4-FFF2-40B4-BE49-F238E27FC236}">
                <a16:creationId xmlns:a16="http://schemas.microsoft.com/office/drawing/2014/main" id="{43420D02-ED5D-2645-A41F-709604E2A66D}"/>
              </a:ext>
            </a:extLst>
          </p:cNvPr>
          <p:cNvSpPr/>
          <p:nvPr/>
        </p:nvSpPr>
        <p:spPr>
          <a:xfrm>
            <a:off x="6630435" y="4707969"/>
            <a:ext cx="1151495" cy="3508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ight Arrow 72">
            <a:extLst>
              <a:ext uri="{FF2B5EF4-FFF2-40B4-BE49-F238E27FC236}">
                <a16:creationId xmlns:a16="http://schemas.microsoft.com/office/drawing/2014/main" id="{679695F6-D481-B540-A32E-86F0112A54AB}"/>
              </a:ext>
            </a:extLst>
          </p:cNvPr>
          <p:cNvSpPr/>
          <p:nvPr/>
        </p:nvSpPr>
        <p:spPr>
          <a:xfrm>
            <a:off x="4531568" y="981141"/>
            <a:ext cx="3007378" cy="4066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5E49EED-E0CE-F54C-82D4-0DC317012298}"/>
              </a:ext>
            </a:extLst>
          </p:cNvPr>
          <p:cNvSpPr txBox="1"/>
          <p:nvPr/>
        </p:nvSpPr>
        <p:spPr>
          <a:xfrm>
            <a:off x="5520032" y="981141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Timeline</a:t>
            </a:r>
          </a:p>
        </p:txBody>
      </p:sp>
      <p:cxnSp>
        <p:nvCxnSpPr>
          <p:cNvPr id="76" name="Curved Connector 75">
            <a:extLst>
              <a:ext uri="{FF2B5EF4-FFF2-40B4-BE49-F238E27FC236}">
                <a16:creationId xmlns:a16="http://schemas.microsoft.com/office/drawing/2014/main" id="{AE9ED9C2-73D8-864F-944A-A310F3F83C6F}"/>
              </a:ext>
            </a:extLst>
          </p:cNvPr>
          <p:cNvCxnSpPr>
            <a:stCxn id="15" idx="3"/>
            <a:endCxn id="45" idx="3"/>
          </p:cNvCxnSpPr>
          <p:nvPr/>
        </p:nvCxnSpPr>
        <p:spPr>
          <a:xfrm flipH="1">
            <a:off x="4114119" y="4266165"/>
            <a:ext cx="49344" cy="1234483"/>
          </a:xfrm>
          <a:prstGeom prst="curvedConnector3">
            <a:avLst>
              <a:gd name="adj1" fmla="val -463278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8" name="Curved Connector 77">
            <a:extLst>
              <a:ext uri="{FF2B5EF4-FFF2-40B4-BE49-F238E27FC236}">
                <a16:creationId xmlns:a16="http://schemas.microsoft.com/office/drawing/2014/main" id="{C4DDE2B4-6CF8-F24D-B923-C78E61DF7386}"/>
              </a:ext>
            </a:extLst>
          </p:cNvPr>
          <p:cNvCxnSpPr>
            <a:stCxn id="6" idx="1"/>
            <a:endCxn id="28" idx="1"/>
          </p:cNvCxnSpPr>
          <p:nvPr/>
        </p:nvCxnSpPr>
        <p:spPr>
          <a:xfrm rot="10800000" flipV="1">
            <a:off x="2932811" y="1865548"/>
            <a:ext cx="9811" cy="1107598"/>
          </a:xfrm>
          <a:prstGeom prst="curvedConnector3">
            <a:avLst>
              <a:gd name="adj1" fmla="val 2430038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124D9EE7-69B3-7440-BA95-AA435B937F3E}"/>
              </a:ext>
            </a:extLst>
          </p:cNvPr>
          <p:cNvSpPr/>
          <p:nvPr/>
        </p:nvSpPr>
        <p:spPr>
          <a:xfrm>
            <a:off x="8021161" y="3645266"/>
            <a:ext cx="495096" cy="1103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Spin2</a:t>
            </a:r>
          </a:p>
          <a:p>
            <a:pPr algn="ctr"/>
            <a:r>
              <a:rPr lang="en-US" sz="1200" dirty="0"/>
              <a:t>S</a:t>
            </a:r>
          </a:p>
          <a:p>
            <a:pPr algn="ctr"/>
            <a:r>
              <a:rPr lang="en-US" sz="1200" dirty="0"/>
              <a:t>PC</a:t>
            </a:r>
          </a:p>
          <a:p>
            <a:pPr algn="ctr"/>
            <a:r>
              <a:rPr lang="en-US" sz="1200" dirty="0"/>
              <a:t>REG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50BE90A-A4D8-D542-92AE-6EA5E4BA768F}"/>
              </a:ext>
            </a:extLst>
          </p:cNvPr>
          <p:cNvSpPr/>
          <p:nvPr/>
        </p:nvSpPr>
        <p:spPr>
          <a:xfrm>
            <a:off x="8052243" y="4911795"/>
            <a:ext cx="414670" cy="103918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Spin2</a:t>
            </a:r>
          </a:p>
          <a:p>
            <a:pPr algn="ctr"/>
            <a:r>
              <a:rPr lang="en-US" sz="1200" dirty="0"/>
              <a:t>S</a:t>
            </a:r>
          </a:p>
          <a:p>
            <a:pPr algn="ctr"/>
            <a:r>
              <a:rPr lang="en-US" sz="1200" dirty="0"/>
              <a:t>PC</a:t>
            </a:r>
          </a:p>
          <a:p>
            <a:pPr algn="ctr"/>
            <a:r>
              <a:rPr lang="en-US" sz="1000" dirty="0"/>
              <a:t>REG</a:t>
            </a:r>
          </a:p>
          <a:p>
            <a:pPr algn="ctr"/>
            <a:endParaRPr lang="en-US" sz="12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C376C55-3F9C-C940-8BA4-EB72BBEB9B27}"/>
              </a:ext>
            </a:extLst>
          </p:cNvPr>
          <p:cNvSpPr txBox="1"/>
          <p:nvPr/>
        </p:nvSpPr>
        <p:spPr>
          <a:xfrm>
            <a:off x="7831319" y="5875193"/>
            <a:ext cx="8565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p-&gt;context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57AACEF-76EC-904C-9487-B57D4A746215}"/>
              </a:ext>
            </a:extLst>
          </p:cNvPr>
          <p:cNvSpPr txBox="1"/>
          <p:nvPr/>
        </p:nvSpPr>
        <p:spPr>
          <a:xfrm>
            <a:off x="7732661" y="3542268"/>
            <a:ext cx="11051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Kernel Context</a:t>
            </a:r>
          </a:p>
        </p:txBody>
      </p:sp>
      <p:cxnSp>
        <p:nvCxnSpPr>
          <p:cNvPr id="85" name="Curved Connector 84">
            <a:extLst>
              <a:ext uri="{FF2B5EF4-FFF2-40B4-BE49-F238E27FC236}">
                <a16:creationId xmlns:a16="http://schemas.microsoft.com/office/drawing/2014/main" id="{918782F1-C05E-314B-8134-E56348ECFC41}"/>
              </a:ext>
            </a:extLst>
          </p:cNvPr>
          <p:cNvCxnSpPr>
            <a:stCxn id="80" idx="1"/>
            <a:endCxn id="79" idx="1"/>
          </p:cNvCxnSpPr>
          <p:nvPr/>
        </p:nvCxnSpPr>
        <p:spPr>
          <a:xfrm rot="10800000">
            <a:off x="8021161" y="4196905"/>
            <a:ext cx="31082" cy="1234483"/>
          </a:xfrm>
          <a:prstGeom prst="curvedConnector3">
            <a:avLst>
              <a:gd name="adj1" fmla="val 835474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12C06BF4-419D-C041-82CA-6DA64CE68EDD}"/>
              </a:ext>
            </a:extLst>
          </p:cNvPr>
          <p:cNvSpPr/>
          <p:nvPr/>
        </p:nvSpPr>
        <p:spPr>
          <a:xfrm>
            <a:off x="8864538" y="1345956"/>
            <a:ext cx="414670" cy="10391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</a:t>
            </a:r>
          </a:p>
          <a:p>
            <a:pPr algn="ctr"/>
            <a:r>
              <a:rPr lang="en-US" sz="1200" dirty="0"/>
              <a:t>PC</a:t>
            </a:r>
          </a:p>
          <a:p>
            <a:pPr algn="ctr"/>
            <a:r>
              <a:rPr lang="en-US" sz="1000" dirty="0"/>
              <a:t>REG</a:t>
            </a:r>
          </a:p>
          <a:p>
            <a:pPr algn="ctr"/>
            <a:endParaRPr lang="en-US" sz="1200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860D8B50-4B9E-1C43-98B2-248036D95419}"/>
              </a:ext>
            </a:extLst>
          </p:cNvPr>
          <p:cNvSpPr/>
          <p:nvPr/>
        </p:nvSpPr>
        <p:spPr>
          <a:xfrm>
            <a:off x="8854727" y="2453554"/>
            <a:ext cx="414670" cy="103918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S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PC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REG</a:t>
            </a:r>
          </a:p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95" name="Curved Connector 94">
            <a:extLst>
              <a:ext uri="{FF2B5EF4-FFF2-40B4-BE49-F238E27FC236}">
                <a16:creationId xmlns:a16="http://schemas.microsoft.com/office/drawing/2014/main" id="{E5916CC0-8F27-154C-A723-36AB5980A36B}"/>
              </a:ext>
            </a:extLst>
          </p:cNvPr>
          <p:cNvCxnSpPr>
            <a:stCxn id="92" idx="1"/>
            <a:endCxn id="91" idx="1"/>
          </p:cNvCxnSpPr>
          <p:nvPr/>
        </p:nvCxnSpPr>
        <p:spPr>
          <a:xfrm rot="10800000" flipH="1">
            <a:off x="8854726" y="1865548"/>
            <a:ext cx="9811" cy="1107598"/>
          </a:xfrm>
          <a:prstGeom prst="curvedConnector3">
            <a:avLst>
              <a:gd name="adj1" fmla="val -2330038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7" name="Curved Connector 96">
            <a:extLst>
              <a:ext uri="{FF2B5EF4-FFF2-40B4-BE49-F238E27FC236}">
                <a16:creationId xmlns:a16="http://schemas.microsoft.com/office/drawing/2014/main" id="{3C2DE159-8036-1943-A394-5C0CB27A39FE}"/>
              </a:ext>
            </a:extLst>
          </p:cNvPr>
          <p:cNvCxnSpPr>
            <a:stCxn id="91" idx="3"/>
            <a:endCxn id="92" idx="3"/>
          </p:cNvCxnSpPr>
          <p:nvPr/>
        </p:nvCxnSpPr>
        <p:spPr>
          <a:xfrm flipH="1">
            <a:off x="9269397" y="1865548"/>
            <a:ext cx="9811" cy="1107598"/>
          </a:xfrm>
          <a:prstGeom prst="curvedConnector3">
            <a:avLst>
              <a:gd name="adj1" fmla="val -2330038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8" name="Down Arrow 97">
            <a:extLst>
              <a:ext uri="{FF2B5EF4-FFF2-40B4-BE49-F238E27FC236}">
                <a16:creationId xmlns:a16="http://schemas.microsoft.com/office/drawing/2014/main" id="{7D098D81-528C-084C-9C00-9D67FCF93F40}"/>
              </a:ext>
            </a:extLst>
          </p:cNvPr>
          <p:cNvSpPr/>
          <p:nvPr/>
        </p:nvSpPr>
        <p:spPr>
          <a:xfrm>
            <a:off x="9468800" y="2462474"/>
            <a:ext cx="277310" cy="1103276"/>
          </a:xfrm>
          <a:prstGeom prst="down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Up Arrow 98">
            <a:extLst>
              <a:ext uri="{FF2B5EF4-FFF2-40B4-BE49-F238E27FC236}">
                <a16:creationId xmlns:a16="http://schemas.microsoft.com/office/drawing/2014/main" id="{A7D63F71-EE78-1044-9D04-C96B73EBD46C}"/>
              </a:ext>
            </a:extLst>
          </p:cNvPr>
          <p:cNvSpPr/>
          <p:nvPr/>
        </p:nvSpPr>
        <p:spPr>
          <a:xfrm>
            <a:off x="10074358" y="2435984"/>
            <a:ext cx="277310" cy="1103277"/>
          </a:xfrm>
          <a:prstGeom prst="up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D8BB414-AD41-E548-9411-C4360C4A3115}"/>
              </a:ext>
            </a:extLst>
          </p:cNvPr>
          <p:cNvSpPr txBox="1"/>
          <p:nvPr/>
        </p:nvSpPr>
        <p:spPr>
          <a:xfrm>
            <a:off x="9607455" y="2751246"/>
            <a:ext cx="59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Trap</a:t>
            </a:r>
          </a:p>
        </p:txBody>
      </p:sp>
      <p:cxnSp>
        <p:nvCxnSpPr>
          <p:cNvPr id="102" name="Curved Connector 101">
            <a:extLst>
              <a:ext uri="{FF2B5EF4-FFF2-40B4-BE49-F238E27FC236}">
                <a16:creationId xmlns:a16="http://schemas.microsoft.com/office/drawing/2014/main" id="{BCDE1D19-3460-1C40-A0D1-36EFCEC9409B}"/>
              </a:ext>
            </a:extLst>
          </p:cNvPr>
          <p:cNvCxnSpPr>
            <a:stCxn id="79" idx="3"/>
            <a:endCxn id="80" idx="3"/>
          </p:cNvCxnSpPr>
          <p:nvPr/>
        </p:nvCxnSpPr>
        <p:spPr>
          <a:xfrm flipH="1">
            <a:off x="8466913" y="4196904"/>
            <a:ext cx="49344" cy="1234483"/>
          </a:xfrm>
          <a:prstGeom prst="curvedConnector3">
            <a:avLst>
              <a:gd name="adj1" fmla="val -463278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3" name="Down Arrow 102">
            <a:extLst>
              <a:ext uri="{FF2B5EF4-FFF2-40B4-BE49-F238E27FC236}">
                <a16:creationId xmlns:a16="http://schemas.microsoft.com/office/drawing/2014/main" id="{266427A6-C9C9-3745-B29A-5F4A6FC4DBAB}"/>
              </a:ext>
            </a:extLst>
          </p:cNvPr>
          <p:cNvSpPr/>
          <p:nvPr/>
        </p:nvSpPr>
        <p:spPr>
          <a:xfrm>
            <a:off x="10641042" y="2463855"/>
            <a:ext cx="277310" cy="1103276"/>
          </a:xfrm>
          <a:prstGeom prst="down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Up Arrow 103">
            <a:extLst>
              <a:ext uri="{FF2B5EF4-FFF2-40B4-BE49-F238E27FC236}">
                <a16:creationId xmlns:a16="http://schemas.microsoft.com/office/drawing/2014/main" id="{3AF0A260-5B70-524B-92C8-595E596D8E89}"/>
              </a:ext>
            </a:extLst>
          </p:cNvPr>
          <p:cNvSpPr/>
          <p:nvPr/>
        </p:nvSpPr>
        <p:spPr>
          <a:xfrm>
            <a:off x="11169062" y="2450348"/>
            <a:ext cx="277310" cy="1103277"/>
          </a:xfrm>
          <a:prstGeom prst="up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E4C8CDA-0AB2-204D-9AD0-9C6F097760BC}"/>
              </a:ext>
            </a:extLst>
          </p:cNvPr>
          <p:cNvSpPr txBox="1"/>
          <p:nvPr/>
        </p:nvSpPr>
        <p:spPr>
          <a:xfrm>
            <a:off x="10769436" y="2758337"/>
            <a:ext cx="59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Trap</a:t>
            </a:r>
          </a:p>
        </p:txBody>
      </p: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A8E59E63-15C7-1F44-A60E-EFB9D4024CAC}"/>
              </a:ext>
            </a:extLst>
          </p:cNvPr>
          <p:cNvSpPr/>
          <p:nvPr/>
        </p:nvSpPr>
        <p:spPr>
          <a:xfrm>
            <a:off x="10604800" y="1502271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spin1</a:t>
            </a:r>
          </a:p>
          <a:p>
            <a:pPr algn="ctr"/>
            <a:r>
              <a:rPr lang="en-US" sz="1200" b="1" dirty="0"/>
              <a:t>echo /</a:t>
            </a:r>
          </a:p>
        </p:txBody>
      </p: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7F102CFB-DACB-8543-8ABD-4488266F0A3C}"/>
              </a:ext>
            </a:extLst>
          </p:cNvPr>
          <p:cNvSpPr/>
          <p:nvPr/>
        </p:nvSpPr>
        <p:spPr>
          <a:xfrm>
            <a:off x="9317342" y="5033682"/>
            <a:ext cx="918519" cy="939114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CPU</a:t>
            </a:r>
          </a:p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0EAE83D4-C9F3-1D44-B6AF-A18AEA4401CF}"/>
              </a:ext>
            </a:extLst>
          </p:cNvPr>
          <p:cNvSpPr/>
          <p:nvPr/>
        </p:nvSpPr>
        <p:spPr>
          <a:xfrm>
            <a:off x="9529054" y="3663778"/>
            <a:ext cx="495096" cy="1103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</a:t>
            </a:r>
          </a:p>
          <a:p>
            <a:pPr algn="ctr"/>
            <a:r>
              <a:rPr lang="en-US" sz="1200" dirty="0"/>
              <a:t>PC</a:t>
            </a:r>
            <a:br>
              <a:rPr lang="en-US" sz="1200" dirty="0"/>
            </a:br>
            <a:r>
              <a:rPr lang="en-US" sz="1200" dirty="0"/>
              <a:t>REG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2E171545-9D86-CA47-B284-BD5798B67B58}"/>
              </a:ext>
            </a:extLst>
          </p:cNvPr>
          <p:cNvSpPr/>
          <p:nvPr/>
        </p:nvSpPr>
        <p:spPr>
          <a:xfrm>
            <a:off x="9565580" y="5651112"/>
            <a:ext cx="414670" cy="1039184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S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PC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REG</a:t>
            </a:r>
          </a:p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967C5F9-F65E-5C44-8601-E536E2646FCE}"/>
              </a:ext>
            </a:extLst>
          </p:cNvPr>
          <p:cNvSpPr txBox="1"/>
          <p:nvPr/>
        </p:nvSpPr>
        <p:spPr>
          <a:xfrm>
            <a:off x="9271720" y="5424013"/>
            <a:ext cx="1002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cpu-&gt;context</a:t>
            </a:r>
          </a:p>
        </p:txBody>
      </p:sp>
      <p:cxnSp>
        <p:nvCxnSpPr>
          <p:cNvPr id="111" name="Curved Connector 110">
            <a:extLst>
              <a:ext uri="{FF2B5EF4-FFF2-40B4-BE49-F238E27FC236}">
                <a16:creationId xmlns:a16="http://schemas.microsoft.com/office/drawing/2014/main" id="{8F7D6A26-089B-2742-9B75-D15F3044F187}"/>
              </a:ext>
            </a:extLst>
          </p:cNvPr>
          <p:cNvCxnSpPr>
            <a:stCxn id="109" idx="1"/>
            <a:endCxn id="108" idx="1"/>
          </p:cNvCxnSpPr>
          <p:nvPr/>
        </p:nvCxnSpPr>
        <p:spPr>
          <a:xfrm rot="10800000">
            <a:off x="9529054" y="4215416"/>
            <a:ext cx="36526" cy="1955288"/>
          </a:xfrm>
          <a:prstGeom prst="curvedConnector3">
            <a:avLst>
              <a:gd name="adj1" fmla="val 725856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2" name="Curved Connector 111">
            <a:extLst>
              <a:ext uri="{FF2B5EF4-FFF2-40B4-BE49-F238E27FC236}">
                <a16:creationId xmlns:a16="http://schemas.microsoft.com/office/drawing/2014/main" id="{D2F8F484-6169-8149-9B90-3CCBC769E31A}"/>
              </a:ext>
            </a:extLst>
          </p:cNvPr>
          <p:cNvCxnSpPr>
            <a:stCxn id="108" idx="3"/>
            <a:endCxn id="109" idx="3"/>
          </p:cNvCxnSpPr>
          <p:nvPr/>
        </p:nvCxnSpPr>
        <p:spPr>
          <a:xfrm flipH="1">
            <a:off x="9980250" y="4215416"/>
            <a:ext cx="43900" cy="1955288"/>
          </a:xfrm>
          <a:prstGeom prst="curvedConnector3">
            <a:avLst>
              <a:gd name="adj1" fmla="val -520729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4" name="Rectangle 123">
            <a:extLst>
              <a:ext uri="{FF2B5EF4-FFF2-40B4-BE49-F238E27FC236}">
                <a16:creationId xmlns:a16="http://schemas.microsoft.com/office/drawing/2014/main" id="{847DFDA2-ADCE-0143-9D9B-D55C1F4875A7}"/>
              </a:ext>
            </a:extLst>
          </p:cNvPr>
          <p:cNvSpPr/>
          <p:nvPr/>
        </p:nvSpPr>
        <p:spPr>
          <a:xfrm>
            <a:off x="10827880" y="3663778"/>
            <a:ext cx="495096" cy="1103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Spin1</a:t>
            </a:r>
          </a:p>
          <a:p>
            <a:pPr algn="ctr"/>
            <a:r>
              <a:rPr lang="en-US" sz="1200" dirty="0"/>
              <a:t>S</a:t>
            </a:r>
          </a:p>
          <a:p>
            <a:pPr algn="ctr"/>
            <a:r>
              <a:rPr lang="en-US" sz="1200" dirty="0"/>
              <a:t>PC</a:t>
            </a:r>
          </a:p>
          <a:p>
            <a:pPr algn="ctr"/>
            <a:r>
              <a:rPr lang="en-US" sz="1200" dirty="0"/>
              <a:t>REG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9398779A-0E3A-184C-A774-BC1DA814FE44}"/>
              </a:ext>
            </a:extLst>
          </p:cNvPr>
          <p:cNvSpPr/>
          <p:nvPr/>
        </p:nvSpPr>
        <p:spPr>
          <a:xfrm>
            <a:off x="10858962" y="4930307"/>
            <a:ext cx="414670" cy="103918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Spin1</a:t>
            </a:r>
          </a:p>
          <a:p>
            <a:pPr algn="ctr"/>
            <a:r>
              <a:rPr lang="en-US" sz="1200" dirty="0"/>
              <a:t>S</a:t>
            </a:r>
          </a:p>
          <a:p>
            <a:pPr algn="ctr"/>
            <a:r>
              <a:rPr lang="en-US" sz="1200" dirty="0"/>
              <a:t>PC</a:t>
            </a:r>
          </a:p>
          <a:p>
            <a:pPr algn="ctr"/>
            <a:r>
              <a:rPr lang="en-US" sz="1000" dirty="0"/>
              <a:t>REG</a:t>
            </a:r>
          </a:p>
          <a:p>
            <a:pPr algn="ctr"/>
            <a:endParaRPr lang="en-US" sz="1200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585F0CC-BDCB-7342-BCB5-5E243A87DD5A}"/>
              </a:ext>
            </a:extLst>
          </p:cNvPr>
          <p:cNvSpPr txBox="1"/>
          <p:nvPr/>
        </p:nvSpPr>
        <p:spPr>
          <a:xfrm>
            <a:off x="10638038" y="5893705"/>
            <a:ext cx="8565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p-&gt;context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69E856FB-5E61-B146-A5CA-24861ADE3F07}"/>
              </a:ext>
            </a:extLst>
          </p:cNvPr>
          <p:cNvSpPr/>
          <p:nvPr/>
        </p:nvSpPr>
        <p:spPr>
          <a:xfrm>
            <a:off x="11671315" y="1378003"/>
            <a:ext cx="414670" cy="10391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Spin1</a:t>
            </a:r>
          </a:p>
          <a:p>
            <a:pPr algn="ctr"/>
            <a:r>
              <a:rPr lang="en-US" sz="1200" dirty="0"/>
              <a:t>S</a:t>
            </a:r>
          </a:p>
          <a:p>
            <a:pPr algn="ctr"/>
            <a:r>
              <a:rPr lang="en-US" sz="1200" dirty="0"/>
              <a:t>PC</a:t>
            </a:r>
          </a:p>
          <a:p>
            <a:pPr algn="ctr"/>
            <a:r>
              <a:rPr lang="en-US" sz="1000" dirty="0"/>
              <a:t>REG</a:t>
            </a:r>
          </a:p>
          <a:p>
            <a:pPr algn="ctr"/>
            <a:endParaRPr lang="en-US" sz="1200" dirty="0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75E156FB-27A4-8945-BB2E-08E52EA07CC7}"/>
              </a:ext>
            </a:extLst>
          </p:cNvPr>
          <p:cNvSpPr/>
          <p:nvPr/>
        </p:nvSpPr>
        <p:spPr>
          <a:xfrm>
            <a:off x="11661504" y="2485601"/>
            <a:ext cx="414670" cy="103918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Spin1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S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PC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REG</a:t>
            </a:r>
          </a:p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DEE3B063-EEB0-C842-84E8-94A7EABD72DD}"/>
              </a:ext>
            </a:extLst>
          </p:cNvPr>
          <p:cNvSpPr txBox="1"/>
          <p:nvPr/>
        </p:nvSpPr>
        <p:spPr>
          <a:xfrm>
            <a:off x="11423912" y="3492129"/>
            <a:ext cx="8837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Trap Frame</a:t>
            </a:r>
          </a:p>
        </p:txBody>
      </p:sp>
      <p:cxnSp>
        <p:nvCxnSpPr>
          <p:cNvPr id="133" name="Curved Connector 132">
            <a:extLst>
              <a:ext uri="{FF2B5EF4-FFF2-40B4-BE49-F238E27FC236}">
                <a16:creationId xmlns:a16="http://schemas.microsoft.com/office/drawing/2014/main" id="{CA2C3F19-4883-E941-BDD6-4037AB60BF85}"/>
              </a:ext>
            </a:extLst>
          </p:cNvPr>
          <p:cNvCxnSpPr>
            <a:stCxn id="129" idx="1"/>
            <a:endCxn id="128" idx="1"/>
          </p:cNvCxnSpPr>
          <p:nvPr/>
        </p:nvCxnSpPr>
        <p:spPr>
          <a:xfrm rot="10800000" flipH="1">
            <a:off x="11661503" y="1897595"/>
            <a:ext cx="9811" cy="1107598"/>
          </a:xfrm>
          <a:prstGeom prst="curvedConnector3">
            <a:avLst>
              <a:gd name="adj1" fmla="val -2330038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42EFD72B-F367-0A49-8125-4C61C0AF4BB4}"/>
              </a:ext>
            </a:extLst>
          </p:cNvPr>
          <p:cNvSpPr txBox="1"/>
          <p:nvPr/>
        </p:nvSpPr>
        <p:spPr>
          <a:xfrm>
            <a:off x="11671180" y="442673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35" name="Right Arrow 134">
            <a:extLst>
              <a:ext uri="{FF2B5EF4-FFF2-40B4-BE49-F238E27FC236}">
                <a16:creationId xmlns:a16="http://schemas.microsoft.com/office/drawing/2014/main" id="{2795D4D4-8364-B140-8C62-E365AACC7FE2}"/>
              </a:ext>
            </a:extLst>
          </p:cNvPr>
          <p:cNvSpPr/>
          <p:nvPr/>
        </p:nvSpPr>
        <p:spPr>
          <a:xfrm>
            <a:off x="8758499" y="4702537"/>
            <a:ext cx="509499" cy="3508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ight Arrow 136">
            <a:extLst>
              <a:ext uri="{FF2B5EF4-FFF2-40B4-BE49-F238E27FC236}">
                <a16:creationId xmlns:a16="http://schemas.microsoft.com/office/drawing/2014/main" id="{8E4A227C-DF1F-E341-85E8-BD050B37F627}"/>
              </a:ext>
            </a:extLst>
          </p:cNvPr>
          <p:cNvSpPr/>
          <p:nvPr/>
        </p:nvSpPr>
        <p:spPr>
          <a:xfrm>
            <a:off x="10300119" y="4702537"/>
            <a:ext cx="509499" cy="3508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CA30FF2B-6D5A-6342-A3E1-B8EF6D7F645E}"/>
              </a:ext>
            </a:extLst>
          </p:cNvPr>
          <p:cNvSpPr txBox="1"/>
          <p:nvPr/>
        </p:nvSpPr>
        <p:spPr>
          <a:xfrm>
            <a:off x="8737724" y="4519073"/>
            <a:ext cx="5510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swtch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E7FCE7F5-927C-894E-B440-9399B946755A}"/>
              </a:ext>
            </a:extLst>
          </p:cNvPr>
          <p:cNvSpPr txBox="1"/>
          <p:nvPr/>
        </p:nvSpPr>
        <p:spPr>
          <a:xfrm>
            <a:off x="10234081" y="4519072"/>
            <a:ext cx="5510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swtch</a:t>
            </a:r>
          </a:p>
        </p:txBody>
      </p:sp>
      <p:sp>
        <p:nvSpPr>
          <p:cNvPr id="140" name="Right Arrow 139">
            <a:extLst>
              <a:ext uri="{FF2B5EF4-FFF2-40B4-BE49-F238E27FC236}">
                <a16:creationId xmlns:a16="http://schemas.microsoft.com/office/drawing/2014/main" id="{ACA3C66E-E10A-5A49-9D2D-B877672392A2}"/>
              </a:ext>
            </a:extLst>
          </p:cNvPr>
          <p:cNvSpPr/>
          <p:nvPr/>
        </p:nvSpPr>
        <p:spPr>
          <a:xfrm>
            <a:off x="11626134" y="4707969"/>
            <a:ext cx="509499" cy="3508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2" name="Curved Connector 141">
            <a:extLst>
              <a:ext uri="{FF2B5EF4-FFF2-40B4-BE49-F238E27FC236}">
                <a16:creationId xmlns:a16="http://schemas.microsoft.com/office/drawing/2014/main" id="{62D0BC00-F526-9F44-991C-B94512E36C0B}"/>
              </a:ext>
            </a:extLst>
          </p:cNvPr>
          <p:cNvCxnSpPr>
            <a:stCxn id="125" idx="3"/>
            <a:endCxn id="124" idx="3"/>
          </p:cNvCxnSpPr>
          <p:nvPr/>
        </p:nvCxnSpPr>
        <p:spPr>
          <a:xfrm flipV="1">
            <a:off x="11273632" y="4215416"/>
            <a:ext cx="49344" cy="1234483"/>
          </a:xfrm>
          <a:prstGeom prst="curvedConnector3">
            <a:avLst>
              <a:gd name="adj1" fmla="val 563278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2563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9980E2-A3A9-FD4A-9011-9A37E88F5891}"/>
              </a:ext>
            </a:extLst>
          </p:cNvPr>
          <p:cNvSpPr txBox="1"/>
          <p:nvPr/>
        </p:nvSpPr>
        <p:spPr>
          <a:xfrm>
            <a:off x="1872537" y="277843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RISC-V Trap Machinery</a:t>
            </a:r>
          </a:p>
        </p:txBody>
      </p:sp>
    </p:spTree>
    <p:extLst>
      <p:ext uri="{BB962C8B-B14F-4D97-AF65-F5344CB8AC3E}">
        <p14:creationId xmlns:p14="http://schemas.microsoft.com/office/powerpoint/2010/main" val="144044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9980E2-A3A9-FD4A-9011-9A37E88F5891}"/>
              </a:ext>
            </a:extLst>
          </p:cNvPr>
          <p:cNvSpPr txBox="1"/>
          <p:nvPr/>
        </p:nvSpPr>
        <p:spPr>
          <a:xfrm>
            <a:off x="1630798" y="274913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Monolithic Kernel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E487C724-4F26-734A-B081-D090F11B96BE}"/>
              </a:ext>
            </a:extLst>
          </p:cNvPr>
          <p:cNvSpPr/>
          <p:nvPr/>
        </p:nvSpPr>
        <p:spPr>
          <a:xfrm>
            <a:off x="3888827" y="2563474"/>
            <a:ext cx="4114800" cy="2517396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Kernel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B0E2319-4D09-B74A-9D17-E7115A2FEFF9}"/>
              </a:ext>
            </a:extLst>
          </p:cNvPr>
          <p:cNvSpPr/>
          <p:nvPr/>
        </p:nvSpPr>
        <p:spPr>
          <a:xfrm>
            <a:off x="3888827" y="1245476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vim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3D1EB72-9C4A-A545-8C3A-B04E71E0548D}"/>
              </a:ext>
            </a:extLst>
          </p:cNvPr>
          <p:cNvSpPr/>
          <p:nvPr/>
        </p:nvSpPr>
        <p:spPr>
          <a:xfrm>
            <a:off x="4971392" y="1245475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gcc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3F6F7E0-DD58-3844-B33E-21FE56763FFE}"/>
              </a:ext>
            </a:extLst>
          </p:cNvPr>
          <p:cNvSpPr/>
          <p:nvPr/>
        </p:nvSpPr>
        <p:spPr>
          <a:xfrm>
            <a:off x="6053957" y="1245474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nginx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B9C6DD0-0EF2-2A4A-AF4B-88128A072C41}"/>
              </a:ext>
            </a:extLst>
          </p:cNvPr>
          <p:cNvSpPr/>
          <p:nvPr/>
        </p:nvSpPr>
        <p:spPr>
          <a:xfrm>
            <a:off x="7120759" y="1249662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D3A204-FCBE-4C4F-8559-2741B5BED4E5}"/>
              </a:ext>
            </a:extLst>
          </p:cNvPr>
          <p:cNvSpPr/>
          <p:nvPr/>
        </p:nvSpPr>
        <p:spPr>
          <a:xfrm>
            <a:off x="4290847" y="5422317"/>
            <a:ext cx="3310758" cy="125368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HW Resources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4F29F2D-D88A-6145-A8D2-6C8AF947143A}"/>
              </a:ext>
            </a:extLst>
          </p:cNvPr>
          <p:cNvSpPr/>
          <p:nvPr/>
        </p:nvSpPr>
        <p:spPr>
          <a:xfrm>
            <a:off x="3888827" y="2559287"/>
            <a:ext cx="1093075" cy="1040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File System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AB417D9-AC46-0F4D-BA01-241B5AA4C393}"/>
              </a:ext>
            </a:extLst>
          </p:cNvPr>
          <p:cNvSpPr/>
          <p:nvPr/>
        </p:nvSpPr>
        <p:spPr>
          <a:xfrm>
            <a:off x="5420706" y="2559287"/>
            <a:ext cx="1093075" cy="1040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Process Manager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70692177-5091-2C49-9989-4FB173417B0F}"/>
              </a:ext>
            </a:extLst>
          </p:cNvPr>
          <p:cNvSpPr/>
          <p:nvPr/>
        </p:nvSpPr>
        <p:spPr>
          <a:xfrm>
            <a:off x="6910552" y="2551403"/>
            <a:ext cx="1093075" cy="1040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Network</a:t>
            </a:r>
          </a:p>
          <a:p>
            <a:pPr algn="ctr"/>
            <a:r>
              <a:rPr lang="en-US" sz="1200" dirty="0"/>
              <a:t>Server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1AE5262-2700-6E4D-B1BF-33C7505B577B}"/>
              </a:ext>
            </a:extLst>
          </p:cNvPr>
          <p:cNvCxnSpPr/>
          <p:nvPr/>
        </p:nvCxnSpPr>
        <p:spPr>
          <a:xfrm>
            <a:off x="3024348" y="2356937"/>
            <a:ext cx="5885794" cy="0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07A0D693-C276-1F4A-96C7-8C91C94C6BE2}"/>
              </a:ext>
            </a:extLst>
          </p:cNvPr>
          <p:cNvSpPr/>
          <p:nvPr/>
        </p:nvSpPr>
        <p:spPr>
          <a:xfrm>
            <a:off x="3878317" y="4040345"/>
            <a:ext cx="1093075" cy="1040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Drivers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8B5B7E6A-7895-B34E-AA7D-421E77060042}"/>
              </a:ext>
            </a:extLst>
          </p:cNvPr>
          <p:cNvSpPr/>
          <p:nvPr/>
        </p:nvSpPr>
        <p:spPr>
          <a:xfrm>
            <a:off x="6931571" y="4040344"/>
            <a:ext cx="1093075" cy="1040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C65D09C-3B49-5E48-B0E9-A85F556CFC46}"/>
              </a:ext>
            </a:extLst>
          </p:cNvPr>
          <p:cNvSpPr txBox="1"/>
          <p:nvPr/>
        </p:nvSpPr>
        <p:spPr>
          <a:xfrm>
            <a:off x="8471338" y="150224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User Mode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7BC63A6-7D1A-A741-824D-5A48CDB3C237}"/>
              </a:ext>
            </a:extLst>
          </p:cNvPr>
          <p:cNvSpPr txBox="1"/>
          <p:nvPr/>
        </p:nvSpPr>
        <p:spPr>
          <a:xfrm>
            <a:off x="8471338" y="2829309"/>
            <a:ext cx="72836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Kernel Mode</a:t>
            </a:r>
          </a:p>
        </p:txBody>
      </p:sp>
      <p:sp>
        <p:nvSpPr>
          <p:cNvPr id="20" name="Down Arrow 19">
            <a:extLst>
              <a:ext uri="{FF2B5EF4-FFF2-40B4-BE49-F238E27FC236}">
                <a16:creationId xmlns:a16="http://schemas.microsoft.com/office/drawing/2014/main" id="{E18144F2-9CFA-424C-9CF7-EC132A7AED0B}"/>
              </a:ext>
            </a:extLst>
          </p:cNvPr>
          <p:cNvSpPr/>
          <p:nvPr/>
        </p:nvSpPr>
        <p:spPr>
          <a:xfrm>
            <a:off x="5830612" y="2101102"/>
            <a:ext cx="231228" cy="469503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6A15FAC-AB0B-2843-A4D4-1C3D3CCB08AB}"/>
              </a:ext>
            </a:extLst>
          </p:cNvPr>
          <p:cNvSpPr txBox="1"/>
          <p:nvPr/>
        </p:nvSpPr>
        <p:spPr>
          <a:xfrm>
            <a:off x="5345311" y="2083691"/>
            <a:ext cx="1243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System Call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2ADBB78C-C7AC-F44C-9984-C65BC9CEB07A}"/>
              </a:ext>
            </a:extLst>
          </p:cNvPr>
          <p:cNvSpPr/>
          <p:nvPr/>
        </p:nvSpPr>
        <p:spPr>
          <a:xfrm>
            <a:off x="5420706" y="4052416"/>
            <a:ext cx="1093075" cy="1040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…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7263139-6C6E-3D43-8BDE-02E4899B940E}"/>
              </a:ext>
            </a:extLst>
          </p:cNvPr>
          <p:cNvSpPr/>
          <p:nvPr/>
        </p:nvSpPr>
        <p:spPr>
          <a:xfrm>
            <a:off x="2701163" y="3071665"/>
            <a:ext cx="1208692" cy="140497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F51B478-7028-F94A-8F0F-E08A288E668E}"/>
              </a:ext>
            </a:extLst>
          </p:cNvPr>
          <p:cNvSpPr/>
          <p:nvPr/>
        </p:nvSpPr>
        <p:spPr>
          <a:xfrm>
            <a:off x="2722191" y="3310224"/>
            <a:ext cx="1166636" cy="84170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Kernel Space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Shared page tables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BB26CA-549A-C645-BFF6-BF54C94ADED9}"/>
              </a:ext>
            </a:extLst>
          </p:cNvPr>
          <p:cNvSpPr/>
          <p:nvPr/>
        </p:nvSpPr>
        <p:spPr>
          <a:xfrm>
            <a:off x="8723573" y="3141196"/>
            <a:ext cx="893379" cy="49304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</a:t>
            </a:r>
          </a:p>
        </p:txBody>
      </p: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DCB598EA-B831-F548-B320-9668D2F632F8}"/>
              </a:ext>
            </a:extLst>
          </p:cNvPr>
          <p:cNvCxnSpPr>
            <a:stCxn id="4" idx="1"/>
            <a:endCxn id="9" idx="0"/>
          </p:cNvCxnSpPr>
          <p:nvPr/>
        </p:nvCxnSpPr>
        <p:spPr>
          <a:xfrm rot="10800000" flipH="1" flipV="1">
            <a:off x="3888827" y="1686911"/>
            <a:ext cx="546538" cy="872376"/>
          </a:xfrm>
          <a:prstGeom prst="curvedConnector4">
            <a:avLst>
              <a:gd name="adj1" fmla="val -41827"/>
              <a:gd name="adj2" fmla="val 753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37561854-5EC8-644A-AC8B-9F6709AF287D}"/>
              </a:ext>
            </a:extLst>
          </p:cNvPr>
          <p:cNvCxnSpPr>
            <a:stCxn id="9" idx="0"/>
            <a:endCxn id="4" idx="1"/>
          </p:cNvCxnSpPr>
          <p:nvPr/>
        </p:nvCxnSpPr>
        <p:spPr>
          <a:xfrm rot="16200000" flipV="1">
            <a:off x="3725908" y="1849830"/>
            <a:ext cx="872376" cy="546538"/>
          </a:xfrm>
          <a:prstGeom prst="curvedConnector4">
            <a:avLst>
              <a:gd name="adj1" fmla="val 5422"/>
              <a:gd name="adj2" fmla="val 224519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5AEDCE3-9971-BE4D-B4A1-08D3E566DC2B}"/>
              </a:ext>
            </a:extLst>
          </p:cNvPr>
          <p:cNvSpPr txBox="1"/>
          <p:nvPr/>
        </p:nvSpPr>
        <p:spPr>
          <a:xfrm>
            <a:off x="3633533" y="2032227"/>
            <a:ext cx="7552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1. write()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7434E3E-623B-0549-9826-14D03E9603A9}"/>
              </a:ext>
            </a:extLst>
          </p:cNvPr>
          <p:cNvSpPr txBox="1"/>
          <p:nvPr/>
        </p:nvSpPr>
        <p:spPr>
          <a:xfrm>
            <a:off x="2670683" y="1755228"/>
            <a:ext cx="10201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2. return msg</a:t>
            </a:r>
          </a:p>
        </p:txBody>
      </p:sp>
    </p:spTree>
    <p:extLst>
      <p:ext uri="{BB962C8B-B14F-4D97-AF65-F5344CB8AC3E}">
        <p14:creationId xmlns:p14="http://schemas.microsoft.com/office/powerpoint/2010/main" val="3161289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9980E2-A3A9-FD4A-9011-9A37E88F5891}"/>
              </a:ext>
            </a:extLst>
          </p:cNvPr>
          <p:cNvSpPr txBox="1"/>
          <p:nvPr/>
        </p:nvSpPr>
        <p:spPr>
          <a:xfrm>
            <a:off x="1630798" y="274913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Microkernel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E487C724-4F26-734A-B081-D090F11B96BE}"/>
              </a:ext>
            </a:extLst>
          </p:cNvPr>
          <p:cNvSpPr/>
          <p:nvPr/>
        </p:nvSpPr>
        <p:spPr>
          <a:xfrm>
            <a:off x="3825765" y="3799095"/>
            <a:ext cx="4114800" cy="1048409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Kernel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B0E2319-4D09-B74A-9D17-E7115A2FEFF9}"/>
              </a:ext>
            </a:extLst>
          </p:cNvPr>
          <p:cNvSpPr/>
          <p:nvPr/>
        </p:nvSpPr>
        <p:spPr>
          <a:xfrm>
            <a:off x="3888827" y="1245476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vim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3D1EB72-9C4A-A545-8C3A-B04E71E0548D}"/>
              </a:ext>
            </a:extLst>
          </p:cNvPr>
          <p:cNvSpPr/>
          <p:nvPr/>
        </p:nvSpPr>
        <p:spPr>
          <a:xfrm>
            <a:off x="4971392" y="1245475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gcc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3F6F7E0-DD58-3844-B33E-21FE56763FFE}"/>
              </a:ext>
            </a:extLst>
          </p:cNvPr>
          <p:cNvSpPr/>
          <p:nvPr/>
        </p:nvSpPr>
        <p:spPr>
          <a:xfrm>
            <a:off x="6053957" y="1245474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nginx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B9C6DD0-0EF2-2A4A-AF4B-88128A072C41}"/>
              </a:ext>
            </a:extLst>
          </p:cNvPr>
          <p:cNvSpPr/>
          <p:nvPr/>
        </p:nvSpPr>
        <p:spPr>
          <a:xfrm>
            <a:off x="7120759" y="1249662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D3A204-FCBE-4C4F-8559-2741B5BED4E5}"/>
              </a:ext>
            </a:extLst>
          </p:cNvPr>
          <p:cNvSpPr/>
          <p:nvPr/>
        </p:nvSpPr>
        <p:spPr>
          <a:xfrm>
            <a:off x="4290847" y="5422317"/>
            <a:ext cx="3310758" cy="125368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HW Resources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07A0D693-C276-1F4A-96C7-8C91C94C6BE2}"/>
              </a:ext>
            </a:extLst>
          </p:cNvPr>
          <p:cNvSpPr/>
          <p:nvPr/>
        </p:nvSpPr>
        <p:spPr>
          <a:xfrm>
            <a:off x="3849408" y="3799095"/>
            <a:ext cx="767255" cy="1040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IPC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C65D09C-3B49-5E48-B0E9-A85F556CFC46}"/>
              </a:ext>
            </a:extLst>
          </p:cNvPr>
          <p:cNvSpPr txBox="1"/>
          <p:nvPr/>
        </p:nvSpPr>
        <p:spPr>
          <a:xfrm>
            <a:off x="8366221" y="226442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User Mode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7BC63A6-7D1A-A741-824D-5A48CDB3C237}"/>
              </a:ext>
            </a:extLst>
          </p:cNvPr>
          <p:cNvSpPr txBox="1"/>
          <p:nvPr/>
        </p:nvSpPr>
        <p:spPr>
          <a:xfrm>
            <a:off x="8366221" y="4389587"/>
            <a:ext cx="72836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Kernel Mode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F51B478-7028-F94A-8F0F-E08A288E668E}"/>
              </a:ext>
            </a:extLst>
          </p:cNvPr>
          <p:cNvSpPr/>
          <p:nvPr/>
        </p:nvSpPr>
        <p:spPr>
          <a:xfrm>
            <a:off x="2690662" y="3902449"/>
            <a:ext cx="1166636" cy="84170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Kernel Space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Shared page tables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BB26CA-549A-C645-BFF6-BF54C94ADED9}"/>
              </a:ext>
            </a:extLst>
          </p:cNvPr>
          <p:cNvSpPr/>
          <p:nvPr/>
        </p:nvSpPr>
        <p:spPr>
          <a:xfrm>
            <a:off x="8550161" y="3266550"/>
            <a:ext cx="893379" cy="49304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75218710-F600-1846-B068-75CE199EE6EF}"/>
              </a:ext>
            </a:extLst>
          </p:cNvPr>
          <p:cNvSpPr/>
          <p:nvPr/>
        </p:nvSpPr>
        <p:spPr>
          <a:xfrm>
            <a:off x="3888827" y="2315772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Process</a:t>
            </a:r>
          </a:p>
          <a:p>
            <a:pPr algn="ctr"/>
            <a:r>
              <a:rPr lang="en-US" sz="1200" dirty="0"/>
              <a:t>Manager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7859523F-45D4-0046-A70E-094DCDC2FDCB}"/>
              </a:ext>
            </a:extLst>
          </p:cNvPr>
          <p:cNvSpPr/>
          <p:nvPr/>
        </p:nvSpPr>
        <p:spPr>
          <a:xfrm>
            <a:off x="4652198" y="3805872"/>
            <a:ext cx="767255" cy="1040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VM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54B1148D-CD44-B344-9316-1F3250B663C7}"/>
              </a:ext>
            </a:extLst>
          </p:cNvPr>
          <p:cNvSpPr/>
          <p:nvPr/>
        </p:nvSpPr>
        <p:spPr>
          <a:xfrm>
            <a:off x="4971392" y="2315772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Driver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D138CF9E-2470-554E-B4FA-5E151ED96299}"/>
              </a:ext>
            </a:extLst>
          </p:cNvPr>
          <p:cNvSpPr/>
          <p:nvPr/>
        </p:nvSpPr>
        <p:spPr>
          <a:xfrm>
            <a:off x="6296381" y="3803036"/>
            <a:ext cx="767256" cy="1040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System</a:t>
            </a:r>
          </a:p>
          <a:p>
            <a:pPr algn="ctr"/>
            <a:r>
              <a:rPr lang="en-US" sz="1200" dirty="0"/>
              <a:t>Task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5422DBCC-9CBF-2E46-A8F1-ADF981E62490}"/>
              </a:ext>
            </a:extLst>
          </p:cNvPr>
          <p:cNvSpPr/>
          <p:nvPr/>
        </p:nvSpPr>
        <p:spPr>
          <a:xfrm>
            <a:off x="6053957" y="2315771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File</a:t>
            </a:r>
          </a:p>
          <a:p>
            <a:pPr algn="ctr"/>
            <a:r>
              <a:rPr lang="en-US" sz="1200" dirty="0"/>
              <a:t>System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591E6BF2-C4D2-084D-820C-9FC3E2417675}"/>
              </a:ext>
            </a:extLst>
          </p:cNvPr>
          <p:cNvSpPr/>
          <p:nvPr/>
        </p:nvSpPr>
        <p:spPr>
          <a:xfrm>
            <a:off x="7160170" y="2315770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Network</a:t>
            </a:r>
          </a:p>
          <a:p>
            <a:pPr algn="ctr"/>
            <a:r>
              <a:rPr lang="en-US" sz="1200" dirty="0"/>
              <a:t>Server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13A8840-A96D-184D-B251-17BB7094351A}"/>
              </a:ext>
            </a:extLst>
          </p:cNvPr>
          <p:cNvCxnSpPr/>
          <p:nvPr/>
        </p:nvCxnSpPr>
        <p:spPr>
          <a:xfrm>
            <a:off x="2877202" y="3513075"/>
            <a:ext cx="5885794" cy="0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674ECDAA-B8A0-1B4D-AFDC-105B663421B3}"/>
              </a:ext>
            </a:extLst>
          </p:cNvPr>
          <p:cNvSpPr/>
          <p:nvPr/>
        </p:nvSpPr>
        <p:spPr>
          <a:xfrm>
            <a:off x="7099171" y="3805872"/>
            <a:ext cx="824379" cy="1040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Clock Driver</a:t>
            </a:r>
          </a:p>
        </p:txBody>
      </p:sp>
      <p:sp>
        <p:nvSpPr>
          <p:cNvPr id="38" name="Down Arrow 37">
            <a:extLst>
              <a:ext uri="{FF2B5EF4-FFF2-40B4-BE49-F238E27FC236}">
                <a16:creationId xmlns:a16="http://schemas.microsoft.com/office/drawing/2014/main" id="{41A7F935-B1AA-2B4A-86D2-BDF3B4AD533D}"/>
              </a:ext>
            </a:extLst>
          </p:cNvPr>
          <p:cNvSpPr/>
          <p:nvPr/>
        </p:nvSpPr>
        <p:spPr>
          <a:xfrm>
            <a:off x="5820099" y="3256413"/>
            <a:ext cx="231228" cy="469503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3EAC7-9403-E942-B79D-2B5A8D34E14D}"/>
              </a:ext>
            </a:extLst>
          </p:cNvPr>
          <p:cNvSpPr/>
          <p:nvPr/>
        </p:nvSpPr>
        <p:spPr>
          <a:xfrm>
            <a:off x="8550161" y="2633752"/>
            <a:ext cx="893379" cy="72784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C682850-B07A-3B46-BE25-3D99F8A7C955}"/>
              </a:ext>
            </a:extLst>
          </p:cNvPr>
          <p:cNvSpPr/>
          <p:nvPr/>
        </p:nvSpPr>
        <p:spPr>
          <a:xfrm>
            <a:off x="8550161" y="3652340"/>
            <a:ext cx="893379" cy="72784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210F8F8-B3B9-9941-81CB-07CBDBA69F10}"/>
              </a:ext>
            </a:extLst>
          </p:cNvPr>
          <p:cNvSpPr txBox="1"/>
          <p:nvPr/>
        </p:nvSpPr>
        <p:spPr>
          <a:xfrm>
            <a:off x="5251524" y="3208508"/>
            <a:ext cx="1302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System Task</a:t>
            </a:r>
          </a:p>
        </p:txBody>
      </p:sp>
      <p:cxnSp>
        <p:nvCxnSpPr>
          <p:cNvPr id="49" name="Curved Connector 48">
            <a:extLst>
              <a:ext uri="{FF2B5EF4-FFF2-40B4-BE49-F238E27FC236}">
                <a16:creationId xmlns:a16="http://schemas.microsoft.com/office/drawing/2014/main" id="{4657562E-EB03-2147-8D0B-4FDFB0116692}"/>
              </a:ext>
            </a:extLst>
          </p:cNvPr>
          <p:cNvCxnSpPr>
            <a:stCxn id="4" idx="1"/>
            <a:endCxn id="14" idx="0"/>
          </p:cNvCxnSpPr>
          <p:nvPr/>
        </p:nvCxnSpPr>
        <p:spPr>
          <a:xfrm rot="10800000" flipH="1" flipV="1">
            <a:off x="3888826" y="1686911"/>
            <a:ext cx="344209" cy="2112184"/>
          </a:xfrm>
          <a:prstGeom prst="curvedConnector4">
            <a:avLst>
              <a:gd name="adj1" fmla="val -66413"/>
              <a:gd name="adj2" fmla="val 77369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86F2E3AE-D494-CF4C-A1C8-DA13935EBFA0}"/>
              </a:ext>
            </a:extLst>
          </p:cNvPr>
          <p:cNvSpPr txBox="1"/>
          <p:nvPr/>
        </p:nvSpPr>
        <p:spPr>
          <a:xfrm>
            <a:off x="3623585" y="2063344"/>
            <a:ext cx="7552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1. write()</a:t>
            </a:r>
          </a:p>
        </p:txBody>
      </p:sp>
      <p:cxnSp>
        <p:nvCxnSpPr>
          <p:cNvPr id="53" name="Curved Connector 52">
            <a:extLst>
              <a:ext uri="{FF2B5EF4-FFF2-40B4-BE49-F238E27FC236}">
                <a16:creationId xmlns:a16="http://schemas.microsoft.com/office/drawing/2014/main" id="{EF488825-1C8E-304B-847F-18A88145E9C7}"/>
              </a:ext>
            </a:extLst>
          </p:cNvPr>
          <p:cNvCxnSpPr>
            <a:stCxn id="14" idx="0"/>
          </p:cNvCxnSpPr>
          <p:nvPr/>
        </p:nvCxnSpPr>
        <p:spPr>
          <a:xfrm rot="5400000" flipH="1" flipV="1">
            <a:off x="5068920" y="2372625"/>
            <a:ext cx="590587" cy="2262355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068A46CF-5159-FA44-8784-69813A2CB5A6}"/>
              </a:ext>
            </a:extLst>
          </p:cNvPr>
          <p:cNvSpPr txBox="1"/>
          <p:nvPr/>
        </p:nvSpPr>
        <p:spPr>
          <a:xfrm>
            <a:off x="4789347" y="3266550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2. ipc</a:t>
            </a:r>
          </a:p>
        </p:txBody>
      </p:sp>
      <p:cxnSp>
        <p:nvCxnSpPr>
          <p:cNvPr id="56" name="Curved Connector 55">
            <a:extLst>
              <a:ext uri="{FF2B5EF4-FFF2-40B4-BE49-F238E27FC236}">
                <a16:creationId xmlns:a16="http://schemas.microsoft.com/office/drawing/2014/main" id="{16B7E857-2EEB-3647-BF37-5F6948F56E0A}"/>
              </a:ext>
            </a:extLst>
          </p:cNvPr>
          <p:cNvCxnSpPr>
            <a:stCxn id="33" idx="2"/>
            <a:endCxn id="14" idx="0"/>
          </p:cNvCxnSpPr>
          <p:nvPr/>
        </p:nvCxnSpPr>
        <p:spPr>
          <a:xfrm rot="5400000">
            <a:off x="5063987" y="2367689"/>
            <a:ext cx="600455" cy="2262356"/>
          </a:xfrm>
          <a:prstGeom prst="curvedConnector3">
            <a:avLst>
              <a:gd name="adj1" fmla="val 797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7A68A30-2E25-BB4B-861B-D5625F1FDACA}"/>
              </a:ext>
            </a:extLst>
          </p:cNvPr>
          <p:cNvSpPr txBox="1"/>
          <p:nvPr/>
        </p:nvSpPr>
        <p:spPr>
          <a:xfrm>
            <a:off x="4623895" y="3535833"/>
            <a:ext cx="10201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3. return msg</a:t>
            </a:r>
          </a:p>
        </p:txBody>
      </p:sp>
      <p:cxnSp>
        <p:nvCxnSpPr>
          <p:cNvPr id="60" name="Curved Connector 59">
            <a:extLst>
              <a:ext uri="{FF2B5EF4-FFF2-40B4-BE49-F238E27FC236}">
                <a16:creationId xmlns:a16="http://schemas.microsoft.com/office/drawing/2014/main" id="{4512983C-40D5-C346-92EA-01A0A716B17E}"/>
              </a:ext>
            </a:extLst>
          </p:cNvPr>
          <p:cNvCxnSpPr>
            <a:stCxn id="14" idx="0"/>
            <a:endCxn id="4" idx="1"/>
          </p:cNvCxnSpPr>
          <p:nvPr/>
        </p:nvCxnSpPr>
        <p:spPr>
          <a:xfrm rot="16200000" flipV="1">
            <a:off x="3004840" y="2570898"/>
            <a:ext cx="2112184" cy="344209"/>
          </a:xfrm>
          <a:prstGeom prst="curvedConnector4">
            <a:avLst>
              <a:gd name="adj1" fmla="val 7703"/>
              <a:gd name="adj2" fmla="val 177865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91C9F754-FAAF-EB42-BCC2-4F2D93C65409}"/>
              </a:ext>
            </a:extLst>
          </p:cNvPr>
          <p:cNvSpPr txBox="1"/>
          <p:nvPr/>
        </p:nvSpPr>
        <p:spPr>
          <a:xfrm>
            <a:off x="3255680" y="3169340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4. ipc</a:t>
            </a:r>
          </a:p>
        </p:txBody>
      </p:sp>
    </p:spTree>
    <p:extLst>
      <p:ext uri="{BB962C8B-B14F-4D97-AF65-F5344CB8AC3E}">
        <p14:creationId xmlns:p14="http://schemas.microsoft.com/office/powerpoint/2010/main" val="3785018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01611A9-961B-C842-BBB8-030BDC326EAE}"/>
              </a:ext>
            </a:extLst>
          </p:cNvPr>
          <p:cNvSpPr/>
          <p:nvPr/>
        </p:nvSpPr>
        <p:spPr>
          <a:xfrm>
            <a:off x="6634654" y="1395246"/>
            <a:ext cx="1650124" cy="406750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9980E2-A3A9-FD4A-9011-9A37E88F5891}"/>
              </a:ext>
            </a:extLst>
          </p:cNvPr>
          <p:cNvSpPr txBox="1"/>
          <p:nvPr/>
        </p:nvSpPr>
        <p:spPr>
          <a:xfrm>
            <a:off x="1872537" y="277843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RISC-V Trap Machinery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B46D5C1E-5456-5B4C-8A78-DBDC0C1672BA}"/>
              </a:ext>
            </a:extLst>
          </p:cNvPr>
          <p:cNvSpPr/>
          <p:nvPr/>
        </p:nvSpPr>
        <p:spPr>
          <a:xfrm>
            <a:off x="7086599" y="4333019"/>
            <a:ext cx="746234" cy="704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stvec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B1EE488-AAD0-3545-BD11-35F17AFB9AA5}"/>
              </a:ext>
            </a:extLst>
          </p:cNvPr>
          <p:cNvSpPr/>
          <p:nvPr/>
        </p:nvSpPr>
        <p:spPr>
          <a:xfrm>
            <a:off x="7086599" y="3065792"/>
            <a:ext cx="746234" cy="704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sepc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F5B2C5F-E22C-CF47-A68F-9BAEDA48AA66}"/>
              </a:ext>
            </a:extLst>
          </p:cNvPr>
          <p:cNvSpPr/>
          <p:nvPr/>
        </p:nvSpPr>
        <p:spPr>
          <a:xfrm>
            <a:off x="7086599" y="1798564"/>
            <a:ext cx="746234" cy="704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sscratch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1B1B31-2869-2848-BDDF-B63D17CE7D31}"/>
              </a:ext>
            </a:extLst>
          </p:cNvPr>
          <p:cNvSpPr/>
          <p:nvPr/>
        </p:nvSpPr>
        <p:spPr>
          <a:xfrm>
            <a:off x="3410607" y="1395247"/>
            <a:ext cx="1650124" cy="40675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9F4D6C7F-826E-4740-A4C3-DFC411CCE46F}"/>
              </a:ext>
            </a:extLst>
          </p:cNvPr>
          <p:cNvSpPr/>
          <p:nvPr/>
        </p:nvSpPr>
        <p:spPr>
          <a:xfrm>
            <a:off x="7990488" y="4474218"/>
            <a:ext cx="746235" cy="4473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CEADEB-0866-044C-82A9-857ACA54C88B}"/>
              </a:ext>
            </a:extLst>
          </p:cNvPr>
          <p:cNvSpPr txBox="1"/>
          <p:nvPr/>
        </p:nvSpPr>
        <p:spPr>
          <a:xfrm>
            <a:off x="8660524" y="4513242"/>
            <a:ext cx="2773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address of trap handler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4C1C39B9-A896-F94E-94DB-7716D91D2C0D}"/>
              </a:ext>
            </a:extLst>
          </p:cNvPr>
          <p:cNvSpPr/>
          <p:nvPr/>
        </p:nvSpPr>
        <p:spPr>
          <a:xfrm>
            <a:off x="7990488" y="3172617"/>
            <a:ext cx="746235" cy="4473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6D5513-D9E3-6B4F-9E2F-9AB36CC9C13B}"/>
              </a:ext>
            </a:extLst>
          </p:cNvPr>
          <p:cNvSpPr txBox="1"/>
          <p:nvPr/>
        </p:nvSpPr>
        <p:spPr>
          <a:xfrm>
            <a:off x="8660524" y="3211641"/>
            <a:ext cx="3180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Saves the pc when a trap occurs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D66984E3-59CD-504E-BBB8-9CAF96992D3A}"/>
              </a:ext>
            </a:extLst>
          </p:cNvPr>
          <p:cNvSpPr/>
          <p:nvPr/>
        </p:nvSpPr>
        <p:spPr>
          <a:xfrm>
            <a:off x="7990487" y="1917998"/>
            <a:ext cx="746235" cy="4473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7F7521-722E-3C45-BC0F-D78444DD82F7}"/>
              </a:ext>
            </a:extLst>
          </p:cNvPr>
          <p:cNvSpPr txBox="1"/>
          <p:nvPr/>
        </p:nvSpPr>
        <p:spPr>
          <a:xfrm>
            <a:off x="8660524" y="1878974"/>
            <a:ext cx="27663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Temp in handy reg for placing value</a:t>
            </a:r>
          </a:p>
          <a:p>
            <a:r>
              <a:rPr lang="en-US" sz="1400" dirty="0"/>
              <a:t>Store the trap frame virtual address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FB82E55-0DE1-3647-AEDF-29ED7346E3D1}"/>
              </a:ext>
            </a:extLst>
          </p:cNvPr>
          <p:cNvSpPr/>
          <p:nvPr/>
        </p:nvSpPr>
        <p:spPr>
          <a:xfrm>
            <a:off x="3410607" y="1395246"/>
            <a:ext cx="1650124" cy="33439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ecall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1ED1F91-D7C1-C641-AEA1-4F717BFDCEA6}"/>
              </a:ext>
            </a:extLst>
          </p:cNvPr>
          <p:cNvSpPr/>
          <p:nvPr/>
        </p:nvSpPr>
        <p:spPr>
          <a:xfrm>
            <a:off x="3410607" y="3065792"/>
            <a:ext cx="1650124" cy="70419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2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Save the $pc in $sepc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43CBE07-F2D2-2E4E-98E5-A90B1A4B73F1}"/>
              </a:ext>
            </a:extLst>
          </p:cNvPr>
          <p:cNvSpPr/>
          <p:nvPr/>
        </p:nvSpPr>
        <p:spPr>
          <a:xfrm>
            <a:off x="3410607" y="4333019"/>
            <a:ext cx="1650124" cy="70419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3</a:t>
            </a:r>
          </a:p>
          <a:p>
            <a:pPr algn="ctr"/>
            <a:r>
              <a:rPr lang="en-HK" sz="1200" dirty="0">
                <a:solidFill>
                  <a:schemeClr val="bg1"/>
                </a:solidFill>
              </a:rPr>
              <a:t>jump to $stvec</a:t>
            </a:r>
          </a:p>
          <a:p>
            <a:pPr algn="ctr"/>
            <a:r>
              <a:rPr lang="en-HK" sz="1200" dirty="0">
                <a:solidFill>
                  <a:schemeClr val="bg1"/>
                </a:solidFill>
              </a:rPr>
              <a:t>(i.e., set $pc to $stvec)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DDCFDCF-F9A5-2A42-A8FF-144B102D98F7}"/>
              </a:ext>
            </a:extLst>
          </p:cNvPr>
          <p:cNvSpPr/>
          <p:nvPr/>
        </p:nvSpPr>
        <p:spPr>
          <a:xfrm>
            <a:off x="3410607" y="1798565"/>
            <a:ext cx="1650124" cy="70419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1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Change mode from user to supervisor</a:t>
            </a:r>
          </a:p>
        </p:txBody>
      </p:sp>
      <p:sp>
        <p:nvSpPr>
          <p:cNvPr id="19" name="Down Arrow 18">
            <a:extLst>
              <a:ext uri="{FF2B5EF4-FFF2-40B4-BE49-F238E27FC236}">
                <a16:creationId xmlns:a16="http://schemas.microsoft.com/office/drawing/2014/main" id="{7643D34A-338A-DB47-9018-1FF018A73175}"/>
              </a:ext>
            </a:extLst>
          </p:cNvPr>
          <p:cNvSpPr/>
          <p:nvPr/>
        </p:nvSpPr>
        <p:spPr>
          <a:xfrm>
            <a:off x="4099035" y="2502757"/>
            <a:ext cx="273269" cy="5630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>
            <a:extLst>
              <a:ext uri="{FF2B5EF4-FFF2-40B4-BE49-F238E27FC236}">
                <a16:creationId xmlns:a16="http://schemas.microsoft.com/office/drawing/2014/main" id="{1A75836E-9161-924D-BEFB-119069C5952B}"/>
              </a:ext>
            </a:extLst>
          </p:cNvPr>
          <p:cNvSpPr/>
          <p:nvPr/>
        </p:nvSpPr>
        <p:spPr>
          <a:xfrm>
            <a:off x="4099035" y="3769983"/>
            <a:ext cx="273269" cy="5630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2C8B9C94-4F73-3240-9C2C-A6DC4342BD19}"/>
              </a:ext>
            </a:extLst>
          </p:cNvPr>
          <p:cNvSpPr/>
          <p:nvPr/>
        </p:nvSpPr>
        <p:spPr>
          <a:xfrm>
            <a:off x="859222" y="1088831"/>
            <a:ext cx="977462" cy="94722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User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4CBCE0F-3B16-C34C-BE48-F4EE9731C13D}"/>
              </a:ext>
            </a:extLst>
          </p:cNvPr>
          <p:cNvCxnSpPr>
            <a:stCxn id="21" idx="3"/>
            <a:endCxn id="15" idx="1"/>
          </p:cNvCxnSpPr>
          <p:nvPr/>
        </p:nvCxnSpPr>
        <p:spPr>
          <a:xfrm>
            <a:off x="1836684" y="1562444"/>
            <a:ext cx="15739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37824AD-A395-2845-8401-D5143217ECB8}"/>
              </a:ext>
            </a:extLst>
          </p:cNvPr>
          <p:cNvCxnSpPr>
            <a:stCxn id="3" idx="1"/>
            <a:endCxn id="17" idx="3"/>
          </p:cNvCxnSpPr>
          <p:nvPr/>
        </p:nvCxnSpPr>
        <p:spPr>
          <a:xfrm flipH="1">
            <a:off x="5060731" y="4685116"/>
            <a:ext cx="20258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B889F19-8F6D-A04F-B3DE-FCC7671636DE}"/>
              </a:ext>
            </a:extLst>
          </p:cNvPr>
          <p:cNvCxnSpPr>
            <a:stCxn id="16" idx="3"/>
            <a:endCxn id="4" idx="1"/>
          </p:cNvCxnSpPr>
          <p:nvPr/>
        </p:nvCxnSpPr>
        <p:spPr>
          <a:xfrm>
            <a:off x="5060731" y="3417889"/>
            <a:ext cx="20258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BE016A7-A1F3-4240-B8B5-EB732F363703}"/>
              </a:ext>
            </a:extLst>
          </p:cNvPr>
          <p:cNvCxnSpPr/>
          <p:nvPr/>
        </p:nvCxnSpPr>
        <p:spPr>
          <a:xfrm>
            <a:off x="2617075" y="396165"/>
            <a:ext cx="0" cy="604344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9397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9980E2-A3A9-FD4A-9011-9A37E88F5891}"/>
              </a:ext>
            </a:extLst>
          </p:cNvPr>
          <p:cNvSpPr txBox="1"/>
          <p:nvPr/>
        </p:nvSpPr>
        <p:spPr>
          <a:xfrm>
            <a:off x="1746413" y="353483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Trampoline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6629DE7-4EDA-C941-A031-9C234E5A0BA8}"/>
              </a:ext>
            </a:extLst>
          </p:cNvPr>
          <p:cNvSpPr/>
          <p:nvPr/>
        </p:nvSpPr>
        <p:spPr>
          <a:xfrm>
            <a:off x="239112" y="1050906"/>
            <a:ext cx="977462" cy="94722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User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6CE02F3-BDAB-A046-B93F-8CBACFC50D3D}"/>
              </a:ext>
            </a:extLst>
          </p:cNvPr>
          <p:cNvCxnSpPr/>
          <p:nvPr/>
        </p:nvCxnSpPr>
        <p:spPr>
          <a:xfrm>
            <a:off x="1597571" y="343020"/>
            <a:ext cx="0" cy="604344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2F9342B-EE3C-C344-8BE7-7420ED2DFD45}"/>
              </a:ext>
            </a:extLst>
          </p:cNvPr>
          <p:cNvSpPr/>
          <p:nvPr/>
        </p:nvSpPr>
        <p:spPr>
          <a:xfrm>
            <a:off x="1978569" y="1050906"/>
            <a:ext cx="977462" cy="947226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ecall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068DC3D-CCCF-3D4D-B452-677B81816945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1216574" y="1524519"/>
            <a:ext cx="7619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8E25EE0D-5127-DA47-8789-AD20C840F5D1}"/>
              </a:ext>
            </a:extLst>
          </p:cNvPr>
          <p:cNvSpPr/>
          <p:nvPr/>
        </p:nvSpPr>
        <p:spPr>
          <a:xfrm>
            <a:off x="3410607" y="1357322"/>
            <a:ext cx="1650124" cy="40675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7BE9B6-A882-B046-BC6F-6B455B00ADBF}"/>
              </a:ext>
            </a:extLst>
          </p:cNvPr>
          <p:cNvSpPr/>
          <p:nvPr/>
        </p:nvSpPr>
        <p:spPr>
          <a:xfrm>
            <a:off x="3410607" y="1357321"/>
            <a:ext cx="1650124" cy="33439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Trampoline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7D1B724-A1E5-C441-B6D9-2BA5ABC48F2D}"/>
              </a:ext>
            </a:extLst>
          </p:cNvPr>
          <p:cNvSpPr/>
          <p:nvPr/>
        </p:nvSpPr>
        <p:spPr>
          <a:xfrm>
            <a:off x="3410607" y="3027867"/>
            <a:ext cx="1650124" cy="70419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2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Save the 32-user general-purpose regs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E17529-3559-C84C-9CB9-71441B4224B1}"/>
              </a:ext>
            </a:extLst>
          </p:cNvPr>
          <p:cNvSpPr/>
          <p:nvPr/>
        </p:nvSpPr>
        <p:spPr>
          <a:xfrm>
            <a:off x="3410607" y="4295094"/>
            <a:ext cx="1650124" cy="103838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3</a:t>
            </a:r>
          </a:p>
          <a:p>
            <a:pPr algn="ctr"/>
            <a:r>
              <a:rPr lang="en-HK" sz="1000" dirty="0">
                <a:solidFill>
                  <a:schemeClr val="bg1"/>
                </a:solidFill>
              </a:rPr>
              <a:t>Load $kernel_sp, $kernel_hartid, $kernel_satp, $kernel_trap and jump to user_trap()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E1A62D3-42C3-E848-9118-1752560EF31F}"/>
              </a:ext>
            </a:extLst>
          </p:cNvPr>
          <p:cNvSpPr/>
          <p:nvPr/>
        </p:nvSpPr>
        <p:spPr>
          <a:xfrm>
            <a:off x="3410607" y="1760640"/>
            <a:ext cx="1650124" cy="70419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1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Load the trap frame reg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</a:rPr>
              <a:t>(i.e., swap $a0 $sscrach)</a:t>
            </a:r>
          </a:p>
        </p:txBody>
      </p:sp>
      <p:sp>
        <p:nvSpPr>
          <p:cNvPr id="16" name="Down Arrow 15">
            <a:extLst>
              <a:ext uri="{FF2B5EF4-FFF2-40B4-BE49-F238E27FC236}">
                <a16:creationId xmlns:a16="http://schemas.microsoft.com/office/drawing/2014/main" id="{32C76557-1C45-8048-AA00-E762098038BA}"/>
              </a:ext>
            </a:extLst>
          </p:cNvPr>
          <p:cNvSpPr/>
          <p:nvPr/>
        </p:nvSpPr>
        <p:spPr>
          <a:xfrm>
            <a:off x="4099035" y="2464832"/>
            <a:ext cx="273269" cy="5630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28D764B3-BF31-E542-A4E2-9218C15B9477}"/>
              </a:ext>
            </a:extLst>
          </p:cNvPr>
          <p:cNvSpPr/>
          <p:nvPr/>
        </p:nvSpPr>
        <p:spPr>
          <a:xfrm>
            <a:off x="4099035" y="3732058"/>
            <a:ext cx="273269" cy="5630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49EB2EE-6A4F-C64E-B7B6-4FAD8503D405}"/>
              </a:ext>
            </a:extLst>
          </p:cNvPr>
          <p:cNvCxnSpPr>
            <a:stCxn id="6" idx="3"/>
            <a:endCxn id="12" idx="1"/>
          </p:cNvCxnSpPr>
          <p:nvPr/>
        </p:nvCxnSpPr>
        <p:spPr>
          <a:xfrm>
            <a:off x="2956031" y="1524519"/>
            <a:ext cx="4545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15F54886-E2F6-C440-BD37-BD18EE538295}"/>
              </a:ext>
            </a:extLst>
          </p:cNvPr>
          <p:cNvSpPr/>
          <p:nvPr/>
        </p:nvSpPr>
        <p:spPr>
          <a:xfrm>
            <a:off x="8035161" y="1357321"/>
            <a:ext cx="1650124" cy="40675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18C3965-AF1D-6C45-A854-C2B2FFE3CBB4}"/>
              </a:ext>
            </a:extLst>
          </p:cNvPr>
          <p:cNvSpPr/>
          <p:nvPr/>
        </p:nvSpPr>
        <p:spPr>
          <a:xfrm>
            <a:off x="6332498" y="1346083"/>
            <a:ext cx="1397865" cy="15652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D227BA4-A02E-A843-A573-6D544B28257F}"/>
              </a:ext>
            </a:extLst>
          </p:cNvPr>
          <p:cNvSpPr/>
          <p:nvPr/>
        </p:nvSpPr>
        <p:spPr>
          <a:xfrm>
            <a:off x="6332498" y="3029005"/>
            <a:ext cx="1397865" cy="23958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E652446-5650-A049-A779-80524DA2EDD4}"/>
              </a:ext>
            </a:extLst>
          </p:cNvPr>
          <p:cNvSpPr/>
          <p:nvPr/>
        </p:nvSpPr>
        <p:spPr>
          <a:xfrm>
            <a:off x="6332498" y="1346083"/>
            <a:ext cx="1397865" cy="338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User page table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426BAAB-A8A6-1849-A521-624DC2BFAD7E}"/>
              </a:ext>
            </a:extLst>
          </p:cNvPr>
          <p:cNvSpPr/>
          <p:nvPr/>
        </p:nvSpPr>
        <p:spPr>
          <a:xfrm>
            <a:off x="6332498" y="1898059"/>
            <a:ext cx="1397865" cy="1634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Trap frame page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A5FF246-B3E5-A247-9A38-865F496A7940}"/>
              </a:ext>
            </a:extLst>
          </p:cNvPr>
          <p:cNvSpPr/>
          <p:nvPr/>
        </p:nvSpPr>
        <p:spPr>
          <a:xfrm>
            <a:off x="6332497" y="1712567"/>
            <a:ext cx="1397865" cy="1634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Trampoline page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1EA785C-BD15-FA44-815C-3079AAACEE66}"/>
              </a:ext>
            </a:extLst>
          </p:cNvPr>
          <p:cNvSpPr/>
          <p:nvPr/>
        </p:nvSpPr>
        <p:spPr>
          <a:xfrm>
            <a:off x="6332496" y="2093982"/>
            <a:ext cx="1397865" cy="26273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Stack page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4E731F0-F4D5-3444-A420-280B5E391BE1}"/>
              </a:ext>
            </a:extLst>
          </p:cNvPr>
          <p:cNvSpPr/>
          <p:nvPr/>
        </p:nvSpPr>
        <p:spPr>
          <a:xfrm>
            <a:off x="6332495" y="2377676"/>
            <a:ext cx="1397865" cy="1634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Stack guard page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187FB23-CDD1-5641-B207-38A9C0AB77DB}"/>
              </a:ext>
            </a:extLst>
          </p:cNvPr>
          <p:cNvSpPr/>
          <p:nvPr/>
        </p:nvSpPr>
        <p:spPr>
          <a:xfrm>
            <a:off x="6332494" y="2572599"/>
            <a:ext cx="1397865" cy="1634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Data page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10E0EF9-6D62-1143-8E8D-FADF60D2D799}"/>
              </a:ext>
            </a:extLst>
          </p:cNvPr>
          <p:cNvSpPr/>
          <p:nvPr/>
        </p:nvSpPr>
        <p:spPr>
          <a:xfrm>
            <a:off x="6332493" y="2756968"/>
            <a:ext cx="1397865" cy="1634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Text page (instructions)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6A73050-3B34-8844-8A22-98E3652DDD5F}"/>
              </a:ext>
            </a:extLst>
          </p:cNvPr>
          <p:cNvSpPr/>
          <p:nvPr/>
        </p:nvSpPr>
        <p:spPr>
          <a:xfrm>
            <a:off x="6332493" y="3027867"/>
            <a:ext cx="1397865" cy="3368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 </a:t>
            </a:r>
            <a:r>
              <a:rPr lang="en-US" sz="1200" b="1" dirty="0"/>
              <a:t>Kernel page table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5B97B0F-986C-EE44-B9EF-E378E0F7952D}"/>
              </a:ext>
            </a:extLst>
          </p:cNvPr>
          <p:cNvSpPr/>
          <p:nvPr/>
        </p:nvSpPr>
        <p:spPr>
          <a:xfrm>
            <a:off x="6332492" y="3390427"/>
            <a:ext cx="1397865" cy="1634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Trampoline page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33CC5C8-70F5-9549-9B9F-7AF07672E71E}"/>
              </a:ext>
            </a:extLst>
          </p:cNvPr>
          <p:cNvSpPr/>
          <p:nvPr/>
        </p:nvSpPr>
        <p:spPr>
          <a:xfrm>
            <a:off x="6332491" y="3597164"/>
            <a:ext cx="1397865" cy="17363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User kernel stack</a:t>
            </a:r>
          </a:p>
          <a:p>
            <a:pPr algn="ctr"/>
            <a:r>
              <a:rPr lang="en-US" sz="1000" dirty="0"/>
              <a:t>Kernel text</a:t>
            </a:r>
          </a:p>
          <a:p>
            <a:pPr algn="ctr"/>
            <a:r>
              <a:rPr lang="en-US" sz="1000" dirty="0"/>
              <a:t>Kernel data</a:t>
            </a:r>
          </a:p>
          <a:p>
            <a:pPr algn="ctr"/>
            <a:r>
              <a:rPr lang="en-US" sz="1000" dirty="0"/>
              <a:t>Kernel stack</a:t>
            </a:r>
          </a:p>
          <a:p>
            <a:pPr algn="ctr"/>
            <a:r>
              <a:rPr lang="en-US" sz="1000" dirty="0"/>
              <a:t>Free memory</a:t>
            </a:r>
          </a:p>
          <a:p>
            <a:pPr algn="ctr"/>
            <a:r>
              <a:rPr lang="en-US" sz="1000" dirty="0"/>
              <a:t>…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44D5B39-F9E9-BB4B-A141-47C31A865C6E}"/>
              </a:ext>
            </a:extLst>
          </p:cNvPr>
          <p:cNvCxnSpPr>
            <a:stCxn id="26" idx="1"/>
            <a:endCxn id="12" idx="3"/>
          </p:cNvCxnSpPr>
          <p:nvPr/>
        </p:nvCxnSpPr>
        <p:spPr>
          <a:xfrm flipH="1" flipV="1">
            <a:off x="5060731" y="1524519"/>
            <a:ext cx="1271766" cy="2697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7CF2640-3E0D-C442-8B39-A1FCD5C6B737}"/>
              </a:ext>
            </a:extLst>
          </p:cNvPr>
          <p:cNvCxnSpPr>
            <a:stCxn id="32" idx="1"/>
            <a:endCxn id="12" idx="3"/>
          </p:cNvCxnSpPr>
          <p:nvPr/>
        </p:nvCxnSpPr>
        <p:spPr>
          <a:xfrm flipH="1" flipV="1">
            <a:off x="5060731" y="1524519"/>
            <a:ext cx="1271761" cy="19476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340A98B0-B23D-214D-A30F-C2A6C888CC35}"/>
              </a:ext>
            </a:extLst>
          </p:cNvPr>
          <p:cNvSpPr/>
          <p:nvPr/>
        </p:nvSpPr>
        <p:spPr>
          <a:xfrm>
            <a:off x="8035162" y="1361045"/>
            <a:ext cx="1650124" cy="338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Trap frame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3DD38E4-A899-AE48-9FF0-EC43CA8F04C2}"/>
              </a:ext>
            </a:extLst>
          </p:cNvPr>
          <p:cNvCxnSpPr>
            <a:cxnSpLocks/>
            <a:stCxn id="25" idx="3"/>
            <a:endCxn id="38" idx="1"/>
          </p:cNvCxnSpPr>
          <p:nvPr/>
        </p:nvCxnSpPr>
        <p:spPr>
          <a:xfrm flipV="1">
            <a:off x="7730363" y="1530314"/>
            <a:ext cx="304799" cy="4494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D4B2FB96-980D-0B42-A4B4-A0B7066C9FD4}"/>
              </a:ext>
            </a:extLst>
          </p:cNvPr>
          <p:cNvSpPr/>
          <p:nvPr/>
        </p:nvSpPr>
        <p:spPr>
          <a:xfrm>
            <a:off x="8035160" y="1794306"/>
            <a:ext cx="1650124" cy="2648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Kernel page table</a:t>
            </a: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kernel_satp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5C72CBE-35E9-9742-A517-344C2CAB9A5C}"/>
              </a:ext>
            </a:extLst>
          </p:cNvPr>
          <p:cNvSpPr/>
          <p:nvPr/>
        </p:nvSpPr>
        <p:spPr>
          <a:xfrm>
            <a:off x="8035158" y="2140005"/>
            <a:ext cx="1650124" cy="2648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Process’s kernel stack</a:t>
            </a: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kernel_sp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A936CE2-8634-824E-AAC8-6BF4E0363EE7}"/>
              </a:ext>
            </a:extLst>
          </p:cNvPr>
          <p:cNvSpPr/>
          <p:nvPr/>
        </p:nvSpPr>
        <p:spPr>
          <a:xfrm>
            <a:off x="8035158" y="2481457"/>
            <a:ext cx="1650124" cy="2648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usertrap( ) code addr</a:t>
            </a: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kernel_trap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36FC437-732C-8743-8168-F69FAB362B8D}"/>
              </a:ext>
            </a:extLst>
          </p:cNvPr>
          <p:cNvSpPr/>
          <p:nvPr/>
        </p:nvSpPr>
        <p:spPr>
          <a:xfrm>
            <a:off x="8035156" y="2822909"/>
            <a:ext cx="1650124" cy="2648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Saved user pc</a:t>
            </a: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 epc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ABCA7C4-4A27-0244-B78F-807B0BE103AE}"/>
              </a:ext>
            </a:extLst>
          </p:cNvPr>
          <p:cNvSpPr/>
          <p:nvPr/>
        </p:nvSpPr>
        <p:spPr>
          <a:xfrm>
            <a:off x="8035155" y="3159261"/>
            <a:ext cx="1650124" cy="2648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Process’s current core</a:t>
            </a: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kernel_hartid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5165BF2-CE19-6E49-9E0E-B9D8A5558647}"/>
              </a:ext>
            </a:extLst>
          </p:cNvPr>
          <p:cNvSpPr/>
          <p:nvPr/>
        </p:nvSpPr>
        <p:spPr>
          <a:xfrm>
            <a:off x="8035155" y="3492892"/>
            <a:ext cx="1650124" cy="18347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32 user general purpose registers</a:t>
            </a:r>
          </a:p>
        </p:txBody>
      </p:sp>
    </p:spTree>
    <p:extLst>
      <p:ext uri="{BB962C8B-B14F-4D97-AF65-F5344CB8AC3E}">
        <p14:creationId xmlns:p14="http://schemas.microsoft.com/office/powerpoint/2010/main" val="1800391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Left Arrow 98">
            <a:extLst>
              <a:ext uri="{FF2B5EF4-FFF2-40B4-BE49-F238E27FC236}">
                <a16:creationId xmlns:a16="http://schemas.microsoft.com/office/drawing/2014/main" id="{FAB4F112-8361-8748-BEB1-1D4E8FEC4F3D}"/>
              </a:ext>
            </a:extLst>
          </p:cNvPr>
          <p:cNvSpPr/>
          <p:nvPr/>
        </p:nvSpPr>
        <p:spPr>
          <a:xfrm rot="20352189">
            <a:off x="1749835" y="1742830"/>
            <a:ext cx="3670138" cy="511617"/>
          </a:xfrm>
          <a:prstGeom prst="lef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ight Arrow 73">
            <a:extLst>
              <a:ext uri="{FF2B5EF4-FFF2-40B4-BE49-F238E27FC236}">
                <a16:creationId xmlns:a16="http://schemas.microsoft.com/office/drawing/2014/main" id="{B6D3065F-18FA-A74B-9440-8B3903E8DB93}"/>
              </a:ext>
            </a:extLst>
          </p:cNvPr>
          <p:cNvSpPr/>
          <p:nvPr/>
        </p:nvSpPr>
        <p:spPr>
          <a:xfrm>
            <a:off x="1914998" y="2786119"/>
            <a:ext cx="3509016" cy="502797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9980E2-A3A9-FD4A-9011-9A37E88F5891}"/>
              </a:ext>
            </a:extLst>
          </p:cNvPr>
          <p:cNvSpPr txBox="1"/>
          <p:nvPr/>
        </p:nvSpPr>
        <p:spPr>
          <a:xfrm>
            <a:off x="-527485" y="330123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Traps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CAD1C50-DAA7-B444-A7B5-DEDE37BC3CC6}"/>
              </a:ext>
            </a:extLst>
          </p:cNvPr>
          <p:cNvSpPr/>
          <p:nvPr/>
        </p:nvSpPr>
        <p:spPr>
          <a:xfrm>
            <a:off x="685378" y="2511558"/>
            <a:ext cx="977462" cy="103014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User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67C07CC-EE6E-D443-A8F7-9E6F38891AA3}"/>
              </a:ext>
            </a:extLst>
          </p:cNvPr>
          <p:cNvCxnSpPr>
            <a:cxnSpLocks/>
          </p:cNvCxnSpPr>
          <p:nvPr/>
        </p:nvCxnSpPr>
        <p:spPr>
          <a:xfrm>
            <a:off x="3695978" y="1074541"/>
            <a:ext cx="0" cy="563517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F91392E-022A-044E-9C75-B6373C6479BB}"/>
              </a:ext>
            </a:extLst>
          </p:cNvPr>
          <p:cNvSpPr/>
          <p:nvPr/>
        </p:nvSpPr>
        <p:spPr>
          <a:xfrm>
            <a:off x="5570383" y="2542532"/>
            <a:ext cx="1069427" cy="1030142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ecall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65468FB-02C1-E448-B08C-C0D1C679A971}"/>
              </a:ext>
            </a:extLst>
          </p:cNvPr>
          <p:cNvSpPr/>
          <p:nvPr/>
        </p:nvSpPr>
        <p:spPr>
          <a:xfrm>
            <a:off x="7144126" y="2540314"/>
            <a:ext cx="1416270" cy="103014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Trampoline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kernel/trampoline.s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729470A-DD26-C54C-8798-1243293993C5}"/>
              </a:ext>
            </a:extLst>
          </p:cNvPr>
          <p:cNvSpPr/>
          <p:nvPr/>
        </p:nvSpPr>
        <p:spPr>
          <a:xfrm>
            <a:off x="517138" y="3820639"/>
            <a:ext cx="1397865" cy="15652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3A89EDF-146E-CF4E-9D7E-C9237A47C419}"/>
              </a:ext>
            </a:extLst>
          </p:cNvPr>
          <p:cNvSpPr/>
          <p:nvPr/>
        </p:nvSpPr>
        <p:spPr>
          <a:xfrm>
            <a:off x="517138" y="3820639"/>
            <a:ext cx="1397865" cy="338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User page table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F68F881-E9EA-9846-8A1A-60B0A1D4D10F}"/>
              </a:ext>
            </a:extLst>
          </p:cNvPr>
          <p:cNvSpPr/>
          <p:nvPr/>
        </p:nvSpPr>
        <p:spPr>
          <a:xfrm>
            <a:off x="517138" y="4372615"/>
            <a:ext cx="1397865" cy="1634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Trap frame page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804AEE3-B385-1542-B96E-C49762E19FEF}"/>
              </a:ext>
            </a:extLst>
          </p:cNvPr>
          <p:cNvSpPr/>
          <p:nvPr/>
        </p:nvSpPr>
        <p:spPr>
          <a:xfrm>
            <a:off x="517137" y="4187123"/>
            <a:ext cx="1397865" cy="1634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Trampoline page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14A4135-051B-134D-83DF-32F0E06AC68A}"/>
              </a:ext>
            </a:extLst>
          </p:cNvPr>
          <p:cNvSpPr/>
          <p:nvPr/>
        </p:nvSpPr>
        <p:spPr>
          <a:xfrm>
            <a:off x="517136" y="4568538"/>
            <a:ext cx="1397865" cy="26273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Stack page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98D2601-4743-1D4C-B274-9B7216E2B2FC}"/>
              </a:ext>
            </a:extLst>
          </p:cNvPr>
          <p:cNvSpPr/>
          <p:nvPr/>
        </p:nvSpPr>
        <p:spPr>
          <a:xfrm>
            <a:off x="517135" y="4852232"/>
            <a:ext cx="1397865" cy="1634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Stack guard page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79353D0-485F-834F-B446-7958E741D335}"/>
              </a:ext>
            </a:extLst>
          </p:cNvPr>
          <p:cNvSpPr/>
          <p:nvPr/>
        </p:nvSpPr>
        <p:spPr>
          <a:xfrm>
            <a:off x="517134" y="5047155"/>
            <a:ext cx="1397865" cy="1634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Data page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4552643-36C2-5748-A593-B57ABB1090E8}"/>
              </a:ext>
            </a:extLst>
          </p:cNvPr>
          <p:cNvSpPr/>
          <p:nvPr/>
        </p:nvSpPr>
        <p:spPr>
          <a:xfrm>
            <a:off x="517133" y="5231524"/>
            <a:ext cx="1397865" cy="1634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Text page (instructions)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90A5F33-749C-2B4A-82B6-3D550CD09579}"/>
              </a:ext>
            </a:extLst>
          </p:cNvPr>
          <p:cNvSpPr/>
          <p:nvPr/>
        </p:nvSpPr>
        <p:spPr>
          <a:xfrm>
            <a:off x="2872034" y="1686391"/>
            <a:ext cx="1650124" cy="40675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261863C-9C8A-D94B-BD5E-C2B7410008EE}"/>
              </a:ext>
            </a:extLst>
          </p:cNvPr>
          <p:cNvSpPr/>
          <p:nvPr/>
        </p:nvSpPr>
        <p:spPr>
          <a:xfrm>
            <a:off x="2872035" y="1690115"/>
            <a:ext cx="1650124" cy="338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Trap frame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0A702C3-69F5-944C-9587-C60DC8A1D8D1}"/>
              </a:ext>
            </a:extLst>
          </p:cNvPr>
          <p:cNvSpPr/>
          <p:nvPr/>
        </p:nvSpPr>
        <p:spPr>
          <a:xfrm>
            <a:off x="2872033" y="2123376"/>
            <a:ext cx="1650124" cy="2648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Kernel page table</a:t>
            </a: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kernel_satp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82DB68D-2E24-9D46-84A8-D08922E6E9EF}"/>
              </a:ext>
            </a:extLst>
          </p:cNvPr>
          <p:cNvSpPr/>
          <p:nvPr/>
        </p:nvSpPr>
        <p:spPr>
          <a:xfrm>
            <a:off x="2872031" y="2469075"/>
            <a:ext cx="1650124" cy="2648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Process’s kernel stack</a:t>
            </a: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kernel_sp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9C6AE46-456B-A44A-8BF5-8215B7EE4E6E}"/>
              </a:ext>
            </a:extLst>
          </p:cNvPr>
          <p:cNvSpPr/>
          <p:nvPr/>
        </p:nvSpPr>
        <p:spPr>
          <a:xfrm>
            <a:off x="2872031" y="2810527"/>
            <a:ext cx="1650124" cy="2648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usertrap( ) code addr</a:t>
            </a: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kernel_trap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6EB50BD-4C7F-7649-8A0C-C665D6302249}"/>
              </a:ext>
            </a:extLst>
          </p:cNvPr>
          <p:cNvSpPr/>
          <p:nvPr/>
        </p:nvSpPr>
        <p:spPr>
          <a:xfrm>
            <a:off x="2872029" y="3151979"/>
            <a:ext cx="1650124" cy="2648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Saved user pc</a:t>
            </a: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 epc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3E9AD12-DED6-434F-9963-89F75CE48C5A}"/>
              </a:ext>
            </a:extLst>
          </p:cNvPr>
          <p:cNvSpPr/>
          <p:nvPr/>
        </p:nvSpPr>
        <p:spPr>
          <a:xfrm>
            <a:off x="2872028" y="3488331"/>
            <a:ext cx="1650124" cy="2648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Process’s current core</a:t>
            </a: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kernel_hartid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18D9F3D-C06B-1B47-9664-B38B2B93D694}"/>
              </a:ext>
            </a:extLst>
          </p:cNvPr>
          <p:cNvSpPr/>
          <p:nvPr/>
        </p:nvSpPr>
        <p:spPr>
          <a:xfrm>
            <a:off x="2872028" y="3821962"/>
            <a:ext cx="1650124" cy="18347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32 user general purpose registers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3B3B75C-9BE1-8940-AA32-133CC4A01CA2}"/>
              </a:ext>
            </a:extLst>
          </p:cNvPr>
          <p:cNvSpPr/>
          <p:nvPr/>
        </p:nvSpPr>
        <p:spPr>
          <a:xfrm>
            <a:off x="5442574" y="3835851"/>
            <a:ext cx="1397865" cy="23958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23E8DBC-5BCD-854C-8A1D-1F64B33CF603}"/>
              </a:ext>
            </a:extLst>
          </p:cNvPr>
          <p:cNvSpPr/>
          <p:nvPr/>
        </p:nvSpPr>
        <p:spPr>
          <a:xfrm>
            <a:off x="5442566" y="3821962"/>
            <a:ext cx="1397865" cy="3368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 </a:t>
            </a:r>
            <a:r>
              <a:rPr lang="en-US" sz="1200" b="1" dirty="0"/>
              <a:t>Kernel page table 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49525AB-2903-3D41-86CE-893A35E7340A}"/>
              </a:ext>
            </a:extLst>
          </p:cNvPr>
          <p:cNvSpPr/>
          <p:nvPr/>
        </p:nvSpPr>
        <p:spPr>
          <a:xfrm>
            <a:off x="5442568" y="4197273"/>
            <a:ext cx="1397865" cy="1634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Trampoline page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C84CF6A-AC31-D342-89C5-563BB772BA4C}"/>
              </a:ext>
            </a:extLst>
          </p:cNvPr>
          <p:cNvSpPr/>
          <p:nvPr/>
        </p:nvSpPr>
        <p:spPr>
          <a:xfrm>
            <a:off x="5442567" y="4623749"/>
            <a:ext cx="1397865" cy="15501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Kernel text</a:t>
            </a:r>
          </a:p>
          <a:p>
            <a:pPr algn="ctr"/>
            <a:r>
              <a:rPr lang="en-US" sz="1000" dirty="0"/>
              <a:t>Kernel data</a:t>
            </a:r>
          </a:p>
          <a:p>
            <a:pPr algn="ctr"/>
            <a:r>
              <a:rPr lang="en-US" sz="1000" dirty="0"/>
              <a:t>Kernel stack</a:t>
            </a:r>
          </a:p>
          <a:p>
            <a:pPr algn="ctr"/>
            <a:r>
              <a:rPr lang="en-US" sz="1000" dirty="0"/>
              <a:t>Free memory</a:t>
            </a:r>
          </a:p>
          <a:p>
            <a:pPr algn="ctr"/>
            <a:r>
              <a:rPr lang="en-US" sz="1000" dirty="0"/>
              <a:t>…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64E3214-BEED-974A-B9EC-D852BFF66678}"/>
              </a:ext>
            </a:extLst>
          </p:cNvPr>
          <p:cNvCxnSpPr>
            <a:stCxn id="32" idx="3"/>
            <a:endCxn id="39" idx="1"/>
          </p:cNvCxnSpPr>
          <p:nvPr/>
        </p:nvCxnSpPr>
        <p:spPr>
          <a:xfrm flipV="1">
            <a:off x="1915003" y="1859384"/>
            <a:ext cx="957032" cy="25949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A8C30214-3955-EA44-99AB-F754615BE2EC}"/>
              </a:ext>
            </a:extLst>
          </p:cNvPr>
          <p:cNvSpPr/>
          <p:nvPr/>
        </p:nvSpPr>
        <p:spPr>
          <a:xfrm>
            <a:off x="5451597" y="4413452"/>
            <a:ext cx="1397865" cy="1634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User kernel stack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867FD45-2DDC-ED4A-8BDC-1FB0239DF59B}"/>
              </a:ext>
            </a:extLst>
          </p:cNvPr>
          <p:cNvCxnSpPr>
            <a:stCxn id="41" idx="3"/>
            <a:endCxn id="67" idx="1"/>
          </p:cNvCxnSpPr>
          <p:nvPr/>
        </p:nvCxnSpPr>
        <p:spPr>
          <a:xfrm>
            <a:off x="4522155" y="2601521"/>
            <a:ext cx="929442" cy="1893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B40A13C-A194-D946-AB8B-6CA42305E262}"/>
              </a:ext>
            </a:extLst>
          </p:cNvPr>
          <p:cNvCxnSpPr>
            <a:stCxn id="33" idx="3"/>
            <a:endCxn id="51" idx="1"/>
          </p:cNvCxnSpPr>
          <p:nvPr/>
        </p:nvCxnSpPr>
        <p:spPr>
          <a:xfrm>
            <a:off x="1915002" y="4268862"/>
            <a:ext cx="3527566" cy="101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5D12BD8-32C5-594E-9B9B-2FEADBF49EF2}"/>
              </a:ext>
            </a:extLst>
          </p:cNvPr>
          <p:cNvCxnSpPr>
            <a:endCxn id="7" idx="2"/>
          </p:cNvCxnSpPr>
          <p:nvPr/>
        </p:nvCxnSpPr>
        <p:spPr>
          <a:xfrm flipV="1">
            <a:off x="6804028" y="3570456"/>
            <a:ext cx="1048233" cy="7790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Right Arrow 74">
            <a:extLst>
              <a:ext uri="{FF2B5EF4-FFF2-40B4-BE49-F238E27FC236}">
                <a16:creationId xmlns:a16="http://schemas.microsoft.com/office/drawing/2014/main" id="{AEC5BE61-4E25-7A47-BD65-CBD96F70D994}"/>
              </a:ext>
            </a:extLst>
          </p:cNvPr>
          <p:cNvSpPr/>
          <p:nvPr/>
        </p:nvSpPr>
        <p:spPr>
          <a:xfrm>
            <a:off x="6639810" y="2868072"/>
            <a:ext cx="582935" cy="38923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47E37B31-9AB1-A245-B833-D8F00FDF35B7}"/>
              </a:ext>
            </a:extLst>
          </p:cNvPr>
          <p:cNvSpPr/>
          <p:nvPr/>
        </p:nvSpPr>
        <p:spPr>
          <a:xfrm>
            <a:off x="9057959" y="2547618"/>
            <a:ext cx="1416270" cy="103014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usertrap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Kernel/trap.c</a:t>
            </a:r>
          </a:p>
        </p:txBody>
      </p:sp>
      <p:sp>
        <p:nvSpPr>
          <p:cNvPr id="81" name="Right Arrow 80">
            <a:extLst>
              <a:ext uri="{FF2B5EF4-FFF2-40B4-BE49-F238E27FC236}">
                <a16:creationId xmlns:a16="http://schemas.microsoft.com/office/drawing/2014/main" id="{C3485289-3359-074F-B915-F44F52EFAA46}"/>
              </a:ext>
            </a:extLst>
          </p:cNvPr>
          <p:cNvSpPr/>
          <p:nvPr/>
        </p:nvSpPr>
        <p:spPr>
          <a:xfrm>
            <a:off x="8569802" y="2895190"/>
            <a:ext cx="557370" cy="389235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Curved Connector 86">
            <a:extLst>
              <a:ext uri="{FF2B5EF4-FFF2-40B4-BE49-F238E27FC236}">
                <a16:creationId xmlns:a16="http://schemas.microsoft.com/office/drawing/2014/main" id="{5FDC65D8-62F0-DA49-8491-D01174F57285}"/>
              </a:ext>
            </a:extLst>
          </p:cNvPr>
          <p:cNvCxnSpPr>
            <a:stCxn id="42" idx="3"/>
            <a:endCxn id="80" idx="0"/>
          </p:cNvCxnSpPr>
          <p:nvPr/>
        </p:nvCxnSpPr>
        <p:spPr>
          <a:xfrm flipV="1">
            <a:off x="4522155" y="2547618"/>
            <a:ext cx="5243939" cy="395355"/>
          </a:xfrm>
          <a:prstGeom prst="curvedConnector4">
            <a:avLst>
              <a:gd name="adj1" fmla="val 6970"/>
              <a:gd name="adj2" fmla="val 157821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3EABEF3C-3202-464F-AAF9-6B46016FEC4F}"/>
              </a:ext>
            </a:extLst>
          </p:cNvPr>
          <p:cNvSpPr/>
          <p:nvPr/>
        </p:nvSpPr>
        <p:spPr>
          <a:xfrm>
            <a:off x="9128210" y="816608"/>
            <a:ext cx="1416270" cy="103014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usertrapret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Kernel/trap.c</a:t>
            </a:r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3D1F0642-473F-704D-8243-F709303E3039}"/>
              </a:ext>
            </a:extLst>
          </p:cNvPr>
          <p:cNvSpPr/>
          <p:nvPr/>
        </p:nvSpPr>
        <p:spPr>
          <a:xfrm>
            <a:off x="10560037" y="1736296"/>
            <a:ext cx="1416270" cy="91513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Syscall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kernel/syscall.c</a:t>
            </a:r>
          </a:p>
        </p:txBody>
      </p:sp>
      <p:sp>
        <p:nvSpPr>
          <p:cNvPr id="92" name="Bent Up Arrow 91">
            <a:extLst>
              <a:ext uri="{FF2B5EF4-FFF2-40B4-BE49-F238E27FC236}">
                <a16:creationId xmlns:a16="http://schemas.microsoft.com/office/drawing/2014/main" id="{B454BF67-1B45-C34E-9D50-7FC179B469C0}"/>
              </a:ext>
            </a:extLst>
          </p:cNvPr>
          <p:cNvSpPr/>
          <p:nvPr/>
        </p:nvSpPr>
        <p:spPr>
          <a:xfrm>
            <a:off x="10493660" y="2468298"/>
            <a:ext cx="956261" cy="682904"/>
          </a:xfrm>
          <a:prstGeom prst="bentUpArrow">
            <a:avLst>
              <a:gd name="adj1" fmla="val 25000"/>
              <a:gd name="adj2" fmla="val 25000"/>
              <a:gd name="adj3" fmla="val 33871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Bent Up Arrow 93">
            <a:extLst>
              <a:ext uri="{FF2B5EF4-FFF2-40B4-BE49-F238E27FC236}">
                <a16:creationId xmlns:a16="http://schemas.microsoft.com/office/drawing/2014/main" id="{87F4E4B0-7249-4C44-8FF8-DB4108216D38}"/>
              </a:ext>
            </a:extLst>
          </p:cNvPr>
          <p:cNvSpPr/>
          <p:nvPr/>
        </p:nvSpPr>
        <p:spPr>
          <a:xfrm rot="16200000">
            <a:off x="10533910" y="989431"/>
            <a:ext cx="742565" cy="956262"/>
          </a:xfrm>
          <a:prstGeom prst="bentUpArrow">
            <a:avLst>
              <a:gd name="adj1" fmla="val 25000"/>
              <a:gd name="adj2" fmla="val 25000"/>
              <a:gd name="adj3" fmla="val 33871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45FDB96E-F515-974F-A20D-C6707A8A298A}"/>
              </a:ext>
            </a:extLst>
          </p:cNvPr>
          <p:cNvSpPr/>
          <p:nvPr/>
        </p:nvSpPr>
        <p:spPr>
          <a:xfrm>
            <a:off x="7136201" y="808703"/>
            <a:ext cx="1416270" cy="103014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userret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kernel/trampoline.s</a:t>
            </a:r>
          </a:p>
        </p:txBody>
      </p:sp>
      <p:sp>
        <p:nvSpPr>
          <p:cNvPr id="96" name="Rounded Rectangle 95">
            <a:extLst>
              <a:ext uri="{FF2B5EF4-FFF2-40B4-BE49-F238E27FC236}">
                <a16:creationId xmlns:a16="http://schemas.microsoft.com/office/drawing/2014/main" id="{E8AFBC91-7D4A-8A45-AED9-7E9508977711}"/>
              </a:ext>
            </a:extLst>
          </p:cNvPr>
          <p:cNvSpPr/>
          <p:nvPr/>
        </p:nvSpPr>
        <p:spPr>
          <a:xfrm>
            <a:off x="5561286" y="816608"/>
            <a:ext cx="1069427" cy="1030142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sret</a:t>
            </a:r>
          </a:p>
        </p:txBody>
      </p:sp>
      <p:sp>
        <p:nvSpPr>
          <p:cNvPr id="97" name="Left Arrow 96">
            <a:extLst>
              <a:ext uri="{FF2B5EF4-FFF2-40B4-BE49-F238E27FC236}">
                <a16:creationId xmlns:a16="http://schemas.microsoft.com/office/drawing/2014/main" id="{CB5BEC0B-38FC-0C45-8446-B95C80630256}"/>
              </a:ext>
            </a:extLst>
          </p:cNvPr>
          <p:cNvSpPr/>
          <p:nvPr/>
        </p:nvSpPr>
        <p:spPr>
          <a:xfrm>
            <a:off x="8491098" y="1119039"/>
            <a:ext cx="552656" cy="409470"/>
          </a:xfrm>
          <a:prstGeom prst="lef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Left Arrow 97">
            <a:extLst>
              <a:ext uri="{FF2B5EF4-FFF2-40B4-BE49-F238E27FC236}">
                <a16:creationId xmlns:a16="http://schemas.microsoft.com/office/drawing/2014/main" id="{418ED79B-5F2B-6946-80A2-562B9BFD0686}"/>
              </a:ext>
            </a:extLst>
          </p:cNvPr>
          <p:cNvSpPr/>
          <p:nvPr/>
        </p:nvSpPr>
        <p:spPr>
          <a:xfrm>
            <a:off x="6591468" y="1134989"/>
            <a:ext cx="552656" cy="409470"/>
          </a:xfrm>
          <a:prstGeom prst="lef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556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9980E2-A3A9-FD4A-9011-9A37E88F5891}"/>
              </a:ext>
            </a:extLst>
          </p:cNvPr>
          <p:cNvSpPr txBox="1"/>
          <p:nvPr/>
        </p:nvSpPr>
        <p:spPr>
          <a:xfrm>
            <a:off x="1872536" y="289207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Page Table in xv6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41AAF82-E83B-134F-8F1A-671293514AD0}"/>
              </a:ext>
            </a:extLst>
          </p:cNvPr>
          <p:cNvSpPr/>
          <p:nvPr/>
        </p:nvSpPr>
        <p:spPr>
          <a:xfrm>
            <a:off x="10319463" y="1973187"/>
            <a:ext cx="998483" cy="42174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4F14D7-DBCE-5F4D-AAC4-83F33F0D4A82}"/>
              </a:ext>
            </a:extLst>
          </p:cNvPr>
          <p:cNvSpPr txBox="1"/>
          <p:nvPr/>
        </p:nvSpPr>
        <p:spPr>
          <a:xfrm>
            <a:off x="10499335" y="1923992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RAM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45E0CB-C78D-D54D-A811-C42DB5839095}"/>
              </a:ext>
            </a:extLst>
          </p:cNvPr>
          <p:cNvSpPr/>
          <p:nvPr/>
        </p:nvSpPr>
        <p:spPr>
          <a:xfrm>
            <a:off x="10333270" y="2707629"/>
            <a:ext cx="998483" cy="2017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11DF6B-16DF-6840-AE67-A52726E2DC62}"/>
              </a:ext>
            </a:extLst>
          </p:cNvPr>
          <p:cNvSpPr txBox="1"/>
          <p:nvPr/>
        </p:nvSpPr>
        <p:spPr>
          <a:xfrm>
            <a:off x="11235671" y="4566489"/>
            <a:ext cx="9621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0x80000000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A965F3-97FA-6440-A641-8D9BF54E5D40}"/>
              </a:ext>
            </a:extLst>
          </p:cNvPr>
          <p:cNvSpPr txBox="1"/>
          <p:nvPr/>
        </p:nvSpPr>
        <p:spPr>
          <a:xfrm>
            <a:off x="11235670" y="2569129"/>
            <a:ext cx="9621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0x86400000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D19AEF-D482-1243-998A-07B1A7076EBD}"/>
              </a:ext>
            </a:extLst>
          </p:cNvPr>
          <p:cNvSpPr/>
          <p:nvPr/>
        </p:nvSpPr>
        <p:spPr>
          <a:xfrm>
            <a:off x="10333269" y="4517866"/>
            <a:ext cx="998483" cy="1385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B2E8A4-5356-B142-9B45-494819C848E1}"/>
              </a:ext>
            </a:extLst>
          </p:cNvPr>
          <p:cNvSpPr/>
          <p:nvPr/>
        </p:nvSpPr>
        <p:spPr>
          <a:xfrm>
            <a:off x="10333268" y="4344741"/>
            <a:ext cx="998483" cy="1385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0CCA40F-0E92-144A-94F9-27EB693312BE}"/>
              </a:ext>
            </a:extLst>
          </p:cNvPr>
          <p:cNvSpPr/>
          <p:nvPr/>
        </p:nvSpPr>
        <p:spPr>
          <a:xfrm>
            <a:off x="10325257" y="3789415"/>
            <a:ext cx="998483" cy="138500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8562F1F-FD18-8343-AB8E-A71FA0F03634}"/>
              </a:ext>
            </a:extLst>
          </p:cNvPr>
          <p:cNvSpPr/>
          <p:nvPr/>
        </p:nvSpPr>
        <p:spPr>
          <a:xfrm>
            <a:off x="10325257" y="3626604"/>
            <a:ext cx="998483" cy="138500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A9EB47F-993F-A64F-9A0A-4270EDE3FE16}"/>
              </a:ext>
            </a:extLst>
          </p:cNvPr>
          <p:cNvSpPr/>
          <p:nvPr/>
        </p:nvSpPr>
        <p:spPr>
          <a:xfrm>
            <a:off x="4209393" y="5741276"/>
            <a:ext cx="3773214" cy="89863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B09D6C-C13B-A444-BE75-A6CF86A34ED8}"/>
              </a:ext>
            </a:extLst>
          </p:cNvPr>
          <p:cNvSpPr/>
          <p:nvPr/>
        </p:nvSpPr>
        <p:spPr>
          <a:xfrm>
            <a:off x="5255172" y="5741276"/>
            <a:ext cx="1681655" cy="291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Kernel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252A66F-3E05-0049-AA5F-DBE073D93A58}"/>
              </a:ext>
            </a:extLst>
          </p:cNvPr>
          <p:cNvSpPr/>
          <p:nvPr/>
        </p:nvSpPr>
        <p:spPr>
          <a:xfrm>
            <a:off x="4309241" y="6190593"/>
            <a:ext cx="325820" cy="34684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D20005-7977-0647-A77D-AB9B3F42D623}"/>
              </a:ext>
            </a:extLst>
          </p:cNvPr>
          <p:cNvSpPr/>
          <p:nvPr/>
        </p:nvSpPr>
        <p:spPr>
          <a:xfrm>
            <a:off x="4888155" y="6190592"/>
            <a:ext cx="325820" cy="34684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BBC3956-65A3-1948-821C-0B0195BA5BD8}"/>
              </a:ext>
            </a:extLst>
          </p:cNvPr>
          <p:cNvSpPr/>
          <p:nvPr/>
        </p:nvSpPr>
        <p:spPr>
          <a:xfrm>
            <a:off x="5467069" y="6190592"/>
            <a:ext cx="325820" cy="34684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428E39-9469-5243-B50A-B0A0379D4145}"/>
              </a:ext>
            </a:extLst>
          </p:cNvPr>
          <p:cNvSpPr txBox="1"/>
          <p:nvPr/>
        </p:nvSpPr>
        <p:spPr>
          <a:xfrm>
            <a:off x="5823443" y="613946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C9F7984-E2E9-2840-A213-8C486521CF19}"/>
              </a:ext>
            </a:extLst>
          </p:cNvPr>
          <p:cNvCxnSpPr>
            <a:stCxn id="19" idx="3"/>
            <a:endCxn id="20" idx="1"/>
          </p:cNvCxnSpPr>
          <p:nvPr/>
        </p:nvCxnSpPr>
        <p:spPr>
          <a:xfrm flipV="1">
            <a:off x="4635061" y="6364013"/>
            <a:ext cx="25309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F8358F0-B494-4441-8FD5-1E22B53667B8}"/>
              </a:ext>
            </a:extLst>
          </p:cNvPr>
          <p:cNvCxnSpPr>
            <a:stCxn id="20" idx="3"/>
            <a:endCxn id="21" idx="1"/>
          </p:cNvCxnSpPr>
          <p:nvPr/>
        </p:nvCxnSpPr>
        <p:spPr>
          <a:xfrm>
            <a:off x="5213975" y="6364013"/>
            <a:ext cx="2530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D2398CB-D127-8548-8D49-A84150564CF5}"/>
              </a:ext>
            </a:extLst>
          </p:cNvPr>
          <p:cNvSpPr txBox="1"/>
          <p:nvPr/>
        </p:nvSpPr>
        <p:spPr>
          <a:xfrm>
            <a:off x="4209392" y="5789941"/>
            <a:ext cx="5854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kmem</a:t>
            </a:r>
          </a:p>
          <a:p>
            <a:r>
              <a:rPr lang="en-US" sz="1000" b="1" dirty="0">
                <a:solidFill>
                  <a:schemeClr val="bg1"/>
                </a:solidFill>
              </a:rPr>
              <a:t>freelist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621FFC1-41FC-CB42-B742-5EF8459A8201}"/>
              </a:ext>
            </a:extLst>
          </p:cNvPr>
          <p:cNvSpPr/>
          <p:nvPr/>
        </p:nvSpPr>
        <p:spPr>
          <a:xfrm>
            <a:off x="6145924" y="6190591"/>
            <a:ext cx="325820" cy="34684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11A02EF-613E-2044-BB5C-655B1610D04F}"/>
              </a:ext>
            </a:extLst>
          </p:cNvPr>
          <p:cNvSpPr/>
          <p:nvPr/>
        </p:nvSpPr>
        <p:spPr>
          <a:xfrm>
            <a:off x="6728310" y="6190591"/>
            <a:ext cx="325820" cy="34684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8F2EBD1-FEE8-9240-AB8A-1F6BA9A4C937}"/>
              </a:ext>
            </a:extLst>
          </p:cNvPr>
          <p:cNvSpPr/>
          <p:nvPr/>
        </p:nvSpPr>
        <p:spPr>
          <a:xfrm>
            <a:off x="7293860" y="6190590"/>
            <a:ext cx="325820" cy="34684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2A0AE24-C2C2-0844-9A35-9C48E619ED56}"/>
              </a:ext>
            </a:extLst>
          </p:cNvPr>
          <p:cNvCxnSpPr>
            <a:endCxn id="29" idx="1"/>
          </p:cNvCxnSpPr>
          <p:nvPr/>
        </p:nvCxnSpPr>
        <p:spPr>
          <a:xfrm>
            <a:off x="6475216" y="6356601"/>
            <a:ext cx="253094" cy="7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18696D7-8816-1E41-A656-144A85572ADC}"/>
              </a:ext>
            </a:extLst>
          </p:cNvPr>
          <p:cNvCxnSpPr>
            <a:cxnSpLocks/>
            <a:stCxn id="29" idx="3"/>
            <a:endCxn id="30" idx="1"/>
          </p:cNvCxnSpPr>
          <p:nvPr/>
        </p:nvCxnSpPr>
        <p:spPr>
          <a:xfrm flipV="1">
            <a:off x="7054130" y="6364011"/>
            <a:ext cx="23973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816C195F-6448-D64B-8D8C-DA964CD904E0}"/>
              </a:ext>
            </a:extLst>
          </p:cNvPr>
          <p:cNvSpPr/>
          <p:nvPr/>
        </p:nvSpPr>
        <p:spPr>
          <a:xfrm>
            <a:off x="208449" y="2986023"/>
            <a:ext cx="826285" cy="78641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Process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C17730D-5099-A541-9231-5F42053E2A3E}"/>
              </a:ext>
            </a:extLst>
          </p:cNvPr>
          <p:cNvSpPr/>
          <p:nvPr/>
        </p:nvSpPr>
        <p:spPr>
          <a:xfrm>
            <a:off x="10333267" y="3463793"/>
            <a:ext cx="998483" cy="1385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5B1483F-928C-9041-9D08-BA65B83E7062}"/>
              </a:ext>
            </a:extLst>
          </p:cNvPr>
          <p:cNvSpPr/>
          <p:nvPr/>
        </p:nvSpPr>
        <p:spPr>
          <a:xfrm>
            <a:off x="10328442" y="3069577"/>
            <a:ext cx="998483" cy="1385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658FB5E-36DD-B446-9C75-DA5E82742797}"/>
              </a:ext>
            </a:extLst>
          </p:cNvPr>
          <p:cNvSpPr txBox="1"/>
          <p:nvPr/>
        </p:nvSpPr>
        <p:spPr>
          <a:xfrm>
            <a:off x="10504538" y="3476664"/>
            <a:ext cx="4519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A1E7542-A795-774A-817A-FC642FBFE647}"/>
              </a:ext>
            </a:extLst>
          </p:cNvPr>
          <p:cNvSpPr txBox="1"/>
          <p:nvPr/>
        </p:nvSpPr>
        <p:spPr>
          <a:xfrm>
            <a:off x="10496525" y="2697097"/>
            <a:ext cx="4519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42D9462-2E9E-9541-AB51-CAFC4B5CA17F}"/>
              </a:ext>
            </a:extLst>
          </p:cNvPr>
          <p:cNvSpPr/>
          <p:nvPr/>
        </p:nvSpPr>
        <p:spPr>
          <a:xfrm>
            <a:off x="10325257" y="2902459"/>
            <a:ext cx="998483" cy="138500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5E0A94B-974B-F947-9DDD-68628D3EE3AB}"/>
              </a:ext>
            </a:extLst>
          </p:cNvPr>
          <p:cNvSpPr/>
          <p:nvPr/>
        </p:nvSpPr>
        <p:spPr>
          <a:xfrm>
            <a:off x="10333266" y="2725882"/>
            <a:ext cx="998483" cy="1385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2EC8B32-D07A-7F4C-B99F-E5964C34046F}"/>
              </a:ext>
            </a:extLst>
          </p:cNvPr>
          <p:cNvSpPr/>
          <p:nvPr/>
        </p:nvSpPr>
        <p:spPr>
          <a:xfrm>
            <a:off x="1397341" y="3865305"/>
            <a:ext cx="1924800" cy="1723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4EC38266-E4D9-094B-A738-09744C78ABA4}"/>
              </a:ext>
            </a:extLst>
          </p:cNvPr>
          <p:cNvSpPr/>
          <p:nvPr/>
        </p:nvSpPr>
        <p:spPr>
          <a:xfrm>
            <a:off x="672127" y="5879025"/>
            <a:ext cx="725214" cy="6836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satp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E8C1CA9-D762-2144-BD2A-0C236ECDFD24}"/>
              </a:ext>
            </a:extLst>
          </p:cNvPr>
          <p:cNvSpPr txBox="1"/>
          <p:nvPr/>
        </p:nvSpPr>
        <p:spPr>
          <a:xfrm>
            <a:off x="1674736" y="3021988"/>
            <a:ext cx="13864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Level-2 pgtbl</a:t>
            </a:r>
          </a:p>
          <a:p>
            <a:pPr algn="ctr"/>
            <a:r>
              <a:rPr lang="en-US" sz="1200" dirty="0"/>
              <a:t>4096 bytes</a:t>
            </a:r>
          </a:p>
          <a:p>
            <a:pPr algn="ctr"/>
            <a:r>
              <a:rPr lang="en-US" sz="1200" dirty="0"/>
              <a:t>512 entries</a:t>
            </a:r>
          </a:p>
          <a:p>
            <a:pPr algn="ctr"/>
            <a:r>
              <a:rPr lang="en-US" sz="1200" dirty="0"/>
              <a:t>Each 64-bits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C31DC9A-3CE0-A048-BA2A-82D1B1305628}"/>
              </a:ext>
            </a:extLst>
          </p:cNvPr>
          <p:cNvSpPr/>
          <p:nvPr/>
        </p:nvSpPr>
        <p:spPr>
          <a:xfrm>
            <a:off x="1389328" y="3934718"/>
            <a:ext cx="1932093" cy="138500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104B7FC-A207-2D4D-BD56-3BAF615FAF2D}"/>
              </a:ext>
            </a:extLst>
          </p:cNvPr>
          <p:cNvSpPr txBox="1"/>
          <p:nvPr/>
        </p:nvSpPr>
        <p:spPr>
          <a:xfrm>
            <a:off x="1032348" y="3854748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511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235828B-1EA0-9140-9646-2CEDD2B309B0}"/>
              </a:ext>
            </a:extLst>
          </p:cNvPr>
          <p:cNvSpPr txBox="1"/>
          <p:nvPr/>
        </p:nvSpPr>
        <p:spPr>
          <a:xfrm>
            <a:off x="1126114" y="536140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0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DA488A2-B072-9044-A43D-16ED5605933A}"/>
              </a:ext>
            </a:extLst>
          </p:cNvPr>
          <p:cNvSpPr/>
          <p:nvPr/>
        </p:nvSpPr>
        <p:spPr>
          <a:xfrm>
            <a:off x="1392974" y="5424384"/>
            <a:ext cx="1924800" cy="1385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42FB8D1F-5AD8-7740-82C7-3A824077C3EC}"/>
              </a:ext>
            </a:extLst>
          </p:cNvPr>
          <p:cNvCxnSpPr>
            <a:stCxn id="55" idx="3"/>
            <a:endCxn id="60" idx="2"/>
          </p:cNvCxnSpPr>
          <p:nvPr/>
        </p:nvCxnSpPr>
        <p:spPr>
          <a:xfrm flipV="1">
            <a:off x="1397341" y="5562884"/>
            <a:ext cx="958033" cy="65794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6A523246-7929-534A-AC50-50C990977ABD}"/>
              </a:ext>
            </a:extLst>
          </p:cNvPr>
          <p:cNvSpPr/>
          <p:nvPr/>
        </p:nvSpPr>
        <p:spPr>
          <a:xfrm>
            <a:off x="1401924" y="4453136"/>
            <a:ext cx="1932093" cy="138500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45766CF-3DE4-C341-A552-1201659B144F}"/>
              </a:ext>
            </a:extLst>
          </p:cNvPr>
          <p:cNvSpPr txBox="1"/>
          <p:nvPr/>
        </p:nvSpPr>
        <p:spPr>
          <a:xfrm>
            <a:off x="1980543" y="4258999"/>
            <a:ext cx="4519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B160FDA-98F1-3A46-B6B3-2458807F7F59}"/>
              </a:ext>
            </a:extLst>
          </p:cNvPr>
          <p:cNvSpPr/>
          <p:nvPr/>
        </p:nvSpPr>
        <p:spPr>
          <a:xfrm>
            <a:off x="1400670" y="4109942"/>
            <a:ext cx="1924800" cy="1385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2EF3BD1-5ECA-6B4E-94C1-C6321CFD5418}"/>
              </a:ext>
            </a:extLst>
          </p:cNvPr>
          <p:cNvSpPr/>
          <p:nvPr/>
        </p:nvSpPr>
        <p:spPr>
          <a:xfrm>
            <a:off x="1400670" y="4275215"/>
            <a:ext cx="1924800" cy="1385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C414774-6606-6441-88AB-EC089C03E5AE}"/>
              </a:ext>
            </a:extLst>
          </p:cNvPr>
          <p:cNvSpPr/>
          <p:nvPr/>
        </p:nvSpPr>
        <p:spPr>
          <a:xfrm>
            <a:off x="1392974" y="5257198"/>
            <a:ext cx="1924800" cy="1385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1028A93-2C52-1240-9E55-563AF8AE80B3}"/>
              </a:ext>
            </a:extLst>
          </p:cNvPr>
          <p:cNvSpPr/>
          <p:nvPr/>
        </p:nvSpPr>
        <p:spPr>
          <a:xfrm>
            <a:off x="3843818" y="1854146"/>
            <a:ext cx="1924800" cy="1723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EF44BE0-0AF1-4F46-A20C-1F73F15AB3F3}"/>
              </a:ext>
            </a:extLst>
          </p:cNvPr>
          <p:cNvSpPr txBox="1"/>
          <p:nvPr/>
        </p:nvSpPr>
        <p:spPr>
          <a:xfrm>
            <a:off x="4118748" y="991207"/>
            <a:ext cx="13864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Level-1 pgtbl</a:t>
            </a:r>
          </a:p>
          <a:p>
            <a:pPr algn="ctr"/>
            <a:r>
              <a:rPr lang="en-US" sz="1200" dirty="0"/>
              <a:t>4096 bytes</a:t>
            </a:r>
          </a:p>
          <a:p>
            <a:pPr algn="ctr"/>
            <a:r>
              <a:rPr lang="en-US" sz="1200" dirty="0"/>
              <a:t>512 entries</a:t>
            </a:r>
          </a:p>
          <a:p>
            <a:pPr algn="ctr"/>
            <a:r>
              <a:rPr lang="en-US" sz="1200" dirty="0"/>
              <a:t>Each 64-bits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F56FCB5-A59E-A749-A9B4-8A0CE184E49C}"/>
              </a:ext>
            </a:extLst>
          </p:cNvPr>
          <p:cNvSpPr/>
          <p:nvPr/>
        </p:nvSpPr>
        <p:spPr>
          <a:xfrm>
            <a:off x="3833340" y="1903937"/>
            <a:ext cx="1932093" cy="138500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6C02B13-7775-044E-876A-AF22745091B0}"/>
              </a:ext>
            </a:extLst>
          </p:cNvPr>
          <p:cNvSpPr txBox="1"/>
          <p:nvPr/>
        </p:nvSpPr>
        <p:spPr>
          <a:xfrm>
            <a:off x="3476360" y="1823967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511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A6FFDF1-4121-8348-9180-D27C4D991746}"/>
              </a:ext>
            </a:extLst>
          </p:cNvPr>
          <p:cNvSpPr txBox="1"/>
          <p:nvPr/>
        </p:nvSpPr>
        <p:spPr>
          <a:xfrm>
            <a:off x="3570126" y="333062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0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ED3204A-9C22-3640-B6DC-B1683D2033DF}"/>
              </a:ext>
            </a:extLst>
          </p:cNvPr>
          <p:cNvSpPr/>
          <p:nvPr/>
        </p:nvSpPr>
        <p:spPr>
          <a:xfrm>
            <a:off x="3836986" y="3393603"/>
            <a:ext cx="1924800" cy="1385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CD1A205-6EE1-C443-A3C6-7D2EA48BAAF9}"/>
              </a:ext>
            </a:extLst>
          </p:cNvPr>
          <p:cNvSpPr txBox="1"/>
          <p:nvPr/>
        </p:nvSpPr>
        <p:spPr>
          <a:xfrm>
            <a:off x="4466894" y="2156648"/>
            <a:ext cx="4519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FB152FD-D086-F44C-81DF-1DFE9BDABE1C}"/>
              </a:ext>
            </a:extLst>
          </p:cNvPr>
          <p:cNvSpPr/>
          <p:nvPr/>
        </p:nvSpPr>
        <p:spPr>
          <a:xfrm>
            <a:off x="3844682" y="2079161"/>
            <a:ext cx="1924800" cy="1385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8AF0E88-7F48-D345-821B-5940594C450F}"/>
              </a:ext>
            </a:extLst>
          </p:cNvPr>
          <p:cNvSpPr/>
          <p:nvPr/>
        </p:nvSpPr>
        <p:spPr>
          <a:xfrm>
            <a:off x="3826148" y="3878424"/>
            <a:ext cx="1924800" cy="1723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0AEF7A9-46B0-6F4F-BC12-CA3E8B5A41EF}"/>
              </a:ext>
            </a:extLst>
          </p:cNvPr>
          <p:cNvSpPr txBox="1"/>
          <p:nvPr/>
        </p:nvSpPr>
        <p:spPr>
          <a:xfrm>
            <a:off x="3461155" y="3867867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511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DD4EF14-9DB9-E34F-97F0-BF10FA89E3BC}"/>
              </a:ext>
            </a:extLst>
          </p:cNvPr>
          <p:cNvSpPr txBox="1"/>
          <p:nvPr/>
        </p:nvSpPr>
        <p:spPr>
          <a:xfrm>
            <a:off x="3554921" y="537452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0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87397F0C-BD1F-AC4A-8697-C3E7092DF606}"/>
              </a:ext>
            </a:extLst>
          </p:cNvPr>
          <p:cNvSpPr/>
          <p:nvPr/>
        </p:nvSpPr>
        <p:spPr>
          <a:xfrm>
            <a:off x="3821781" y="5437503"/>
            <a:ext cx="1924800" cy="1385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D2E2725A-02AD-5F40-993B-F33FFF4E8831}"/>
              </a:ext>
            </a:extLst>
          </p:cNvPr>
          <p:cNvSpPr/>
          <p:nvPr/>
        </p:nvSpPr>
        <p:spPr>
          <a:xfrm>
            <a:off x="3830731" y="4466255"/>
            <a:ext cx="1932093" cy="138500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75D6565-3B6F-2244-AF65-5B6AAEBA0132}"/>
              </a:ext>
            </a:extLst>
          </p:cNvPr>
          <p:cNvSpPr txBox="1"/>
          <p:nvPr/>
        </p:nvSpPr>
        <p:spPr>
          <a:xfrm>
            <a:off x="4409088" y="4296145"/>
            <a:ext cx="4519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8F2438A5-28C4-B342-9BCB-A5DC3FA13B10}"/>
              </a:ext>
            </a:extLst>
          </p:cNvPr>
          <p:cNvSpPr/>
          <p:nvPr/>
        </p:nvSpPr>
        <p:spPr>
          <a:xfrm>
            <a:off x="3829477" y="4123061"/>
            <a:ext cx="1924800" cy="1385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CEAB54C2-AA05-F84B-A86F-E5B51C1E514F}"/>
              </a:ext>
            </a:extLst>
          </p:cNvPr>
          <p:cNvSpPr/>
          <p:nvPr/>
        </p:nvSpPr>
        <p:spPr>
          <a:xfrm>
            <a:off x="3829477" y="4288334"/>
            <a:ext cx="1924800" cy="1385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C4844EE7-2002-D24E-9B7F-E3CE7CE6FAA3}"/>
              </a:ext>
            </a:extLst>
          </p:cNvPr>
          <p:cNvSpPr/>
          <p:nvPr/>
        </p:nvSpPr>
        <p:spPr>
          <a:xfrm>
            <a:off x="3821781" y="3950999"/>
            <a:ext cx="1924800" cy="1385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164C073C-299C-A249-A131-83A2B8F01E2B}"/>
              </a:ext>
            </a:extLst>
          </p:cNvPr>
          <p:cNvSpPr/>
          <p:nvPr/>
        </p:nvSpPr>
        <p:spPr>
          <a:xfrm>
            <a:off x="3840633" y="2253960"/>
            <a:ext cx="1924800" cy="1385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4EC90506-4C83-A249-9704-0501A8E8F6DE}"/>
              </a:ext>
            </a:extLst>
          </p:cNvPr>
          <p:cNvSpPr/>
          <p:nvPr/>
        </p:nvSpPr>
        <p:spPr>
          <a:xfrm>
            <a:off x="6351388" y="1825768"/>
            <a:ext cx="1924800" cy="1723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C96C973-BA4B-7546-AF45-D5AEC6A6FAAD}"/>
              </a:ext>
            </a:extLst>
          </p:cNvPr>
          <p:cNvSpPr txBox="1"/>
          <p:nvPr/>
        </p:nvSpPr>
        <p:spPr>
          <a:xfrm>
            <a:off x="6626318" y="962829"/>
            <a:ext cx="13864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Level-0 pgtbl</a:t>
            </a:r>
          </a:p>
          <a:p>
            <a:pPr algn="ctr"/>
            <a:r>
              <a:rPr lang="en-US" sz="1200" dirty="0"/>
              <a:t>4096 bytes</a:t>
            </a:r>
          </a:p>
          <a:p>
            <a:pPr algn="ctr"/>
            <a:r>
              <a:rPr lang="en-US" sz="1200" dirty="0"/>
              <a:t>512 entries</a:t>
            </a:r>
          </a:p>
          <a:p>
            <a:pPr algn="ctr"/>
            <a:r>
              <a:rPr lang="en-US" sz="1200" dirty="0"/>
              <a:t>Each 64-bits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0B228E79-7BE7-B14E-8726-2300110F46E8}"/>
              </a:ext>
            </a:extLst>
          </p:cNvPr>
          <p:cNvSpPr/>
          <p:nvPr/>
        </p:nvSpPr>
        <p:spPr>
          <a:xfrm>
            <a:off x="6340910" y="1875559"/>
            <a:ext cx="1932093" cy="138500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DB8B14D-2BE9-3C4C-B794-0ED3AFC1D34A}"/>
              </a:ext>
            </a:extLst>
          </p:cNvPr>
          <p:cNvSpPr txBox="1"/>
          <p:nvPr/>
        </p:nvSpPr>
        <p:spPr>
          <a:xfrm>
            <a:off x="5983930" y="1795589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511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FE18641-8772-CD4D-A0C4-20509F88E7E5}"/>
              </a:ext>
            </a:extLst>
          </p:cNvPr>
          <p:cNvSpPr txBox="1"/>
          <p:nvPr/>
        </p:nvSpPr>
        <p:spPr>
          <a:xfrm>
            <a:off x="6077696" y="330224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0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AADF177A-214D-E245-A367-CC245B9624BD}"/>
              </a:ext>
            </a:extLst>
          </p:cNvPr>
          <p:cNvSpPr/>
          <p:nvPr/>
        </p:nvSpPr>
        <p:spPr>
          <a:xfrm>
            <a:off x="6344556" y="3365225"/>
            <a:ext cx="1924800" cy="1385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9DEBA147-2D04-6747-A3BA-5566B69C7E56}"/>
              </a:ext>
            </a:extLst>
          </p:cNvPr>
          <p:cNvSpPr txBox="1"/>
          <p:nvPr/>
        </p:nvSpPr>
        <p:spPr>
          <a:xfrm>
            <a:off x="6974464" y="2128270"/>
            <a:ext cx="4519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1D080A4D-23BA-3F47-82FE-146B975A30ED}"/>
              </a:ext>
            </a:extLst>
          </p:cNvPr>
          <p:cNvSpPr/>
          <p:nvPr/>
        </p:nvSpPr>
        <p:spPr>
          <a:xfrm>
            <a:off x="6352252" y="2050783"/>
            <a:ext cx="1924800" cy="1385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56660CED-2AA5-7342-A46F-03691C202F39}"/>
              </a:ext>
            </a:extLst>
          </p:cNvPr>
          <p:cNvSpPr/>
          <p:nvPr/>
        </p:nvSpPr>
        <p:spPr>
          <a:xfrm>
            <a:off x="6333718" y="3850046"/>
            <a:ext cx="1924800" cy="1723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086AF52-00DE-1A4F-8478-C325105A781A}"/>
              </a:ext>
            </a:extLst>
          </p:cNvPr>
          <p:cNvSpPr txBox="1"/>
          <p:nvPr/>
        </p:nvSpPr>
        <p:spPr>
          <a:xfrm>
            <a:off x="5968725" y="3839489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511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85638F3-F548-6749-A138-EF0EAE506715}"/>
              </a:ext>
            </a:extLst>
          </p:cNvPr>
          <p:cNvSpPr txBox="1"/>
          <p:nvPr/>
        </p:nvSpPr>
        <p:spPr>
          <a:xfrm>
            <a:off x="6062491" y="534614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0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83B6A35F-3FF0-4E46-972D-FE4620ED9C5A}"/>
              </a:ext>
            </a:extLst>
          </p:cNvPr>
          <p:cNvSpPr/>
          <p:nvPr/>
        </p:nvSpPr>
        <p:spPr>
          <a:xfrm>
            <a:off x="6329351" y="5409125"/>
            <a:ext cx="1924800" cy="1385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D0DE2DFF-DC3D-F84A-B536-27254568AB3F}"/>
              </a:ext>
            </a:extLst>
          </p:cNvPr>
          <p:cNvSpPr/>
          <p:nvPr/>
        </p:nvSpPr>
        <p:spPr>
          <a:xfrm>
            <a:off x="6338301" y="4437877"/>
            <a:ext cx="1932093" cy="138500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4DBA343-BC45-E54E-9250-F5F512BDFE46}"/>
              </a:ext>
            </a:extLst>
          </p:cNvPr>
          <p:cNvSpPr txBox="1"/>
          <p:nvPr/>
        </p:nvSpPr>
        <p:spPr>
          <a:xfrm>
            <a:off x="6916658" y="4267767"/>
            <a:ext cx="4519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BB78D351-7EC3-8E41-AC01-DF32B1D1A7B4}"/>
              </a:ext>
            </a:extLst>
          </p:cNvPr>
          <p:cNvSpPr/>
          <p:nvPr/>
        </p:nvSpPr>
        <p:spPr>
          <a:xfrm>
            <a:off x="6337047" y="4094683"/>
            <a:ext cx="1924800" cy="1385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7B200D6B-450F-704B-8830-6C1480216166}"/>
              </a:ext>
            </a:extLst>
          </p:cNvPr>
          <p:cNvSpPr/>
          <p:nvPr/>
        </p:nvSpPr>
        <p:spPr>
          <a:xfrm>
            <a:off x="6337047" y="4259956"/>
            <a:ext cx="1924800" cy="1385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9384F469-2CA0-CF46-8BB8-1C10327AB8A7}"/>
              </a:ext>
            </a:extLst>
          </p:cNvPr>
          <p:cNvSpPr/>
          <p:nvPr/>
        </p:nvSpPr>
        <p:spPr>
          <a:xfrm>
            <a:off x="6329351" y="3922621"/>
            <a:ext cx="1924800" cy="138500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C820F7F0-F777-EF4F-B1D7-4A1C0AE788B5}"/>
              </a:ext>
            </a:extLst>
          </p:cNvPr>
          <p:cNvSpPr/>
          <p:nvPr/>
        </p:nvSpPr>
        <p:spPr>
          <a:xfrm>
            <a:off x="6348203" y="2225582"/>
            <a:ext cx="1924800" cy="1385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63374AE3-1858-634B-AC70-965C36A96A97}"/>
              </a:ext>
            </a:extLst>
          </p:cNvPr>
          <p:cNvCxnSpPr>
            <a:stCxn id="63" idx="3"/>
            <a:endCxn id="87" idx="1"/>
          </p:cNvCxnSpPr>
          <p:nvPr/>
        </p:nvCxnSpPr>
        <p:spPr>
          <a:xfrm>
            <a:off x="3334017" y="4522386"/>
            <a:ext cx="487764" cy="9843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DA856BDB-AA83-BA4C-884F-14A981F6D75F}"/>
              </a:ext>
            </a:extLst>
          </p:cNvPr>
          <p:cNvCxnSpPr>
            <a:stCxn id="57" idx="3"/>
            <a:endCxn id="74" idx="3"/>
          </p:cNvCxnSpPr>
          <p:nvPr/>
        </p:nvCxnSpPr>
        <p:spPr>
          <a:xfrm flipV="1">
            <a:off x="3321421" y="3469123"/>
            <a:ext cx="511919" cy="5348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726FFA10-A6FA-414D-A690-69AADE1D9DD3}"/>
              </a:ext>
            </a:extLst>
          </p:cNvPr>
          <p:cNvCxnSpPr>
            <a:stCxn id="72" idx="3"/>
            <a:endCxn id="102" idx="1"/>
          </p:cNvCxnSpPr>
          <p:nvPr/>
        </p:nvCxnSpPr>
        <p:spPr>
          <a:xfrm>
            <a:off x="5765433" y="1973187"/>
            <a:ext cx="579123" cy="14612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4B14E7BC-E4C9-A846-91EF-EBEF6D152536}"/>
              </a:ext>
            </a:extLst>
          </p:cNvPr>
          <p:cNvCxnSpPr>
            <a:stCxn id="88" idx="3"/>
            <a:endCxn id="108" idx="1"/>
          </p:cNvCxnSpPr>
          <p:nvPr/>
        </p:nvCxnSpPr>
        <p:spPr>
          <a:xfrm>
            <a:off x="5762824" y="4535505"/>
            <a:ext cx="566527" cy="9428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Up Arrow 122">
            <a:extLst>
              <a:ext uri="{FF2B5EF4-FFF2-40B4-BE49-F238E27FC236}">
                <a16:creationId xmlns:a16="http://schemas.microsoft.com/office/drawing/2014/main" id="{B40F54BC-BF97-AB48-930B-D209A53723E8}"/>
              </a:ext>
            </a:extLst>
          </p:cNvPr>
          <p:cNvSpPr/>
          <p:nvPr/>
        </p:nvSpPr>
        <p:spPr>
          <a:xfrm rot="19562504">
            <a:off x="3680879" y="5855510"/>
            <a:ext cx="275214" cy="638832"/>
          </a:xfrm>
          <a:prstGeom prst="up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DF85757-055A-A447-BD9D-DCAD91EDA081}"/>
              </a:ext>
            </a:extLst>
          </p:cNvPr>
          <p:cNvSpPr txBox="1"/>
          <p:nvPr/>
        </p:nvSpPr>
        <p:spPr>
          <a:xfrm>
            <a:off x="2974690" y="6189552"/>
            <a:ext cx="914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kalloc( )</a:t>
            </a:r>
          </a:p>
        </p:txBody>
      </p:sp>
      <p:sp>
        <p:nvSpPr>
          <p:cNvPr id="125" name="Up Arrow 124">
            <a:extLst>
              <a:ext uri="{FF2B5EF4-FFF2-40B4-BE49-F238E27FC236}">
                <a16:creationId xmlns:a16="http://schemas.microsoft.com/office/drawing/2014/main" id="{7B9DCA8A-93E4-9347-BCAB-EB3868FF59A9}"/>
              </a:ext>
            </a:extLst>
          </p:cNvPr>
          <p:cNvSpPr/>
          <p:nvPr/>
        </p:nvSpPr>
        <p:spPr>
          <a:xfrm rot="12990244">
            <a:off x="8127259" y="5772719"/>
            <a:ext cx="275214" cy="638832"/>
          </a:xfrm>
          <a:prstGeom prst="up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FAA636B4-8A9D-264C-B2CC-29BF15D1F06F}"/>
              </a:ext>
            </a:extLst>
          </p:cNvPr>
          <p:cNvSpPr txBox="1"/>
          <p:nvPr/>
        </p:nvSpPr>
        <p:spPr>
          <a:xfrm>
            <a:off x="8256204" y="6172707"/>
            <a:ext cx="861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kfree( )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931FF2D4-C774-0E4B-8871-D166CDD9DA05}"/>
              </a:ext>
            </a:extLst>
          </p:cNvPr>
          <p:cNvCxnSpPr>
            <a:stCxn id="99" idx="3"/>
            <a:endCxn id="52" idx="1"/>
          </p:cNvCxnSpPr>
          <p:nvPr/>
        </p:nvCxnSpPr>
        <p:spPr>
          <a:xfrm>
            <a:off x="8273003" y="1944809"/>
            <a:ext cx="2052254" cy="10269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C3E511AE-1030-1346-8266-FAD6881F28ED}"/>
              </a:ext>
            </a:extLst>
          </p:cNvPr>
          <p:cNvCxnSpPr>
            <a:stCxn id="113" idx="3"/>
            <a:endCxn id="16" idx="1"/>
          </p:cNvCxnSpPr>
          <p:nvPr/>
        </p:nvCxnSpPr>
        <p:spPr>
          <a:xfrm flipV="1">
            <a:off x="8254151" y="3695854"/>
            <a:ext cx="2071106" cy="2960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623A2D75-EFAC-FD40-8ED3-D99C91550AE5}"/>
              </a:ext>
            </a:extLst>
          </p:cNvPr>
          <p:cNvCxnSpPr>
            <a:stCxn id="109" idx="3"/>
            <a:endCxn id="15" idx="1"/>
          </p:cNvCxnSpPr>
          <p:nvPr/>
        </p:nvCxnSpPr>
        <p:spPr>
          <a:xfrm flipV="1">
            <a:off x="8270394" y="3858665"/>
            <a:ext cx="2054863" cy="6484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3" name="Rectangle 132">
            <a:extLst>
              <a:ext uri="{FF2B5EF4-FFF2-40B4-BE49-F238E27FC236}">
                <a16:creationId xmlns:a16="http://schemas.microsoft.com/office/drawing/2014/main" id="{E38398C8-513F-B948-9E1E-7FD849F1BA48}"/>
              </a:ext>
            </a:extLst>
          </p:cNvPr>
          <p:cNvSpPr/>
          <p:nvPr/>
        </p:nvSpPr>
        <p:spPr>
          <a:xfrm>
            <a:off x="208449" y="727169"/>
            <a:ext cx="3283090" cy="66774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43400D60-9F87-F640-9536-7EAD5AA9D145}"/>
              </a:ext>
            </a:extLst>
          </p:cNvPr>
          <p:cNvSpPr txBox="1"/>
          <p:nvPr/>
        </p:nvSpPr>
        <p:spPr>
          <a:xfrm>
            <a:off x="964021" y="166884"/>
            <a:ext cx="18184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Virtual Address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B5A1CFC7-5659-0D4B-9821-B38D01B4F32D}"/>
              </a:ext>
            </a:extLst>
          </p:cNvPr>
          <p:cNvSpPr txBox="1"/>
          <p:nvPr/>
        </p:nvSpPr>
        <p:spPr>
          <a:xfrm>
            <a:off x="44181" y="40418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63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FAD48771-BC68-4C45-A647-D38586954043}"/>
              </a:ext>
            </a:extLst>
          </p:cNvPr>
          <p:cNvSpPr txBox="1"/>
          <p:nvPr/>
        </p:nvSpPr>
        <p:spPr>
          <a:xfrm>
            <a:off x="3285439" y="4268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A58F2CC3-AE39-9946-8F83-1C5886256204}"/>
              </a:ext>
            </a:extLst>
          </p:cNvPr>
          <p:cNvSpPr/>
          <p:nvPr/>
        </p:nvSpPr>
        <p:spPr>
          <a:xfrm>
            <a:off x="220355" y="744752"/>
            <a:ext cx="905759" cy="62604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Unused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25bits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854E646E-6734-6246-8B1E-57BEDBDF0EFB}"/>
              </a:ext>
            </a:extLst>
          </p:cNvPr>
          <p:cNvSpPr/>
          <p:nvPr/>
        </p:nvSpPr>
        <p:spPr>
          <a:xfrm>
            <a:off x="1171591" y="748857"/>
            <a:ext cx="1390355" cy="626049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42EE62AF-1FB9-F34B-8F82-22C8A8E51D3C}"/>
              </a:ext>
            </a:extLst>
          </p:cNvPr>
          <p:cNvSpPr txBox="1"/>
          <p:nvPr/>
        </p:nvSpPr>
        <p:spPr>
          <a:xfrm>
            <a:off x="1207230" y="428611"/>
            <a:ext cx="1332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Index </a:t>
            </a:r>
            <a:r>
              <a:rPr lang="en-US" sz="1200" b="1" dirty="0"/>
              <a:t>3 x 9 bits</a:t>
            </a:r>
            <a:endParaRPr lang="en-US" b="1" dirty="0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A64AF392-347D-734D-8E00-7268C21716BC}"/>
              </a:ext>
            </a:extLst>
          </p:cNvPr>
          <p:cNvSpPr/>
          <p:nvPr/>
        </p:nvSpPr>
        <p:spPr>
          <a:xfrm>
            <a:off x="1171591" y="744752"/>
            <a:ext cx="435449" cy="626049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L2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6A5E2F41-17D1-2540-B7EE-93ACF02A2C97}"/>
              </a:ext>
            </a:extLst>
          </p:cNvPr>
          <p:cNvSpPr/>
          <p:nvPr/>
        </p:nvSpPr>
        <p:spPr>
          <a:xfrm>
            <a:off x="1652517" y="753807"/>
            <a:ext cx="434601" cy="626049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L1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B7611AB6-4D26-5845-8DE2-901889CF5925}"/>
              </a:ext>
            </a:extLst>
          </p:cNvPr>
          <p:cNvSpPr/>
          <p:nvPr/>
        </p:nvSpPr>
        <p:spPr>
          <a:xfrm>
            <a:off x="2128937" y="745304"/>
            <a:ext cx="434601" cy="626049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L0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EC53CFC3-7433-AF4C-8546-BFC8DB8CDBAA}"/>
              </a:ext>
            </a:extLst>
          </p:cNvPr>
          <p:cNvSpPr/>
          <p:nvPr/>
        </p:nvSpPr>
        <p:spPr>
          <a:xfrm>
            <a:off x="2598928" y="739682"/>
            <a:ext cx="905759" cy="626049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Offset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12bits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8D996FF9-55BF-C745-84B8-F8B95DD4D96B}"/>
              </a:ext>
            </a:extLst>
          </p:cNvPr>
          <p:cNvSpPr/>
          <p:nvPr/>
        </p:nvSpPr>
        <p:spPr>
          <a:xfrm>
            <a:off x="1366127" y="3051600"/>
            <a:ext cx="1978494" cy="8143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39320E72-0006-1046-84E9-2661BB5CF149}"/>
              </a:ext>
            </a:extLst>
          </p:cNvPr>
          <p:cNvSpPr/>
          <p:nvPr/>
        </p:nvSpPr>
        <p:spPr>
          <a:xfrm>
            <a:off x="3810139" y="996188"/>
            <a:ext cx="1978494" cy="81435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FBCBC8E4-2242-7D4F-84BF-256B5AAA8872}"/>
              </a:ext>
            </a:extLst>
          </p:cNvPr>
          <p:cNvSpPr/>
          <p:nvPr/>
        </p:nvSpPr>
        <p:spPr>
          <a:xfrm>
            <a:off x="6321626" y="988291"/>
            <a:ext cx="1978494" cy="81435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CFBFC5C8-649A-2040-9ED7-C660C012C042}"/>
              </a:ext>
            </a:extLst>
          </p:cNvPr>
          <p:cNvSpPr/>
          <p:nvPr/>
        </p:nvSpPr>
        <p:spPr>
          <a:xfrm>
            <a:off x="218414" y="2090073"/>
            <a:ext cx="3283089" cy="638948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4A21ECAE-9DD8-D645-A483-BFE4B24A09D9}"/>
              </a:ext>
            </a:extLst>
          </p:cNvPr>
          <p:cNvSpPr txBox="1"/>
          <p:nvPr/>
        </p:nvSpPr>
        <p:spPr>
          <a:xfrm>
            <a:off x="679322" y="1696584"/>
            <a:ext cx="25391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Page Table Entry (PTE)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0FDECF7A-3719-5D4F-B975-BD1FDDC793F8}"/>
              </a:ext>
            </a:extLst>
          </p:cNvPr>
          <p:cNvSpPr txBox="1"/>
          <p:nvPr/>
        </p:nvSpPr>
        <p:spPr>
          <a:xfrm>
            <a:off x="70014" y="178731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63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019A84FB-668B-5649-9758-5F21AD382FC5}"/>
              </a:ext>
            </a:extLst>
          </p:cNvPr>
          <p:cNvSpPr txBox="1"/>
          <p:nvPr/>
        </p:nvSpPr>
        <p:spPr>
          <a:xfrm>
            <a:off x="3268254" y="18004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A552B298-66A8-4648-94C0-B1C0D6492BDC}"/>
              </a:ext>
            </a:extLst>
          </p:cNvPr>
          <p:cNvSpPr/>
          <p:nvPr/>
        </p:nvSpPr>
        <p:spPr>
          <a:xfrm>
            <a:off x="224548" y="2099833"/>
            <a:ext cx="774329" cy="62604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Unused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10bits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777EDA8D-403B-BC41-9ADB-9B81FE449600}"/>
              </a:ext>
            </a:extLst>
          </p:cNvPr>
          <p:cNvSpPr/>
          <p:nvPr/>
        </p:nvSpPr>
        <p:spPr>
          <a:xfrm>
            <a:off x="1063304" y="2092770"/>
            <a:ext cx="1571478" cy="626049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Physical Page Number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44bits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C83B18E5-9E78-704B-9DC1-252A68CF391E}"/>
              </a:ext>
            </a:extLst>
          </p:cNvPr>
          <p:cNvSpPr/>
          <p:nvPr/>
        </p:nvSpPr>
        <p:spPr>
          <a:xfrm>
            <a:off x="2700508" y="2100966"/>
            <a:ext cx="791031" cy="62604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Flags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10bits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4D42B49B-91A5-CB42-94CD-62C8A398CEE6}"/>
              </a:ext>
            </a:extLst>
          </p:cNvPr>
          <p:cNvSpPr/>
          <p:nvPr/>
        </p:nvSpPr>
        <p:spPr>
          <a:xfrm>
            <a:off x="8590995" y="760428"/>
            <a:ext cx="3283089" cy="638948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A08D395C-FD65-C34C-AF6C-6B9D1E1EB7E2}"/>
              </a:ext>
            </a:extLst>
          </p:cNvPr>
          <p:cNvSpPr txBox="1"/>
          <p:nvPr/>
        </p:nvSpPr>
        <p:spPr>
          <a:xfrm>
            <a:off x="9357990" y="366939"/>
            <a:ext cx="19470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Physical Address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8DB7F646-177B-3547-8188-B19E8F6B6F16}"/>
              </a:ext>
            </a:extLst>
          </p:cNvPr>
          <p:cNvSpPr txBox="1"/>
          <p:nvPr/>
        </p:nvSpPr>
        <p:spPr>
          <a:xfrm>
            <a:off x="11640835" y="4707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679E929B-B557-4244-84E2-DA48975B0E52}"/>
              </a:ext>
            </a:extLst>
          </p:cNvPr>
          <p:cNvSpPr/>
          <p:nvPr/>
        </p:nvSpPr>
        <p:spPr>
          <a:xfrm>
            <a:off x="8597129" y="770188"/>
            <a:ext cx="760861" cy="62604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Unused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8bits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66604209-B26B-6847-B0E1-55842415ED0D}"/>
              </a:ext>
            </a:extLst>
          </p:cNvPr>
          <p:cNvSpPr/>
          <p:nvPr/>
        </p:nvSpPr>
        <p:spPr>
          <a:xfrm>
            <a:off x="9405183" y="761800"/>
            <a:ext cx="1489901" cy="626049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Level-0 pgtbl</a:t>
            </a:r>
          </a:p>
          <a:p>
            <a:pPr algn="ctr"/>
            <a:r>
              <a:rPr lang="en-US" sz="1100" b="1" dirty="0">
                <a:solidFill>
                  <a:schemeClr val="bg1"/>
                </a:solidFill>
              </a:rPr>
              <a:t>Physical Page Number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44bits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A06A0395-D010-9148-AA20-1CC46A442B57}"/>
              </a:ext>
            </a:extLst>
          </p:cNvPr>
          <p:cNvSpPr/>
          <p:nvPr/>
        </p:nvSpPr>
        <p:spPr>
          <a:xfrm>
            <a:off x="10942277" y="760008"/>
            <a:ext cx="931807" cy="626049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Offset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12bits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120D00CE-BCCC-5E41-B81C-D6A03BF76B62}"/>
              </a:ext>
            </a:extLst>
          </p:cNvPr>
          <p:cNvSpPr txBox="1"/>
          <p:nvPr/>
        </p:nvSpPr>
        <p:spPr>
          <a:xfrm>
            <a:off x="8425521" y="4707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63</a:t>
            </a:r>
          </a:p>
        </p:txBody>
      </p:sp>
    </p:spTree>
    <p:extLst>
      <p:ext uri="{BB962C8B-B14F-4D97-AF65-F5344CB8AC3E}">
        <p14:creationId xmlns:p14="http://schemas.microsoft.com/office/powerpoint/2010/main" val="1668788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9980E2-A3A9-FD4A-9011-9A37E88F5891}"/>
              </a:ext>
            </a:extLst>
          </p:cNvPr>
          <p:cNvSpPr txBox="1"/>
          <p:nvPr/>
        </p:nvSpPr>
        <p:spPr>
          <a:xfrm>
            <a:off x="1872537" y="277843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UART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BB8FF68-23E9-A743-9B8B-EE9E50068E46}"/>
              </a:ext>
            </a:extLst>
          </p:cNvPr>
          <p:cNvSpPr/>
          <p:nvPr/>
        </p:nvSpPr>
        <p:spPr>
          <a:xfrm>
            <a:off x="3736423" y="1924706"/>
            <a:ext cx="4719145" cy="906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EF8CF4-E64E-964C-923C-F6F4A01EFD00}"/>
              </a:ext>
            </a:extLst>
          </p:cNvPr>
          <p:cNvSpPr txBox="1"/>
          <p:nvPr/>
        </p:nvSpPr>
        <p:spPr>
          <a:xfrm>
            <a:off x="5288430" y="1849693"/>
            <a:ext cx="1619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Transmit buffer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22B102-358F-4440-8CAF-1D6B49281D62}"/>
              </a:ext>
            </a:extLst>
          </p:cNvPr>
          <p:cNvSpPr/>
          <p:nvPr/>
        </p:nvSpPr>
        <p:spPr>
          <a:xfrm>
            <a:off x="3736423" y="2197976"/>
            <a:ext cx="562304" cy="63324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1 byte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E9DD21-AED5-B642-ABD9-724B6E4D3387}"/>
              </a:ext>
            </a:extLst>
          </p:cNvPr>
          <p:cNvSpPr/>
          <p:nvPr/>
        </p:nvSpPr>
        <p:spPr>
          <a:xfrm>
            <a:off x="4324572" y="2197976"/>
            <a:ext cx="562304" cy="63324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1 byte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DE389E-862D-4146-B333-5E83B50DCAD1}"/>
              </a:ext>
            </a:extLst>
          </p:cNvPr>
          <p:cNvSpPr txBox="1"/>
          <p:nvPr/>
        </p:nvSpPr>
        <p:spPr>
          <a:xfrm>
            <a:off x="5064849" y="229403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9D9332-89F2-1A43-BF53-EFE7D76F9452}"/>
              </a:ext>
            </a:extLst>
          </p:cNvPr>
          <p:cNvSpPr/>
          <p:nvPr/>
        </p:nvSpPr>
        <p:spPr>
          <a:xfrm>
            <a:off x="5814270" y="2197975"/>
            <a:ext cx="562304" cy="63324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1 byte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2C11639D-5EB3-3E48-BE79-C7A5D27C2F3E}"/>
              </a:ext>
            </a:extLst>
          </p:cNvPr>
          <p:cNvSpPr/>
          <p:nvPr/>
        </p:nvSpPr>
        <p:spPr>
          <a:xfrm>
            <a:off x="4684065" y="1755072"/>
            <a:ext cx="2366545" cy="1799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EA0F9C-02B0-4B44-BACC-B5943B9D4D89}"/>
              </a:ext>
            </a:extLst>
          </p:cNvPr>
          <p:cNvSpPr/>
          <p:nvPr/>
        </p:nvSpPr>
        <p:spPr>
          <a:xfrm>
            <a:off x="2706648" y="4099046"/>
            <a:ext cx="562304" cy="63324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RHR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7000CA-3C1F-C04E-BE7C-DCBEA346C538}"/>
              </a:ext>
            </a:extLst>
          </p:cNvPr>
          <p:cNvSpPr/>
          <p:nvPr/>
        </p:nvSpPr>
        <p:spPr>
          <a:xfrm>
            <a:off x="7870605" y="3135698"/>
            <a:ext cx="562304" cy="63324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THR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6A91109-75BB-C94A-B374-0B18518083B9}"/>
              </a:ext>
            </a:extLst>
          </p:cNvPr>
          <p:cNvSpPr/>
          <p:nvPr/>
        </p:nvSpPr>
        <p:spPr>
          <a:xfrm>
            <a:off x="2706648" y="2203071"/>
            <a:ext cx="562304" cy="63324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LSR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24A58B1-077B-F04D-A184-82EEB44350F8}"/>
              </a:ext>
            </a:extLst>
          </p:cNvPr>
          <p:cNvSpPr txBox="1"/>
          <p:nvPr/>
        </p:nvSpPr>
        <p:spPr>
          <a:xfrm>
            <a:off x="2291595" y="1971422"/>
            <a:ext cx="14112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Line-Status Register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2D08BF2-20F8-D440-A1B0-0C9F39124932}"/>
              </a:ext>
            </a:extLst>
          </p:cNvPr>
          <p:cNvSpPr txBox="1"/>
          <p:nvPr/>
        </p:nvSpPr>
        <p:spPr>
          <a:xfrm>
            <a:off x="2091880" y="4723797"/>
            <a:ext cx="17838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Received holding Register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6E066DD-AC68-BE43-9854-CF7201655A32}"/>
              </a:ext>
            </a:extLst>
          </p:cNvPr>
          <p:cNvSpPr txBox="1"/>
          <p:nvPr/>
        </p:nvSpPr>
        <p:spPr>
          <a:xfrm>
            <a:off x="7226864" y="2892237"/>
            <a:ext cx="1764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Transmit holding Register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7BBEAD1A-A98A-9B4C-BD9A-FBC1EF6B8EEC}"/>
              </a:ext>
            </a:extLst>
          </p:cNvPr>
          <p:cNvSpPr/>
          <p:nvPr/>
        </p:nvSpPr>
        <p:spPr>
          <a:xfrm>
            <a:off x="5438524" y="4814420"/>
            <a:ext cx="1313792" cy="1124607"/>
          </a:xfrm>
          <a:prstGeom prst="roundRect">
            <a:avLst/>
          </a:prstGeom>
          <a:solidFill>
            <a:schemeClr val="tx2">
              <a:lumMod val="1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Console Driver</a:t>
            </a: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EB24C4AC-1AB5-D945-BD90-875B726F1D2F}"/>
              </a:ext>
            </a:extLst>
          </p:cNvPr>
          <p:cNvSpPr/>
          <p:nvPr/>
        </p:nvSpPr>
        <p:spPr>
          <a:xfrm>
            <a:off x="898750" y="2898802"/>
            <a:ext cx="1313792" cy="1124607"/>
          </a:xfrm>
          <a:prstGeom prst="roundRect">
            <a:avLst/>
          </a:prstGeom>
          <a:solidFill>
            <a:schemeClr val="tx2">
              <a:lumMod val="1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Keyboard Driver</a:t>
            </a: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C98A8225-DBB7-254F-B88A-E2B2EBC49283}"/>
              </a:ext>
            </a:extLst>
          </p:cNvPr>
          <p:cNvSpPr/>
          <p:nvPr/>
        </p:nvSpPr>
        <p:spPr>
          <a:xfrm>
            <a:off x="9252910" y="2890017"/>
            <a:ext cx="1313792" cy="1124607"/>
          </a:xfrm>
          <a:prstGeom prst="roundRect">
            <a:avLst/>
          </a:prstGeom>
          <a:solidFill>
            <a:schemeClr val="tx2">
              <a:lumMod val="1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Monitor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71FFE81-AA13-F848-8F38-9D5A78916C4A}"/>
              </a:ext>
            </a:extLst>
          </p:cNvPr>
          <p:cNvCxnSpPr>
            <a:cxnSpLocks/>
            <a:stCxn id="14" idx="3"/>
            <a:endCxn id="67" idx="1"/>
          </p:cNvCxnSpPr>
          <p:nvPr/>
        </p:nvCxnSpPr>
        <p:spPr>
          <a:xfrm flipV="1">
            <a:off x="8432909" y="3452321"/>
            <a:ext cx="82000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FFED69D-2219-7146-BCDA-B7B2A9385F8E}"/>
              </a:ext>
            </a:extLst>
          </p:cNvPr>
          <p:cNvCxnSpPr>
            <a:cxnSpLocks/>
            <a:stCxn id="58" idx="0"/>
            <a:endCxn id="77" idx="2"/>
          </p:cNvCxnSpPr>
          <p:nvPr/>
        </p:nvCxnSpPr>
        <p:spPr>
          <a:xfrm flipV="1">
            <a:off x="6095420" y="3283871"/>
            <a:ext cx="2" cy="15305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0429B2E4-43F1-4B49-98B7-E20320409D1A}"/>
              </a:ext>
            </a:extLst>
          </p:cNvPr>
          <p:cNvSpPr/>
          <p:nvPr/>
        </p:nvSpPr>
        <p:spPr>
          <a:xfrm>
            <a:off x="2634995" y="3333873"/>
            <a:ext cx="705610" cy="25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FIFO buf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5EF0ED29-B05E-2A47-9E43-6FC19A1303F8}"/>
              </a:ext>
            </a:extLst>
          </p:cNvPr>
          <p:cNvCxnSpPr>
            <a:cxnSpLocks/>
          </p:cNvCxnSpPr>
          <p:nvPr/>
        </p:nvCxnSpPr>
        <p:spPr>
          <a:xfrm>
            <a:off x="2987801" y="2831222"/>
            <a:ext cx="0" cy="4975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Up Arrow 76">
            <a:extLst>
              <a:ext uri="{FF2B5EF4-FFF2-40B4-BE49-F238E27FC236}">
                <a16:creationId xmlns:a16="http://schemas.microsoft.com/office/drawing/2014/main" id="{5F4454F7-1315-234C-ACA1-9765478DD6A9}"/>
              </a:ext>
            </a:extLst>
          </p:cNvPr>
          <p:cNvSpPr/>
          <p:nvPr/>
        </p:nvSpPr>
        <p:spPr>
          <a:xfrm>
            <a:off x="5990318" y="2837510"/>
            <a:ext cx="210207" cy="446361"/>
          </a:xfrm>
          <a:prstGeom prst="up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347DBE1-5463-9F40-A6C6-5E26A1BF4F51}"/>
              </a:ext>
            </a:extLst>
          </p:cNvPr>
          <p:cNvSpPr txBox="1"/>
          <p:nvPr/>
        </p:nvSpPr>
        <p:spPr>
          <a:xfrm>
            <a:off x="5563968" y="2966669"/>
            <a:ext cx="10187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</a:rPr>
              <a:t>Write Pointer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7FF5AC1-8E9D-7B4C-BEA9-45182E9CBDF7}"/>
              </a:ext>
            </a:extLst>
          </p:cNvPr>
          <p:cNvSpPr txBox="1"/>
          <p:nvPr/>
        </p:nvSpPr>
        <p:spPr>
          <a:xfrm>
            <a:off x="5663475" y="3986818"/>
            <a:ext cx="8638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uartputc( )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4B4363F6-C40F-B14A-816F-9119E340075D}"/>
              </a:ext>
            </a:extLst>
          </p:cNvPr>
          <p:cNvCxnSpPr>
            <a:cxnSpLocks/>
            <a:stCxn id="11" idx="3"/>
            <a:endCxn id="58" idx="0"/>
          </p:cNvCxnSpPr>
          <p:nvPr/>
        </p:nvCxnSpPr>
        <p:spPr>
          <a:xfrm>
            <a:off x="3268952" y="4415670"/>
            <a:ext cx="2826468" cy="3987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0AB108C1-FABE-EE4A-9A90-853CDBD63CE7}"/>
              </a:ext>
            </a:extLst>
          </p:cNvPr>
          <p:cNvCxnSpPr>
            <a:stCxn id="73" idx="2"/>
            <a:endCxn id="11" idx="0"/>
          </p:cNvCxnSpPr>
          <p:nvPr/>
        </p:nvCxnSpPr>
        <p:spPr>
          <a:xfrm>
            <a:off x="2987800" y="3588337"/>
            <a:ext cx="0" cy="5107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38F0AF6C-6840-8C48-9CAD-1E60002831ED}"/>
              </a:ext>
            </a:extLst>
          </p:cNvPr>
          <p:cNvSpPr txBox="1"/>
          <p:nvPr/>
        </p:nvSpPr>
        <p:spPr>
          <a:xfrm>
            <a:off x="4140393" y="4338046"/>
            <a:ext cx="8451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uartgetc( )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6838BE6C-A428-3F44-862D-6A21899264B5}"/>
              </a:ext>
            </a:extLst>
          </p:cNvPr>
          <p:cNvCxnSpPr>
            <a:cxnSpLocks/>
            <a:stCxn id="59" idx="3"/>
            <a:endCxn id="73" idx="1"/>
          </p:cNvCxnSpPr>
          <p:nvPr/>
        </p:nvCxnSpPr>
        <p:spPr>
          <a:xfrm flipV="1">
            <a:off x="2212542" y="3461105"/>
            <a:ext cx="422453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6" name="Up Arrow 115">
            <a:extLst>
              <a:ext uri="{FF2B5EF4-FFF2-40B4-BE49-F238E27FC236}">
                <a16:creationId xmlns:a16="http://schemas.microsoft.com/office/drawing/2014/main" id="{37FF7D55-4734-074C-8BE3-21327CA904F1}"/>
              </a:ext>
            </a:extLst>
          </p:cNvPr>
          <p:cNvSpPr/>
          <p:nvPr/>
        </p:nvSpPr>
        <p:spPr>
          <a:xfrm>
            <a:off x="3942389" y="2831617"/>
            <a:ext cx="210207" cy="446361"/>
          </a:xfrm>
          <a:prstGeom prst="up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320AB9F-E8C8-584F-A4AC-5754976A8FD4}"/>
              </a:ext>
            </a:extLst>
          </p:cNvPr>
          <p:cNvSpPr txBox="1"/>
          <p:nvPr/>
        </p:nvSpPr>
        <p:spPr>
          <a:xfrm>
            <a:off x="3583151" y="2955253"/>
            <a:ext cx="983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</a:rPr>
              <a:t>Read Pointer</a:t>
            </a:r>
          </a:p>
        </p:txBody>
      </p:sp>
      <p:cxnSp>
        <p:nvCxnSpPr>
          <p:cNvPr id="118" name="Elbow Connector 117">
            <a:extLst>
              <a:ext uri="{FF2B5EF4-FFF2-40B4-BE49-F238E27FC236}">
                <a16:creationId xmlns:a16="http://schemas.microsoft.com/office/drawing/2014/main" id="{91A082E7-1383-6E4B-B9EB-043321FAD983}"/>
              </a:ext>
            </a:extLst>
          </p:cNvPr>
          <p:cNvCxnSpPr>
            <a:stCxn id="116" idx="2"/>
            <a:endCxn id="14" idx="1"/>
          </p:cNvCxnSpPr>
          <p:nvPr/>
        </p:nvCxnSpPr>
        <p:spPr>
          <a:xfrm rot="16200000" flipH="1">
            <a:off x="5871877" y="1453594"/>
            <a:ext cx="174344" cy="38231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DA8F5E5F-FFA4-9647-876F-F4A6F0D56BC0}"/>
              </a:ext>
            </a:extLst>
          </p:cNvPr>
          <p:cNvSpPr txBox="1"/>
          <p:nvPr/>
        </p:nvSpPr>
        <p:spPr>
          <a:xfrm>
            <a:off x="4682039" y="3218217"/>
            <a:ext cx="8755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uartstart( )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58A540ED-38BB-D346-9D2D-E552DE1386B8}"/>
              </a:ext>
            </a:extLst>
          </p:cNvPr>
          <p:cNvCxnSpPr>
            <a:stCxn id="11" idx="3"/>
          </p:cNvCxnSpPr>
          <p:nvPr/>
        </p:nvCxnSpPr>
        <p:spPr>
          <a:xfrm flipV="1">
            <a:off x="3268952" y="3461105"/>
            <a:ext cx="778541" cy="954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3AB07A52-02D0-B34A-8212-37A3A4BEA4DE}"/>
              </a:ext>
            </a:extLst>
          </p:cNvPr>
          <p:cNvSpPr txBox="1"/>
          <p:nvPr/>
        </p:nvSpPr>
        <p:spPr>
          <a:xfrm>
            <a:off x="4132389" y="4615045"/>
            <a:ext cx="10123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consoleintr( )</a:t>
            </a:r>
          </a:p>
        </p:txBody>
      </p:sp>
    </p:spTree>
    <p:extLst>
      <p:ext uri="{BB962C8B-B14F-4D97-AF65-F5344CB8AC3E}">
        <p14:creationId xmlns:p14="http://schemas.microsoft.com/office/powerpoint/2010/main" val="2100572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9980E2-A3A9-FD4A-9011-9A37E88F5891}"/>
              </a:ext>
            </a:extLst>
          </p:cNvPr>
          <p:cNvSpPr txBox="1"/>
          <p:nvPr/>
        </p:nvSpPr>
        <p:spPr>
          <a:xfrm>
            <a:off x="1872537" y="277843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write( ) System Call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BB8FF68-23E9-A743-9B8B-EE9E50068E46}"/>
              </a:ext>
            </a:extLst>
          </p:cNvPr>
          <p:cNvSpPr/>
          <p:nvPr/>
        </p:nvSpPr>
        <p:spPr>
          <a:xfrm>
            <a:off x="3736427" y="1155363"/>
            <a:ext cx="4719145" cy="906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EF8CF4-E64E-964C-923C-F6F4A01EFD00}"/>
              </a:ext>
            </a:extLst>
          </p:cNvPr>
          <p:cNvSpPr txBox="1"/>
          <p:nvPr/>
        </p:nvSpPr>
        <p:spPr>
          <a:xfrm>
            <a:off x="5288434" y="1080350"/>
            <a:ext cx="1619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Transmit buffer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22B102-358F-4440-8CAF-1D6B49281D62}"/>
              </a:ext>
            </a:extLst>
          </p:cNvPr>
          <p:cNvSpPr/>
          <p:nvPr/>
        </p:nvSpPr>
        <p:spPr>
          <a:xfrm>
            <a:off x="3736427" y="1428633"/>
            <a:ext cx="562304" cy="63324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1 byte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E9DD21-AED5-B642-ABD9-724B6E4D3387}"/>
              </a:ext>
            </a:extLst>
          </p:cNvPr>
          <p:cNvSpPr/>
          <p:nvPr/>
        </p:nvSpPr>
        <p:spPr>
          <a:xfrm>
            <a:off x="4324576" y="1428633"/>
            <a:ext cx="562304" cy="63324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1 byte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DE389E-862D-4146-B333-5E83B50DCAD1}"/>
              </a:ext>
            </a:extLst>
          </p:cNvPr>
          <p:cNvSpPr txBox="1"/>
          <p:nvPr/>
        </p:nvSpPr>
        <p:spPr>
          <a:xfrm>
            <a:off x="5064853" y="152469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9D9332-89F2-1A43-BF53-EFE7D76F9452}"/>
              </a:ext>
            </a:extLst>
          </p:cNvPr>
          <p:cNvSpPr/>
          <p:nvPr/>
        </p:nvSpPr>
        <p:spPr>
          <a:xfrm>
            <a:off x="5814274" y="1428632"/>
            <a:ext cx="562304" cy="63324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1 byte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2C11639D-5EB3-3E48-BE79-C7A5D27C2F3E}"/>
              </a:ext>
            </a:extLst>
          </p:cNvPr>
          <p:cNvSpPr/>
          <p:nvPr/>
        </p:nvSpPr>
        <p:spPr>
          <a:xfrm>
            <a:off x="4684069" y="985729"/>
            <a:ext cx="2366545" cy="1799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EA0F9C-02B0-4B44-BACC-B5943B9D4D89}"/>
              </a:ext>
            </a:extLst>
          </p:cNvPr>
          <p:cNvSpPr/>
          <p:nvPr/>
        </p:nvSpPr>
        <p:spPr>
          <a:xfrm>
            <a:off x="2706652" y="3329703"/>
            <a:ext cx="562304" cy="63324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RHR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7000CA-3C1F-C04E-BE7C-DCBEA346C538}"/>
              </a:ext>
            </a:extLst>
          </p:cNvPr>
          <p:cNvSpPr/>
          <p:nvPr/>
        </p:nvSpPr>
        <p:spPr>
          <a:xfrm>
            <a:off x="7870609" y="2366355"/>
            <a:ext cx="562304" cy="63324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THR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6A91109-75BB-C94A-B374-0B18518083B9}"/>
              </a:ext>
            </a:extLst>
          </p:cNvPr>
          <p:cNvSpPr/>
          <p:nvPr/>
        </p:nvSpPr>
        <p:spPr>
          <a:xfrm>
            <a:off x="2706652" y="1433728"/>
            <a:ext cx="562304" cy="63324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LSR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24A58B1-077B-F04D-A184-82EEB44350F8}"/>
              </a:ext>
            </a:extLst>
          </p:cNvPr>
          <p:cNvSpPr txBox="1"/>
          <p:nvPr/>
        </p:nvSpPr>
        <p:spPr>
          <a:xfrm>
            <a:off x="2291599" y="1202079"/>
            <a:ext cx="14112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Line-Status Register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2D08BF2-20F8-D440-A1B0-0C9F39124932}"/>
              </a:ext>
            </a:extLst>
          </p:cNvPr>
          <p:cNvSpPr txBox="1"/>
          <p:nvPr/>
        </p:nvSpPr>
        <p:spPr>
          <a:xfrm>
            <a:off x="2091884" y="3954454"/>
            <a:ext cx="17838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Received holding Register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6E066DD-AC68-BE43-9854-CF7201655A32}"/>
              </a:ext>
            </a:extLst>
          </p:cNvPr>
          <p:cNvSpPr txBox="1"/>
          <p:nvPr/>
        </p:nvSpPr>
        <p:spPr>
          <a:xfrm>
            <a:off x="7226868" y="2122894"/>
            <a:ext cx="1764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Transmit holding Register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7BBEAD1A-A98A-9B4C-BD9A-FBC1EF6B8EEC}"/>
              </a:ext>
            </a:extLst>
          </p:cNvPr>
          <p:cNvSpPr/>
          <p:nvPr/>
        </p:nvSpPr>
        <p:spPr>
          <a:xfrm>
            <a:off x="5438528" y="4045077"/>
            <a:ext cx="1313792" cy="1124607"/>
          </a:xfrm>
          <a:prstGeom prst="roundRect">
            <a:avLst/>
          </a:prstGeom>
          <a:solidFill>
            <a:schemeClr val="tx2">
              <a:lumMod val="1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Console Driver</a:t>
            </a: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EB24C4AC-1AB5-D945-BD90-875B726F1D2F}"/>
              </a:ext>
            </a:extLst>
          </p:cNvPr>
          <p:cNvSpPr/>
          <p:nvPr/>
        </p:nvSpPr>
        <p:spPr>
          <a:xfrm>
            <a:off x="898754" y="2129459"/>
            <a:ext cx="1313792" cy="1124607"/>
          </a:xfrm>
          <a:prstGeom prst="roundRect">
            <a:avLst/>
          </a:prstGeom>
          <a:solidFill>
            <a:schemeClr val="tx2">
              <a:lumMod val="1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Keyboard Driver</a:t>
            </a: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C98A8225-DBB7-254F-B88A-E2B2EBC49283}"/>
              </a:ext>
            </a:extLst>
          </p:cNvPr>
          <p:cNvSpPr/>
          <p:nvPr/>
        </p:nvSpPr>
        <p:spPr>
          <a:xfrm>
            <a:off x="9252914" y="2120674"/>
            <a:ext cx="1313792" cy="1124607"/>
          </a:xfrm>
          <a:prstGeom prst="roundRect">
            <a:avLst/>
          </a:prstGeom>
          <a:solidFill>
            <a:schemeClr val="tx2">
              <a:lumMod val="1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Monitor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71FFE81-AA13-F848-8F38-9D5A78916C4A}"/>
              </a:ext>
            </a:extLst>
          </p:cNvPr>
          <p:cNvCxnSpPr>
            <a:cxnSpLocks/>
            <a:stCxn id="14" idx="3"/>
            <a:endCxn id="67" idx="1"/>
          </p:cNvCxnSpPr>
          <p:nvPr/>
        </p:nvCxnSpPr>
        <p:spPr>
          <a:xfrm flipV="1">
            <a:off x="8432913" y="2682978"/>
            <a:ext cx="82000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FFED69D-2219-7146-BCDA-B7B2A9385F8E}"/>
              </a:ext>
            </a:extLst>
          </p:cNvPr>
          <p:cNvCxnSpPr>
            <a:cxnSpLocks/>
            <a:stCxn id="58" idx="0"/>
            <a:endCxn id="77" idx="2"/>
          </p:cNvCxnSpPr>
          <p:nvPr/>
        </p:nvCxnSpPr>
        <p:spPr>
          <a:xfrm flipV="1">
            <a:off x="6095424" y="2514528"/>
            <a:ext cx="2" cy="15305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0429B2E4-43F1-4B49-98B7-E20320409D1A}"/>
              </a:ext>
            </a:extLst>
          </p:cNvPr>
          <p:cNvSpPr/>
          <p:nvPr/>
        </p:nvSpPr>
        <p:spPr>
          <a:xfrm>
            <a:off x="2634999" y="2564530"/>
            <a:ext cx="705610" cy="25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FIFO buf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5EF0ED29-B05E-2A47-9E43-6FC19A1303F8}"/>
              </a:ext>
            </a:extLst>
          </p:cNvPr>
          <p:cNvCxnSpPr>
            <a:cxnSpLocks/>
          </p:cNvCxnSpPr>
          <p:nvPr/>
        </p:nvCxnSpPr>
        <p:spPr>
          <a:xfrm>
            <a:off x="2987805" y="2061879"/>
            <a:ext cx="0" cy="4975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Up Arrow 76">
            <a:extLst>
              <a:ext uri="{FF2B5EF4-FFF2-40B4-BE49-F238E27FC236}">
                <a16:creationId xmlns:a16="http://schemas.microsoft.com/office/drawing/2014/main" id="{5F4454F7-1315-234C-ACA1-9765478DD6A9}"/>
              </a:ext>
            </a:extLst>
          </p:cNvPr>
          <p:cNvSpPr/>
          <p:nvPr/>
        </p:nvSpPr>
        <p:spPr>
          <a:xfrm>
            <a:off x="5990322" y="2068167"/>
            <a:ext cx="210207" cy="446361"/>
          </a:xfrm>
          <a:prstGeom prst="up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347DBE1-5463-9F40-A6C6-5E26A1BF4F51}"/>
              </a:ext>
            </a:extLst>
          </p:cNvPr>
          <p:cNvSpPr txBox="1"/>
          <p:nvPr/>
        </p:nvSpPr>
        <p:spPr>
          <a:xfrm>
            <a:off x="5563972" y="2197326"/>
            <a:ext cx="10187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</a:rPr>
              <a:t>Write Pointer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7FF5AC1-8E9D-7B4C-BEA9-45182E9CBDF7}"/>
              </a:ext>
            </a:extLst>
          </p:cNvPr>
          <p:cNvSpPr txBox="1"/>
          <p:nvPr/>
        </p:nvSpPr>
        <p:spPr>
          <a:xfrm>
            <a:off x="5663479" y="3217475"/>
            <a:ext cx="8638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uartputc( )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0AB108C1-FABE-EE4A-9A90-853CDBD63CE7}"/>
              </a:ext>
            </a:extLst>
          </p:cNvPr>
          <p:cNvCxnSpPr>
            <a:stCxn id="73" idx="2"/>
            <a:endCxn id="11" idx="0"/>
          </p:cNvCxnSpPr>
          <p:nvPr/>
        </p:nvCxnSpPr>
        <p:spPr>
          <a:xfrm>
            <a:off x="2987804" y="2818994"/>
            <a:ext cx="0" cy="5107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6838BE6C-A428-3F44-862D-6A21899264B5}"/>
              </a:ext>
            </a:extLst>
          </p:cNvPr>
          <p:cNvCxnSpPr>
            <a:cxnSpLocks/>
            <a:stCxn id="59" idx="3"/>
            <a:endCxn id="73" idx="1"/>
          </p:cNvCxnSpPr>
          <p:nvPr/>
        </p:nvCxnSpPr>
        <p:spPr>
          <a:xfrm flipV="1">
            <a:off x="2212546" y="2691762"/>
            <a:ext cx="422453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6" name="Up Arrow 115">
            <a:extLst>
              <a:ext uri="{FF2B5EF4-FFF2-40B4-BE49-F238E27FC236}">
                <a16:creationId xmlns:a16="http://schemas.microsoft.com/office/drawing/2014/main" id="{37FF7D55-4734-074C-8BE3-21327CA904F1}"/>
              </a:ext>
            </a:extLst>
          </p:cNvPr>
          <p:cNvSpPr/>
          <p:nvPr/>
        </p:nvSpPr>
        <p:spPr>
          <a:xfrm>
            <a:off x="3942393" y="2062274"/>
            <a:ext cx="210207" cy="446361"/>
          </a:xfrm>
          <a:prstGeom prst="up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320AB9F-E8C8-584F-A4AC-5754976A8FD4}"/>
              </a:ext>
            </a:extLst>
          </p:cNvPr>
          <p:cNvSpPr txBox="1"/>
          <p:nvPr/>
        </p:nvSpPr>
        <p:spPr>
          <a:xfrm>
            <a:off x="3583155" y="2185910"/>
            <a:ext cx="983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</a:rPr>
              <a:t>Read Pointer</a:t>
            </a:r>
          </a:p>
        </p:txBody>
      </p:sp>
      <p:cxnSp>
        <p:nvCxnSpPr>
          <p:cNvPr id="118" name="Elbow Connector 117">
            <a:extLst>
              <a:ext uri="{FF2B5EF4-FFF2-40B4-BE49-F238E27FC236}">
                <a16:creationId xmlns:a16="http://schemas.microsoft.com/office/drawing/2014/main" id="{91A082E7-1383-6E4B-B9EB-043321FAD983}"/>
              </a:ext>
            </a:extLst>
          </p:cNvPr>
          <p:cNvCxnSpPr>
            <a:stCxn id="116" idx="2"/>
            <a:endCxn id="14" idx="1"/>
          </p:cNvCxnSpPr>
          <p:nvPr/>
        </p:nvCxnSpPr>
        <p:spPr>
          <a:xfrm rot="16200000" flipH="1">
            <a:off x="5871881" y="684251"/>
            <a:ext cx="174344" cy="38231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DA8F5E5F-FFA4-9647-876F-F4A6F0D56BC0}"/>
              </a:ext>
            </a:extLst>
          </p:cNvPr>
          <p:cNvSpPr txBox="1"/>
          <p:nvPr/>
        </p:nvSpPr>
        <p:spPr>
          <a:xfrm>
            <a:off x="4682043" y="2448874"/>
            <a:ext cx="8755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uartstart( )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58A540ED-38BB-D346-9D2D-E552DE1386B8}"/>
              </a:ext>
            </a:extLst>
          </p:cNvPr>
          <p:cNvCxnSpPr>
            <a:stCxn id="11" idx="3"/>
          </p:cNvCxnSpPr>
          <p:nvPr/>
        </p:nvCxnSpPr>
        <p:spPr>
          <a:xfrm flipV="1">
            <a:off x="3268956" y="2691762"/>
            <a:ext cx="778541" cy="954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61D77E3A-5598-CC4C-BBB1-64807E8BB784}"/>
              </a:ext>
            </a:extLst>
          </p:cNvPr>
          <p:cNvSpPr/>
          <p:nvPr/>
        </p:nvSpPr>
        <p:spPr>
          <a:xfrm>
            <a:off x="5387289" y="5706765"/>
            <a:ext cx="1416270" cy="91513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Syscall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kernel/syscall.c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03A8A3A9-00C1-674E-8B8E-6FED58123CDC}"/>
              </a:ext>
            </a:extLst>
          </p:cNvPr>
          <p:cNvSpPr/>
          <p:nvPr/>
        </p:nvSpPr>
        <p:spPr>
          <a:xfrm>
            <a:off x="8275452" y="5645131"/>
            <a:ext cx="977462" cy="103014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User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D9504B37-C0E3-1E4F-87D0-FB3CC059EDD2}"/>
              </a:ext>
            </a:extLst>
          </p:cNvPr>
          <p:cNvSpPr/>
          <p:nvPr/>
        </p:nvSpPr>
        <p:spPr>
          <a:xfrm>
            <a:off x="6866233" y="5724556"/>
            <a:ext cx="1367472" cy="295430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Arrow 12">
            <a:extLst>
              <a:ext uri="{FF2B5EF4-FFF2-40B4-BE49-F238E27FC236}">
                <a16:creationId xmlns:a16="http://schemas.microsoft.com/office/drawing/2014/main" id="{8CD3D5FB-D0E7-344C-B5AE-782B8432E6DD}"/>
              </a:ext>
            </a:extLst>
          </p:cNvPr>
          <p:cNvSpPr/>
          <p:nvPr/>
        </p:nvSpPr>
        <p:spPr>
          <a:xfrm>
            <a:off x="6826036" y="6279107"/>
            <a:ext cx="1367472" cy="301050"/>
          </a:xfrm>
          <a:prstGeom prst="lef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BA8CA1-4F0F-DE42-BF9E-C103F6F40A31}"/>
              </a:ext>
            </a:extLst>
          </p:cNvPr>
          <p:cNvSpPr txBox="1"/>
          <p:nvPr/>
        </p:nvSpPr>
        <p:spPr>
          <a:xfrm>
            <a:off x="7272873" y="5979460"/>
            <a:ext cx="59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Trap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0D58113-649D-0445-9E3D-E3E0E52B3190}"/>
              </a:ext>
            </a:extLst>
          </p:cNvPr>
          <p:cNvCxnSpPr>
            <a:stCxn id="35" idx="0"/>
            <a:endCxn id="58" idx="2"/>
          </p:cNvCxnSpPr>
          <p:nvPr/>
        </p:nvCxnSpPr>
        <p:spPr>
          <a:xfrm flipV="1">
            <a:off x="6095424" y="5169684"/>
            <a:ext cx="0" cy="537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D806884-D265-0245-ABDC-852E9D0CFE39}"/>
              </a:ext>
            </a:extLst>
          </p:cNvPr>
          <p:cNvSpPr txBox="1"/>
          <p:nvPr/>
        </p:nvSpPr>
        <p:spPr>
          <a:xfrm>
            <a:off x="5557604" y="5299725"/>
            <a:ext cx="11187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consolewrite( )</a:t>
            </a:r>
          </a:p>
        </p:txBody>
      </p:sp>
      <p:sp>
        <p:nvSpPr>
          <p:cNvPr id="21" name="Down Arrow 20">
            <a:extLst>
              <a:ext uri="{FF2B5EF4-FFF2-40B4-BE49-F238E27FC236}">
                <a16:creationId xmlns:a16="http://schemas.microsoft.com/office/drawing/2014/main" id="{F594A1E2-6A15-8D4E-A0A1-AFA165D29827}"/>
              </a:ext>
            </a:extLst>
          </p:cNvPr>
          <p:cNvSpPr/>
          <p:nvPr/>
        </p:nvSpPr>
        <p:spPr>
          <a:xfrm>
            <a:off x="9741318" y="3279802"/>
            <a:ext cx="315311" cy="951651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E11F817-8DCC-A846-9D16-05BC0114C3B2}"/>
              </a:ext>
            </a:extLst>
          </p:cNvPr>
          <p:cNvSpPr txBox="1"/>
          <p:nvPr/>
        </p:nvSpPr>
        <p:spPr>
          <a:xfrm>
            <a:off x="9383062" y="4195560"/>
            <a:ext cx="1031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Interrupt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A8935CE-73DF-DC45-8D2E-AC57E588519E}"/>
              </a:ext>
            </a:extLst>
          </p:cNvPr>
          <p:cNvCxnSpPr>
            <a:cxnSpLocks/>
            <a:stCxn id="22" idx="0"/>
          </p:cNvCxnSpPr>
          <p:nvPr/>
        </p:nvCxnSpPr>
        <p:spPr>
          <a:xfrm flipH="1" flipV="1">
            <a:off x="3658226" y="3156718"/>
            <a:ext cx="6240747" cy="1038842"/>
          </a:xfrm>
          <a:prstGeom prst="straightConnector1">
            <a:avLst/>
          </a:prstGeom>
          <a:ln>
            <a:solidFill>
              <a:srgbClr val="FFFF00"/>
            </a:solidFill>
            <a:headEnd type="none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EF9CD10-36C0-394D-AD13-1E69DCC42B0D}"/>
              </a:ext>
            </a:extLst>
          </p:cNvPr>
          <p:cNvSpPr txBox="1"/>
          <p:nvPr/>
        </p:nvSpPr>
        <p:spPr>
          <a:xfrm>
            <a:off x="3883724" y="3262061"/>
            <a:ext cx="7891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uartintr( )</a:t>
            </a:r>
          </a:p>
        </p:txBody>
      </p:sp>
    </p:spTree>
    <p:extLst>
      <p:ext uri="{BB962C8B-B14F-4D97-AF65-F5344CB8AC3E}">
        <p14:creationId xmlns:p14="http://schemas.microsoft.com/office/powerpoint/2010/main" val="34750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12283</TotalTime>
  <Words>955</Words>
  <Application>Microsoft Macintosh PowerPoint</Application>
  <PresentationFormat>Widescreen</PresentationFormat>
  <Paragraphs>483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office</dc:creator>
  <cp:lastModifiedBy>office</cp:lastModifiedBy>
  <cp:revision>268</cp:revision>
  <dcterms:created xsi:type="dcterms:W3CDTF">2022-02-23T09:17:56Z</dcterms:created>
  <dcterms:modified xsi:type="dcterms:W3CDTF">2022-04-04T13:29:27Z</dcterms:modified>
</cp:coreProperties>
</file>