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5" r:id="rId10"/>
    <p:sldId id="346" r:id="rId11"/>
    <p:sldId id="342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Keyboard Interrupts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178413" y="3060009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2DF102-798B-9F46-BBA4-A490DA4472BA}"/>
              </a:ext>
            </a:extLst>
          </p:cNvPr>
          <p:cNvSpPr/>
          <p:nvPr/>
        </p:nvSpPr>
        <p:spPr>
          <a:xfrm>
            <a:off x="578188" y="563462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67E626F6-9138-554C-8702-2D609BA0F4A8}"/>
              </a:ext>
            </a:extLst>
          </p:cNvPr>
          <p:cNvSpPr/>
          <p:nvPr/>
        </p:nvSpPr>
        <p:spPr>
          <a:xfrm rot="2812469">
            <a:off x="1954441" y="3863234"/>
            <a:ext cx="315311" cy="21214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FB8E1-CCE8-D844-B693-E43C920EB427}"/>
              </a:ext>
            </a:extLst>
          </p:cNvPr>
          <p:cNvSpPr txBox="1"/>
          <p:nvPr/>
        </p:nvSpPr>
        <p:spPr>
          <a:xfrm>
            <a:off x="1260103" y="44667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7F6D942-4583-B14B-B792-2EEEC7F449E0}"/>
              </a:ext>
            </a:extLst>
          </p:cNvPr>
          <p:cNvSpPr/>
          <p:nvPr/>
        </p:nvSpPr>
        <p:spPr>
          <a:xfrm>
            <a:off x="1607863" y="576409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BF6A3402-6FF3-9F48-835F-F78AFCBBD869}"/>
              </a:ext>
            </a:extLst>
          </p:cNvPr>
          <p:cNvSpPr/>
          <p:nvPr/>
        </p:nvSpPr>
        <p:spPr>
          <a:xfrm>
            <a:off x="1528810" y="6292755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AEE019F-266B-5F4C-BDBE-F21AA038B8E4}"/>
              </a:ext>
            </a:extLst>
          </p:cNvPr>
          <p:cNvSpPr/>
          <p:nvPr/>
        </p:nvSpPr>
        <p:spPr>
          <a:xfrm>
            <a:off x="2975335" y="571901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devintr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F434DB-5E58-AD40-98CE-F784B0A95CD2}"/>
              </a:ext>
            </a:extLst>
          </p:cNvPr>
          <p:cNvSpPr txBox="1"/>
          <p:nvPr/>
        </p:nvSpPr>
        <p:spPr>
          <a:xfrm>
            <a:off x="1975514" y="5991914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66864-55C4-3249-B74D-E9929F8D8A9D}"/>
              </a:ext>
            </a:extLst>
          </p:cNvPr>
          <p:cNvSpPr txBox="1"/>
          <p:nvPr/>
        </p:nvSpPr>
        <p:spPr>
          <a:xfrm>
            <a:off x="3221826" y="34728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4C60B-1D00-F74F-B89F-BBD48A485A03}"/>
              </a:ext>
            </a:extLst>
          </p:cNvPr>
          <p:cNvSpPr txBox="1"/>
          <p:nvPr/>
        </p:nvSpPr>
        <p:spPr>
          <a:xfrm>
            <a:off x="3299018" y="247872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C40FBD2-1FB0-1F44-B842-EC7381AF501F}"/>
              </a:ext>
            </a:extLst>
          </p:cNvPr>
          <p:cNvSpPr/>
          <p:nvPr/>
        </p:nvSpPr>
        <p:spPr>
          <a:xfrm>
            <a:off x="2975335" y="4480720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uartintr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kernel/uart.c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4DB655CC-BC8C-9343-96C6-DBF2CF7F0F15}"/>
              </a:ext>
            </a:extLst>
          </p:cNvPr>
          <p:cNvSpPr/>
          <p:nvPr/>
        </p:nvSpPr>
        <p:spPr>
          <a:xfrm>
            <a:off x="3531167" y="5379472"/>
            <a:ext cx="292551" cy="323165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3BEF7-543C-4940-AC4A-B1FC7E2E3590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flipH="1" flipV="1">
            <a:off x="2987804" y="3962950"/>
            <a:ext cx="695666" cy="51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CCE803E-2340-AA43-9131-48C7098FFB1C}"/>
              </a:ext>
            </a:extLst>
          </p:cNvPr>
          <p:cNvSpPr txBox="1"/>
          <p:nvPr/>
        </p:nvSpPr>
        <p:spPr>
          <a:xfrm>
            <a:off x="2994272" y="4076137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C801B-B98F-8146-AC9F-7D3A6D8A23C4}"/>
              </a:ext>
            </a:extLst>
          </p:cNvPr>
          <p:cNvCxnSpPr>
            <a:stCxn id="11" idx="2"/>
            <a:endCxn id="58" idx="1"/>
          </p:cNvCxnSpPr>
          <p:nvPr/>
        </p:nvCxnSpPr>
        <p:spPr>
          <a:xfrm>
            <a:off x="2987804" y="3962950"/>
            <a:ext cx="2450724" cy="64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519724-DD00-AA41-BAC3-2A008FC4F406}"/>
              </a:ext>
            </a:extLst>
          </p:cNvPr>
          <p:cNvSpPr txBox="1"/>
          <p:nvPr/>
        </p:nvSpPr>
        <p:spPr>
          <a:xfrm>
            <a:off x="4545765" y="42146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18581D-0372-D240-A41B-A4A27F9324FB}"/>
              </a:ext>
            </a:extLst>
          </p:cNvPr>
          <p:cNvSpPr txBox="1"/>
          <p:nvPr/>
        </p:nvSpPr>
        <p:spPr>
          <a:xfrm>
            <a:off x="3818412" y="4029250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consoleintr(c)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65B4BDC-0B7D-224B-99FF-5406A69E0A1E}"/>
              </a:ext>
            </a:extLst>
          </p:cNvPr>
          <p:cNvCxnSpPr>
            <a:stCxn id="58" idx="0"/>
            <a:endCxn id="14" idx="1"/>
          </p:cNvCxnSpPr>
          <p:nvPr/>
        </p:nvCxnSpPr>
        <p:spPr>
          <a:xfrm rot="5400000" flipH="1" flipV="1">
            <a:off x="6301967" y="2476436"/>
            <a:ext cx="1362098" cy="177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07C8FD-ED62-E140-8C84-D6810C79183E}"/>
              </a:ext>
            </a:extLst>
          </p:cNvPr>
          <p:cNvSpPr txBox="1"/>
          <p:nvPr/>
        </p:nvSpPr>
        <p:spPr>
          <a:xfrm>
            <a:off x="5624784" y="32410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consputc(c)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692D69-41C8-1E46-9C54-28A1870E197A}"/>
              </a:ext>
            </a:extLst>
          </p:cNvPr>
          <p:cNvSpPr txBox="1"/>
          <p:nvPr/>
        </p:nvSpPr>
        <p:spPr>
          <a:xfrm>
            <a:off x="6073342" y="2856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506A6-EEE7-8349-B564-074E0FE77932}"/>
              </a:ext>
            </a:extLst>
          </p:cNvPr>
          <p:cNvSpPr/>
          <p:nvPr/>
        </p:nvSpPr>
        <p:spPr>
          <a:xfrm>
            <a:off x="5742618" y="4883007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cons.buf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76E2D88-4F3A-F344-8BE8-2AAD62843F91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C33399-5EEA-114E-A4B1-85AAA9D2C52D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A2F6D6C-B39F-4D49-994E-DC81BB08A424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72E9252F-4361-4145-9C23-C2446F577C17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13C5F4-7DE1-0941-8947-B9467F39E422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5FF21-51A6-7345-B533-891C96A456AC}"/>
              </a:ext>
            </a:extLst>
          </p:cNvPr>
          <p:cNvCxnSpPr/>
          <p:nvPr/>
        </p:nvCxnSpPr>
        <p:spPr>
          <a:xfrm flipV="1">
            <a:off x="6310908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D1E2A4-A827-2D44-B30B-998B41C6A569}"/>
              </a:ext>
            </a:extLst>
          </p:cNvPr>
          <p:cNvSpPr txBox="1"/>
          <p:nvPr/>
        </p:nvSpPr>
        <p:spPr>
          <a:xfrm>
            <a:off x="6293015" y="5212887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sleep</a:t>
            </a:r>
          </a:p>
          <a:p>
            <a:r>
              <a:rPr lang="en-US" sz="1200" dirty="0"/>
              <a:t>consoleread( 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9E991C-A2BB-524F-9C4E-D7AE4EFD2790}"/>
              </a:ext>
            </a:extLst>
          </p:cNvPr>
          <p:cNvCxnSpPr>
            <a:cxnSpLocks/>
          </p:cNvCxnSpPr>
          <p:nvPr/>
        </p:nvCxnSpPr>
        <p:spPr>
          <a:xfrm>
            <a:off x="5867341" y="5169684"/>
            <a:ext cx="0" cy="532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C14F965-B756-6246-AB5E-9DDE20DFDBEA}"/>
              </a:ext>
            </a:extLst>
          </p:cNvPr>
          <p:cNvSpPr txBox="1"/>
          <p:nvPr/>
        </p:nvSpPr>
        <p:spPr>
          <a:xfrm>
            <a:off x="4725346" y="523604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wakeup</a:t>
            </a:r>
          </a:p>
          <a:p>
            <a:r>
              <a:rPr lang="en-US" sz="1200" dirty="0"/>
              <a:t>P-&gt;state = RUNNABLE</a:t>
            </a:r>
          </a:p>
        </p:txBody>
      </p:sp>
    </p:spTree>
    <p:extLst>
      <p:ext uri="{BB962C8B-B14F-4D97-AF65-F5344CB8AC3E}">
        <p14:creationId xmlns:p14="http://schemas.microsoft.com/office/powerpoint/2010/main" val="11743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Clock Interrupt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00F8CD-D712-8B4C-B445-9DEEE99AB789}"/>
              </a:ext>
            </a:extLst>
          </p:cNvPr>
          <p:cNvSpPr/>
          <p:nvPr/>
        </p:nvSpPr>
        <p:spPr>
          <a:xfrm>
            <a:off x="5475889" y="1370692"/>
            <a:ext cx="1240221" cy="1267811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90CC7-C3B1-6F4B-8F7D-C14ABC28A30A}"/>
              </a:ext>
            </a:extLst>
          </p:cNvPr>
          <p:cNvSpPr/>
          <p:nvPr/>
        </p:nvSpPr>
        <p:spPr>
          <a:xfrm>
            <a:off x="5917323" y="2785241"/>
            <a:ext cx="357353" cy="851338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20F3A-3A05-5D43-A857-0F3BA89EBCF8}"/>
              </a:ext>
            </a:extLst>
          </p:cNvPr>
          <p:cNvSpPr txBox="1"/>
          <p:nvPr/>
        </p:nvSpPr>
        <p:spPr>
          <a:xfrm>
            <a:off x="4891754" y="2933911"/>
            <a:ext cx="116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Timer interrupt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B529A-B672-4945-B173-AA9C7CC2842F}"/>
              </a:ext>
            </a:extLst>
          </p:cNvPr>
          <p:cNvSpPr/>
          <p:nvPr/>
        </p:nvSpPr>
        <p:spPr>
          <a:xfrm>
            <a:off x="5239405" y="3772401"/>
            <a:ext cx="1713187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timervec</a:t>
            </a:r>
          </a:p>
          <a:p>
            <a:pPr algn="ctr"/>
            <a:r>
              <a:rPr lang="en-US" sz="1200" dirty="0"/>
              <a:t>kernel/kernelvec.S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EB80E-E2A3-464F-8EB9-F41F3A57EF0E}"/>
              </a:ext>
            </a:extLst>
          </p:cNvPr>
          <p:cNvSpPr/>
          <p:nvPr/>
        </p:nvSpPr>
        <p:spPr>
          <a:xfrm>
            <a:off x="3752311" y="4930700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6BF09A8-D37C-FA4A-B33E-CE7FDCB9DA41}"/>
              </a:ext>
            </a:extLst>
          </p:cNvPr>
          <p:cNvSpPr/>
          <p:nvPr/>
        </p:nvSpPr>
        <p:spPr>
          <a:xfrm rot="2372861">
            <a:off x="4836847" y="4191738"/>
            <a:ext cx="246991" cy="78827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5DEC2-6752-0044-83EF-C0AD03407034}"/>
              </a:ext>
            </a:extLst>
          </p:cNvPr>
          <p:cNvSpPr txBox="1"/>
          <p:nvPr/>
        </p:nvSpPr>
        <p:spPr>
          <a:xfrm>
            <a:off x="3599905" y="4295993"/>
            <a:ext cx="1360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software interrupt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FCCE53-D223-F244-8345-67335EDE14AA}"/>
              </a:ext>
            </a:extLst>
          </p:cNvPr>
          <p:cNvSpPr/>
          <p:nvPr/>
        </p:nvSpPr>
        <p:spPr>
          <a:xfrm>
            <a:off x="4907204" y="5011377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963D7EE-92B5-544B-A647-FDDF386877AE}"/>
              </a:ext>
            </a:extLst>
          </p:cNvPr>
          <p:cNvSpPr/>
          <p:nvPr/>
        </p:nvSpPr>
        <p:spPr>
          <a:xfrm>
            <a:off x="4828151" y="5540036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D9895-460B-F84A-AA77-0238797B2CAC}"/>
              </a:ext>
            </a:extLst>
          </p:cNvPr>
          <p:cNvSpPr txBox="1"/>
          <p:nvPr/>
        </p:nvSpPr>
        <p:spPr>
          <a:xfrm>
            <a:off x="5256642" y="5239195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73AA9F-9DFC-2645-B30A-48A7C85459CF}"/>
              </a:ext>
            </a:extLst>
          </p:cNvPr>
          <p:cNvSpPr/>
          <p:nvPr/>
        </p:nvSpPr>
        <p:spPr>
          <a:xfrm>
            <a:off x="6373054" y="4908790"/>
            <a:ext cx="977462" cy="103014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BF8D-E71D-7349-AA22-D2C47B8E7E87}"/>
              </a:ext>
            </a:extLst>
          </p:cNvPr>
          <p:cNvSpPr txBox="1"/>
          <p:nvPr/>
        </p:nvSpPr>
        <p:spPr>
          <a:xfrm>
            <a:off x="5917323" y="471437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kernel_satp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3" y="1924706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0" y="1849693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3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2" y="2197976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49" y="22940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0" y="2197975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5" y="1755072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48" y="4099046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5" y="313569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48" y="2203071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5" y="1971422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0" y="4723797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4" y="2892237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4" y="4814420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0" y="2898802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0" y="289001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09" y="3452321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0" y="3283871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5" y="3333873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1" y="2831222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18" y="2837510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68" y="2966669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5" y="3986818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363F6-C40F-B14A-816F-9119E340075D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>
            <a:off x="3268952" y="4415670"/>
            <a:ext cx="2826468" cy="39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0" y="3588337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F0AF6C-6840-8C48-9CAD-1E60002831ED}"/>
              </a:ext>
            </a:extLst>
          </p:cNvPr>
          <p:cNvSpPr txBox="1"/>
          <p:nvPr/>
        </p:nvSpPr>
        <p:spPr>
          <a:xfrm>
            <a:off x="4140393" y="4338046"/>
            <a:ext cx="84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uartgetc( 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2" y="3461105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89" y="283161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1" y="2955253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77" y="1453594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39" y="321821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2" y="3461105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07A52-02D0-B34A-8212-37A3A4BEA4DE}"/>
              </a:ext>
            </a:extLst>
          </p:cNvPr>
          <p:cNvSpPr txBox="1"/>
          <p:nvPr/>
        </p:nvSpPr>
        <p:spPr>
          <a:xfrm>
            <a:off x="4132389" y="4615045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consoleintr( )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write( ) System 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8FF68-23E9-A743-9B8B-EE9E50068E46}"/>
              </a:ext>
            </a:extLst>
          </p:cNvPr>
          <p:cNvSpPr/>
          <p:nvPr/>
        </p:nvSpPr>
        <p:spPr>
          <a:xfrm>
            <a:off x="3736427" y="1155363"/>
            <a:ext cx="471914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8CF4-E64E-964C-923C-F6F4A01EFD00}"/>
              </a:ext>
            </a:extLst>
          </p:cNvPr>
          <p:cNvSpPr txBox="1"/>
          <p:nvPr/>
        </p:nvSpPr>
        <p:spPr>
          <a:xfrm>
            <a:off x="5288434" y="1080350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2B102-358F-4440-8CAF-1D6B49281D62}"/>
              </a:ext>
            </a:extLst>
          </p:cNvPr>
          <p:cNvSpPr/>
          <p:nvPr/>
        </p:nvSpPr>
        <p:spPr>
          <a:xfrm>
            <a:off x="3736427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9DD21-AED5-B642-ABD9-724B6E4D3387}"/>
              </a:ext>
            </a:extLst>
          </p:cNvPr>
          <p:cNvSpPr/>
          <p:nvPr/>
        </p:nvSpPr>
        <p:spPr>
          <a:xfrm>
            <a:off x="4324576" y="1428633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E389E-862D-4146-B333-5E83B50DCAD1}"/>
              </a:ext>
            </a:extLst>
          </p:cNvPr>
          <p:cNvSpPr txBox="1"/>
          <p:nvPr/>
        </p:nvSpPr>
        <p:spPr>
          <a:xfrm>
            <a:off x="5064853" y="15246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9332-89F2-1A43-BF53-EFE7D76F9452}"/>
              </a:ext>
            </a:extLst>
          </p:cNvPr>
          <p:cNvSpPr/>
          <p:nvPr/>
        </p:nvSpPr>
        <p:spPr>
          <a:xfrm>
            <a:off x="5814274" y="1428632"/>
            <a:ext cx="562304" cy="6332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 byte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11639D-5EB3-3E48-BE79-C7A5D27C2F3E}"/>
              </a:ext>
            </a:extLst>
          </p:cNvPr>
          <p:cNvSpPr/>
          <p:nvPr/>
        </p:nvSpPr>
        <p:spPr>
          <a:xfrm>
            <a:off x="4684069" y="985729"/>
            <a:ext cx="2366545" cy="179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A0F9C-02B0-4B44-BACC-B5943B9D4D89}"/>
              </a:ext>
            </a:extLst>
          </p:cNvPr>
          <p:cNvSpPr/>
          <p:nvPr/>
        </p:nvSpPr>
        <p:spPr>
          <a:xfrm>
            <a:off x="2706652" y="3329703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000CA-3C1F-C04E-BE7C-DCBEA346C538}"/>
              </a:ext>
            </a:extLst>
          </p:cNvPr>
          <p:cNvSpPr/>
          <p:nvPr/>
        </p:nvSpPr>
        <p:spPr>
          <a:xfrm>
            <a:off x="7870609" y="2366355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91109-75BB-C94A-B374-0B18518083B9}"/>
              </a:ext>
            </a:extLst>
          </p:cNvPr>
          <p:cNvSpPr/>
          <p:nvPr/>
        </p:nvSpPr>
        <p:spPr>
          <a:xfrm>
            <a:off x="2706652" y="1433728"/>
            <a:ext cx="562304" cy="6332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LSR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A58B1-077B-F04D-A184-82EEB44350F8}"/>
              </a:ext>
            </a:extLst>
          </p:cNvPr>
          <p:cNvSpPr txBox="1"/>
          <p:nvPr/>
        </p:nvSpPr>
        <p:spPr>
          <a:xfrm>
            <a:off x="2291599" y="1202079"/>
            <a:ext cx="141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Line-Status Register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D08BF2-20F8-D440-A1B0-0C9F39124932}"/>
              </a:ext>
            </a:extLst>
          </p:cNvPr>
          <p:cNvSpPr txBox="1"/>
          <p:nvPr/>
        </p:nvSpPr>
        <p:spPr>
          <a:xfrm>
            <a:off x="2091884" y="3954454"/>
            <a:ext cx="178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Received holding 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066DD-AC68-BE43-9854-CF7201655A32}"/>
              </a:ext>
            </a:extLst>
          </p:cNvPr>
          <p:cNvSpPr txBox="1"/>
          <p:nvPr/>
        </p:nvSpPr>
        <p:spPr>
          <a:xfrm>
            <a:off x="7226868" y="2122894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Transmit holding Register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BBEAD1A-A98A-9B4C-BD9A-FBC1EF6B8EEC}"/>
              </a:ext>
            </a:extLst>
          </p:cNvPr>
          <p:cNvSpPr/>
          <p:nvPr/>
        </p:nvSpPr>
        <p:spPr>
          <a:xfrm>
            <a:off x="5438528" y="4045077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Console Driver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4C4AC-1AB5-D945-BD90-875B726F1D2F}"/>
              </a:ext>
            </a:extLst>
          </p:cNvPr>
          <p:cNvSpPr/>
          <p:nvPr/>
        </p:nvSpPr>
        <p:spPr>
          <a:xfrm>
            <a:off x="898754" y="2129459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Keyboard Driver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8A8225-DBB7-254F-B88A-E2B2EBC49283}"/>
              </a:ext>
            </a:extLst>
          </p:cNvPr>
          <p:cNvSpPr/>
          <p:nvPr/>
        </p:nvSpPr>
        <p:spPr>
          <a:xfrm>
            <a:off x="9252914" y="2120674"/>
            <a:ext cx="1313792" cy="112460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FFE81-AA13-F848-8F38-9D5A78916C4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8432913" y="2682978"/>
            <a:ext cx="820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FED69D-2219-7146-BCDA-B7B2A9385F8E}"/>
              </a:ext>
            </a:extLst>
          </p:cNvPr>
          <p:cNvCxnSpPr>
            <a:cxnSpLocks/>
            <a:stCxn id="58" idx="0"/>
            <a:endCxn id="77" idx="2"/>
          </p:cNvCxnSpPr>
          <p:nvPr/>
        </p:nvCxnSpPr>
        <p:spPr>
          <a:xfrm flipV="1">
            <a:off x="6095424" y="2514528"/>
            <a:ext cx="2" cy="1530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429B2E4-43F1-4B49-98B7-E20320409D1A}"/>
              </a:ext>
            </a:extLst>
          </p:cNvPr>
          <p:cNvSpPr/>
          <p:nvPr/>
        </p:nvSpPr>
        <p:spPr>
          <a:xfrm>
            <a:off x="2634999" y="2564530"/>
            <a:ext cx="705610" cy="2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FIFO buf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0ED29-B05E-2A47-9E43-6FC19A1303F8}"/>
              </a:ext>
            </a:extLst>
          </p:cNvPr>
          <p:cNvCxnSpPr>
            <a:cxnSpLocks/>
          </p:cNvCxnSpPr>
          <p:nvPr/>
        </p:nvCxnSpPr>
        <p:spPr>
          <a:xfrm>
            <a:off x="2987805" y="2061879"/>
            <a:ext cx="0" cy="497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5F4454F7-1315-234C-ACA1-9765478DD6A9}"/>
              </a:ext>
            </a:extLst>
          </p:cNvPr>
          <p:cNvSpPr/>
          <p:nvPr/>
        </p:nvSpPr>
        <p:spPr>
          <a:xfrm>
            <a:off x="5990322" y="2068167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7DBE1-5463-9F40-A6C6-5E26A1BF4F51}"/>
              </a:ext>
            </a:extLst>
          </p:cNvPr>
          <p:cNvSpPr txBox="1"/>
          <p:nvPr/>
        </p:nvSpPr>
        <p:spPr>
          <a:xfrm>
            <a:off x="5563972" y="2197326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Write Pointer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F5AC1-8E9D-7B4C-BEA9-45182E9CBDF7}"/>
              </a:ext>
            </a:extLst>
          </p:cNvPr>
          <p:cNvSpPr txBox="1"/>
          <p:nvPr/>
        </p:nvSpPr>
        <p:spPr>
          <a:xfrm>
            <a:off x="5663479" y="3217475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uartputc( 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B108C1-FABE-EE4A-9A90-853CDBD63CE7}"/>
              </a:ext>
            </a:extLst>
          </p:cNvPr>
          <p:cNvCxnSpPr>
            <a:stCxn id="73" idx="2"/>
            <a:endCxn id="11" idx="0"/>
          </p:cNvCxnSpPr>
          <p:nvPr/>
        </p:nvCxnSpPr>
        <p:spPr>
          <a:xfrm>
            <a:off x="2987804" y="2818994"/>
            <a:ext cx="0" cy="51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38BE6C-A428-3F44-862D-6A21899264B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 flipV="1">
            <a:off x="2212546" y="2691762"/>
            <a:ext cx="4224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" name="Up Arrow 115">
            <a:extLst>
              <a:ext uri="{FF2B5EF4-FFF2-40B4-BE49-F238E27FC236}">
                <a16:creationId xmlns:a16="http://schemas.microsoft.com/office/drawing/2014/main" id="{37FF7D55-4734-074C-8BE3-21327CA904F1}"/>
              </a:ext>
            </a:extLst>
          </p:cNvPr>
          <p:cNvSpPr/>
          <p:nvPr/>
        </p:nvSpPr>
        <p:spPr>
          <a:xfrm>
            <a:off x="3942393" y="2062274"/>
            <a:ext cx="210207" cy="44636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0AB9F-E8C8-584F-A4AC-5754976A8FD4}"/>
              </a:ext>
            </a:extLst>
          </p:cNvPr>
          <p:cNvSpPr txBox="1"/>
          <p:nvPr/>
        </p:nvSpPr>
        <p:spPr>
          <a:xfrm>
            <a:off x="3583155" y="2185910"/>
            <a:ext cx="98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Read Pointer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1A082E7-1383-6E4B-B9EB-043321FAD983}"/>
              </a:ext>
            </a:extLst>
          </p:cNvPr>
          <p:cNvCxnSpPr>
            <a:stCxn id="116" idx="2"/>
            <a:endCxn id="14" idx="1"/>
          </p:cNvCxnSpPr>
          <p:nvPr/>
        </p:nvCxnSpPr>
        <p:spPr>
          <a:xfrm rot="16200000" flipH="1">
            <a:off x="5871881" y="684251"/>
            <a:ext cx="174344" cy="3823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8F5E5F-FFA4-9647-876F-F4A6F0D56BC0}"/>
              </a:ext>
            </a:extLst>
          </p:cNvPr>
          <p:cNvSpPr txBox="1"/>
          <p:nvPr/>
        </p:nvSpPr>
        <p:spPr>
          <a:xfrm>
            <a:off x="4682043" y="2448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uartstart( 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A540ED-38BB-D346-9D2D-E552DE1386B8}"/>
              </a:ext>
            </a:extLst>
          </p:cNvPr>
          <p:cNvCxnSpPr>
            <a:stCxn id="11" idx="3"/>
          </p:cNvCxnSpPr>
          <p:nvPr/>
        </p:nvCxnSpPr>
        <p:spPr>
          <a:xfrm flipV="1">
            <a:off x="3268956" y="2691762"/>
            <a:ext cx="778541" cy="9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D77E3A-5598-CC4C-BBB1-64807E8BB784}"/>
              </a:ext>
            </a:extLst>
          </p:cNvPr>
          <p:cNvSpPr/>
          <p:nvPr/>
        </p:nvSpPr>
        <p:spPr>
          <a:xfrm>
            <a:off x="5387289" y="5706765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A8A3A9-00C1-674E-8B8E-6FED58123CDC}"/>
              </a:ext>
            </a:extLst>
          </p:cNvPr>
          <p:cNvSpPr/>
          <p:nvPr/>
        </p:nvSpPr>
        <p:spPr>
          <a:xfrm>
            <a:off x="8275452" y="5645131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504B37-C0E3-1E4F-87D0-FB3CC059EDD2}"/>
              </a:ext>
            </a:extLst>
          </p:cNvPr>
          <p:cNvSpPr/>
          <p:nvPr/>
        </p:nvSpPr>
        <p:spPr>
          <a:xfrm>
            <a:off x="6866233" y="5724556"/>
            <a:ext cx="1367472" cy="29543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8CD3D5FB-D0E7-344C-B5AE-782B8432E6DD}"/>
              </a:ext>
            </a:extLst>
          </p:cNvPr>
          <p:cNvSpPr/>
          <p:nvPr/>
        </p:nvSpPr>
        <p:spPr>
          <a:xfrm>
            <a:off x="6826036" y="6279107"/>
            <a:ext cx="1367472" cy="30105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8CA1-4F0F-DE42-BF9E-C103F6F40A31}"/>
              </a:ext>
            </a:extLst>
          </p:cNvPr>
          <p:cNvSpPr txBox="1"/>
          <p:nvPr/>
        </p:nvSpPr>
        <p:spPr>
          <a:xfrm>
            <a:off x="7272873" y="597946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58113-649D-0445-9E3D-E3E0E52B3190}"/>
              </a:ext>
            </a:extLst>
          </p:cNvPr>
          <p:cNvCxnSpPr>
            <a:stCxn id="35" idx="0"/>
            <a:endCxn id="58" idx="2"/>
          </p:cNvCxnSpPr>
          <p:nvPr/>
        </p:nvCxnSpPr>
        <p:spPr>
          <a:xfrm flipV="1">
            <a:off x="6095424" y="5169684"/>
            <a:ext cx="0" cy="53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06884-D265-0245-ABDC-852E9D0CFE39}"/>
              </a:ext>
            </a:extLst>
          </p:cNvPr>
          <p:cNvSpPr txBox="1"/>
          <p:nvPr/>
        </p:nvSpPr>
        <p:spPr>
          <a:xfrm>
            <a:off x="5557604" y="5299725"/>
            <a:ext cx="11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consolewrite( 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594A1E2-6A15-8D4E-A0A1-AFA165D29827}"/>
              </a:ext>
            </a:extLst>
          </p:cNvPr>
          <p:cNvSpPr/>
          <p:nvPr/>
        </p:nvSpPr>
        <p:spPr>
          <a:xfrm>
            <a:off x="9741318" y="3279802"/>
            <a:ext cx="315311" cy="95165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F817-8DCC-A846-9D16-05BC0114C3B2}"/>
              </a:ext>
            </a:extLst>
          </p:cNvPr>
          <p:cNvSpPr txBox="1"/>
          <p:nvPr/>
        </p:nvSpPr>
        <p:spPr>
          <a:xfrm>
            <a:off x="9383062" y="419556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8935CE-73DF-DC45-8D2E-AC57E588519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658226" y="3156718"/>
            <a:ext cx="6240747" cy="1038842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9CD10-36C0-394D-AD13-1E69DCC42B0D}"/>
              </a:ext>
            </a:extLst>
          </p:cNvPr>
          <p:cNvSpPr txBox="1"/>
          <p:nvPr/>
        </p:nvSpPr>
        <p:spPr>
          <a:xfrm>
            <a:off x="3883724" y="3262061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uartintr( )</a:t>
            </a:r>
          </a:p>
        </p:txBody>
      </p:sp>
    </p:spTree>
    <p:extLst>
      <p:ext uri="{BB962C8B-B14F-4D97-AF65-F5344CB8AC3E}">
        <p14:creationId xmlns:p14="http://schemas.microsoft.com/office/powerpoint/2010/main" val="347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11218</TotalTime>
  <Words>807</Words>
  <Application>Microsoft Macintosh PowerPoint</Application>
  <PresentationFormat>Widescreen</PresentationFormat>
  <Paragraphs>368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217</cp:revision>
  <dcterms:created xsi:type="dcterms:W3CDTF">2022-02-23T09:17:56Z</dcterms:created>
  <dcterms:modified xsi:type="dcterms:W3CDTF">2022-04-03T19:44:55Z</dcterms:modified>
</cp:coreProperties>
</file>