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  <p:sldId id="341" r:id="rId9"/>
    <p:sldId id="345" r:id="rId10"/>
    <p:sldId id="346" r:id="rId11"/>
    <p:sldId id="342" r:id="rId12"/>
    <p:sldId id="343" r:id="rId13"/>
    <p:sldId id="348" r:id="rId14"/>
    <p:sldId id="347" r:id="rId15"/>
    <p:sldId id="349" r:id="rId16"/>
    <p:sldId id="351" r:id="rId17"/>
    <p:sldId id="350" r:id="rId18"/>
    <p:sldId id="354" r:id="rId19"/>
    <p:sldId id="352" r:id="rId20"/>
    <p:sldId id="3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0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5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3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6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4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Keyboard Interrupts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178413" y="3060009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2DF102-798B-9F46-BBA4-A490DA4472BA}"/>
              </a:ext>
            </a:extLst>
          </p:cNvPr>
          <p:cNvSpPr/>
          <p:nvPr/>
        </p:nvSpPr>
        <p:spPr>
          <a:xfrm>
            <a:off x="578188" y="563462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67E626F6-9138-554C-8702-2D609BA0F4A8}"/>
              </a:ext>
            </a:extLst>
          </p:cNvPr>
          <p:cNvSpPr/>
          <p:nvPr/>
        </p:nvSpPr>
        <p:spPr>
          <a:xfrm rot="2812469">
            <a:off x="1954441" y="3863234"/>
            <a:ext cx="315311" cy="21214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FB8E1-CCE8-D844-B693-E43C920EB427}"/>
              </a:ext>
            </a:extLst>
          </p:cNvPr>
          <p:cNvSpPr txBox="1"/>
          <p:nvPr/>
        </p:nvSpPr>
        <p:spPr>
          <a:xfrm>
            <a:off x="1260103" y="446675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7F6D942-4583-B14B-B792-2EEEC7F449E0}"/>
              </a:ext>
            </a:extLst>
          </p:cNvPr>
          <p:cNvSpPr/>
          <p:nvPr/>
        </p:nvSpPr>
        <p:spPr>
          <a:xfrm>
            <a:off x="1607863" y="576409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BF6A3402-6FF3-9F48-835F-F78AFCBBD869}"/>
              </a:ext>
            </a:extLst>
          </p:cNvPr>
          <p:cNvSpPr/>
          <p:nvPr/>
        </p:nvSpPr>
        <p:spPr>
          <a:xfrm>
            <a:off x="1528810" y="6292755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AEE019F-266B-5F4C-BDBE-F21AA038B8E4}"/>
              </a:ext>
            </a:extLst>
          </p:cNvPr>
          <p:cNvSpPr/>
          <p:nvPr/>
        </p:nvSpPr>
        <p:spPr>
          <a:xfrm>
            <a:off x="2975335" y="571901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434DB-5E58-AD40-98CE-F784B0A95CD2}"/>
              </a:ext>
            </a:extLst>
          </p:cNvPr>
          <p:cNvSpPr txBox="1"/>
          <p:nvPr/>
        </p:nvSpPr>
        <p:spPr>
          <a:xfrm>
            <a:off x="1975514" y="5991914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6864-55C4-3249-B74D-E9929F8D8A9D}"/>
              </a:ext>
            </a:extLst>
          </p:cNvPr>
          <p:cNvSpPr txBox="1"/>
          <p:nvPr/>
        </p:nvSpPr>
        <p:spPr>
          <a:xfrm>
            <a:off x="3221826" y="34728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4C60B-1D00-F74F-B89F-BBD48A485A03}"/>
              </a:ext>
            </a:extLst>
          </p:cNvPr>
          <p:cNvSpPr txBox="1"/>
          <p:nvPr/>
        </p:nvSpPr>
        <p:spPr>
          <a:xfrm>
            <a:off x="3299018" y="2478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C40FBD2-1FB0-1F44-B842-EC7381AF501F}"/>
              </a:ext>
            </a:extLst>
          </p:cNvPr>
          <p:cNvSpPr/>
          <p:nvPr/>
        </p:nvSpPr>
        <p:spPr>
          <a:xfrm>
            <a:off x="2975335" y="4480720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uartintr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kernel/uart.c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4DB655CC-BC8C-9343-96C6-DBF2CF7F0F15}"/>
              </a:ext>
            </a:extLst>
          </p:cNvPr>
          <p:cNvSpPr/>
          <p:nvPr/>
        </p:nvSpPr>
        <p:spPr>
          <a:xfrm>
            <a:off x="3531167" y="5379472"/>
            <a:ext cx="292551" cy="323165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3BEF7-543C-4940-AC4A-B1FC7E2E3590}"/>
              </a:ext>
            </a:extLst>
          </p:cNvPr>
          <p:cNvCxnSpPr>
            <a:stCxn id="54" idx="0"/>
            <a:endCxn id="11" idx="2"/>
          </p:cNvCxnSpPr>
          <p:nvPr/>
        </p:nvCxnSpPr>
        <p:spPr>
          <a:xfrm flipH="1" flipV="1">
            <a:off x="2987804" y="3962950"/>
            <a:ext cx="695666" cy="51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CE803E-2340-AA43-9131-48C7098FFB1C}"/>
              </a:ext>
            </a:extLst>
          </p:cNvPr>
          <p:cNvSpPr txBox="1"/>
          <p:nvPr/>
        </p:nvSpPr>
        <p:spPr>
          <a:xfrm>
            <a:off x="2994272" y="4076137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C801B-B98F-8146-AC9F-7D3A6D8A23C4}"/>
              </a:ext>
            </a:extLst>
          </p:cNvPr>
          <p:cNvCxnSpPr>
            <a:stCxn id="11" idx="2"/>
            <a:endCxn id="58" idx="1"/>
          </p:cNvCxnSpPr>
          <p:nvPr/>
        </p:nvCxnSpPr>
        <p:spPr>
          <a:xfrm>
            <a:off x="2987804" y="3962950"/>
            <a:ext cx="2450724" cy="64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519724-DD00-AA41-BAC3-2A008FC4F406}"/>
              </a:ext>
            </a:extLst>
          </p:cNvPr>
          <p:cNvSpPr txBox="1"/>
          <p:nvPr/>
        </p:nvSpPr>
        <p:spPr>
          <a:xfrm>
            <a:off x="4545765" y="42146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18581D-0372-D240-A41B-A4A27F9324FB}"/>
              </a:ext>
            </a:extLst>
          </p:cNvPr>
          <p:cNvSpPr txBox="1"/>
          <p:nvPr/>
        </p:nvSpPr>
        <p:spPr>
          <a:xfrm>
            <a:off x="3818412" y="4029250"/>
            <a:ext cx="107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consoleintr(c)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65B4BDC-0B7D-224B-99FF-5406A69E0A1E}"/>
              </a:ext>
            </a:extLst>
          </p:cNvPr>
          <p:cNvCxnSpPr>
            <a:stCxn id="58" idx="0"/>
            <a:endCxn id="14" idx="1"/>
          </p:cNvCxnSpPr>
          <p:nvPr/>
        </p:nvCxnSpPr>
        <p:spPr>
          <a:xfrm rot="5400000" flipH="1" flipV="1">
            <a:off x="6301967" y="2476436"/>
            <a:ext cx="1362098" cy="177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07C8FD-ED62-E140-8C84-D6810C79183E}"/>
              </a:ext>
            </a:extLst>
          </p:cNvPr>
          <p:cNvSpPr txBox="1"/>
          <p:nvPr/>
        </p:nvSpPr>
        <p:spPr>
          <a:xfrm>
            <a:off x="5624784" y="32410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consputc(c)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692D69-41C8-1E46-9C54-28A1870E197A}"/>
              </a:ext>
            </a:extLst>
          </p:cNvPr>
          <p:cNvSpPr txBox="1"/>
          <p:nvPr/>
        </p:nvSpPr>
        <p:spPr>
          <a:xfrm>
            <a:off x="6073342" y="285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506A6-EEE7-8349-B564-074E0FE77932}"/>
              </a:ext>
            </a:extLst>
          </p:cNvPr>
          <p:cNvSpPr/>
          <p:nvPr/>
        </p:nvSpPr>
        <p:spPr>
          <a:xfrm>
            <a:off x="5742618" y="4883007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cons.buf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76E2D88-4F3A-F344-8BE8-2AAD62843F91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C33399-5EEA-114E-A4B1-85AAA9D2C52D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A2F6D6C-B39F-4D49-994E-DC81BB08A424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72E9252F-4361-4145-9C23-C2446F577C17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13C5F4-7DE1-0941-8947-B9467F39E422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5FF21-51A6-7345-B533-891C96A456AC}"/>
              </a:ext>
            </a:extLst>
          </p:cNvPr>
          <p:cNvCxnSpPr/>
          <p:nvPr/>
        </p:nvCxnSpPr>
        <p:spPr>
          <a:xfrm flipV="1">
            <a:off x="6310908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3D1E2A4-A827-2D44-B30B-998B41C6A569}"/>
              </a:ext>
            </a:extLst>
          </p:cNvPr>
          <p:cNvSpPr txBox="1"/>
          <p:nvPr/>
        </p:nvSpPr>
        <p:spPr>
          <a:xfrm>
            <a:off x="6293015" y="5212887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sleep</a:t>
            </a:r>
          </a:p>
          <a:p>
            <a:r>
              <a:rPr lang="en-US" sz="1200" dirty="0"/>
              <a:t>consoleread( 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9E991C-A2BB-524F-9C4E-D7AE4EFD2790}"/>
              </a:ext>
            </a:extLst>
          </p:cNvPr>
          <p:cNvCxnSpPr>
            <a:cxnSpLocks/>
          </p:cNvCxnSpPr>
          <p:nvPr/>
        </p:nvCxnSpPr>
        <p:spPr>
          <a:xfrm>
            <a:off x="5867341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C14F965-B756-6246-AB5E-9DDE20DFDBEA}"/>
              </a:ext>
            </a:extLst>
          </p:cNvPr>
          <p:cNvSpPr txBox="1"/>
          <p:nvPr/>
        </p:nvSpPr>
        <p:spPr>
          <a:xfrm>
            <a:off x="4725346" y="52360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wakeup</a:t>
            </a:r>
          </a:p>
          <a:p>
            <a:r>
              <a:rPr lang="en-US" sz="1200" dirty="0"/>
              <a:t>P-&gt;state = RUNNABLE</a:t>
            </a:r>
          </a:p>
        </p:txBody>
      </p:sp>
    </p:spTree>
    <p:extLst>
      <p:ext uri="{BB962C8B-B14F-4D97-AF65-F5344CB8AC3E}">
        <p14:creationId xmlns:p14="http://schemas.microsoft.com/office/powerpoint/2010/main" val="11743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Timer Interrupts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00F8CD-D712-8B4C-B445-9DEEE99AB789}"/>
              </a:ext>
            </a:extLst>
          </p:cNvPr>
          <p:cNvSpPr/>
          <p:nvPr/>
        </p:nvSpPr>
        <p:spPr>
          <a:xfrm>
            <a:off x="5475889" y="1370692"/>
            <a:ext cx="1240221" cy="1267811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90CC7-C3B1-6F4B-8F7D-C14ABC28A30A}"/>
              </a:ext>
            </a:extLst>
          </p:cNvPr>
          <p:cNvSpPr/>
          <p:nvPr/>
        </p:nvSpPr>
        <p:spPr>
          <a:xfrm>
            <a:off x="5917323" y="2785241"/>
            <a:ext cx="357353" cy="85133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20F3A-3A05-5D43-A857-0F3BA89EBCF8}"/>
              </a:ext>
            </a:extLst>
          </p:cNvPr>
          <p:cNvSpPr txBox="1"/>
          <p:nvPr/>
        </p:nvSpPr>
        <p:spPr>
          <a:xfrm>
            <a:off x="4891754" y="2933911"/>
            <a:ext cx="116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Timer interrupt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B529A-B672-4945-B173-AA9C7CC2842F}"/>
              </a:ext>
            </a:extLst>
          </p:cNvPr>
          <p:cNvSpPr/>
          <p:nvPr/>
        </p:nvSpPr>
        <p:spPr>
          <a:xfrm>
            <a:off x="5239405" y="3772401"/>
            <a:ext cx="1713187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timervec</a:t>
            </a:r>
          </a:p>
          <a:p>
            <a:pPr algn="ctr"/>
            <a:r>
              <a:rPr lang="en-US" sz="1200" dirty="0"/>
              <a:t>kernel/kernelvec.S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EB80E-E2A3-464F-8EB9-F41F3A57EF0E}"/>
              </a:ext>
            </a:extLst>
          </p:cNvPr>
          <p:cNvSpPr/>
          <p:nvPr/>
        </p:nvSpPr>
        <p:spPr>
          <a:xfrm>
            <a:off x="3752311" y="4930700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6BF09A8-D37C-FA4A-B33E-CE7FDCB9DA41}"/>
              </a:ext>
            </a:extLst>
          </p:cNvPr>
          <p:cNvSpPr/>
          <p:nvPr/>
        </p:nvSpPr>
        <p:spPr>
          <a:xfrm rot="2372861">
            <a:off x="4836847" y="4191738"/>
            <a:ext cx="246991" cy="788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5DEC2-6752-0044-83EF-C0AD03407034}"/>
              </a:ext>
            </a:extLst>
          </p:cNvPr>
          <p:cNvSpPr txBox="1"/>
          <p:nvPr/>
        </p:nvSpPr>
        <p:spPr>
          <a:xfrm>
            <a:off x="3599905" y="4295993"/>
            <a:ext cx="136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software interrupt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FCCE53-D223-F244-8345-67335EDE14AA}"/>
              </a:ext>
            </a:extLst>
          </p:cNvPr>
          <p:cNvSpPr/>
          <p:nvPr/>
        </p:nvSpPr>
        <p:spPr>
          <a:xfrm>
            <a:off x="4907204" y="5011377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963D7EE-92B5-544B-A647-FDDF386877AE}"/>
              </a:ext>
            </a:extLst>
          </p:cNvPr>
          <p:cNvSpPr/>
          <p:nvPr/>
        </p:nvSpPr>
        <p:spPr>
          <a:xfrm>
            <a:off x="4828151" y="5540036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D9895-460B-F84A-AA77-0238797B2CAC}"/>
              </a:ext>
            </a:extLst>
          </p:cNvPr>
          <p:cNvSpPr txBox="1"/>
          <p:nvPr/>
        </p:nvSpPr>
        <p:spPr>
          <a:xfrm>
            <a:off x="5256642" y="5239195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73AA9F-9DFC-2645-B30A-48A7C85459CF}"/>
              </a:ext>
            </a:extLst>
          </p:cNvPr>
          <p:cNvSpPr/>
          <p:nvPr/>
        </p:nvSpPr>
        <p:spPr>
          <a:xfrm>
            <a:off x="6373054" y="4908790"/>
            <a:ext cx="977462" cy="103014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EBF8D-E71D-7349-AA22-D2C47B8E7E87}"/>
              </a:ext>
            </a:extLst>
          </p:cNvPr>
          <p:cNvSpPr txBox="1"/>
          <p:nvPr/>
        </p:nvSpPr>
        <p:spPr>
          <a:xfrm>
            <a:off x="5917323" y="471437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37019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 HLP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9218428" y="158425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488437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9218428" y="3896833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8417038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7883203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7146D3-7AF9-F64A-B99C-9542226EE7C7}"/>
              </a:ext>
            </a:extLst>
          </p:cNvPr>
          <p:cNvSpPr/>
          <p:nvPr/>
        </p:nvSpPr>
        <p:spPr>
          <a:xfrm>
            <a:off x="8028535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CCCEA-565B-0E4E-B173-D2541D85BAEE}"/>
              </a:ext>
            </a:extLst>
          </p:cNvPr>
          <p:cNvSpPr txBox="1"/>
          <p:nvPr/>
        </p:nvSpPr>
        <p:spPr>
          <a:xfrm>
            <a:off x="3594731" y="4761077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spin1</a:t>
            </a:r>
          </a:p>
          <a:p>
            <a:r>
              <a:rPr lang="en-US" sz="1600" b="1" dirty="0"/>
              <a:t>kstack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581273" y="481780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E6A70-2A74-2342-B3A9-695424526066}"/>
              </a:ext>
            </a:extLst>
          </p:cNvPr>
          <p:cNvSpPr txBox="1"/>
          <p:nvPr/>
        </p:nvSpPr>
        <p:spPr>
          <a:xfrm>
            <a:off x="7928196" y="4817803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spin2</a:t>
            </a:r>
          </a:p>
          <a:p>
            <a:pPr algn="ctr"/>
            <a:r>
              <a:rPr lang="en-US" sz="1600" b="1" dirty="0"/>
              <a:t>kstack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348218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613898" y="3956567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78FAD86-3C42-F04C-8562-4E512B785133}"/>
              </a:ext>
            </a:extLst>
          </p:cNvPr>
          <p:cNvSpPr/>
          <p:nvPr/>
        </p:nvSpPr>
        <p:spPr>
          <a:xfrm>
            <a:off x="6489359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764284" y="3962032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</p:spTree>
    <p:extLst>
      <p:ext uri="{BB962C8B-B14F-4D97-AF65-F5344CB8AC3E}">
        <p14:creationId xmlns:p14="http://schemas.microsoft.com/office/powerpoint/2010/main" val="4347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92246" y="37700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5498393" y="24344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084431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5391208" y="3065431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7882506" y="2447998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8410526" y="2434491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600986" y="342900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455007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578133" y="4476860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806373" y="4448471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E9D84-9B52-1444-A865-E3A06BD537F5}"/>
              </a:ext>
            </a:extLst>
          </p:cNvPr>
          <p:cNvSpPr/>
          <p:nvPr/>
        </p:nvSpPr>
        <p:spPr>
          <a:xfrm>
            <a:off x="2942621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601D0-29DA-7D4B-97E4-486DA8259BC6}"/>
              </a:ext>
            </a:extLst>
          </p:cNvPr>
          <p:cNvSpPr txBox="1"/>
          <p:nvPr/>
        </p:nvSpPr>
        <p:spPr>
          <a:xfrm>
            <a:off x="2652127" y="1113853"/>
            <a:ext cx="995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21BB2-EBFB-A544-AC62-5F490A4C299C}"/>
              </a:ext>
            </a:extLst>
          </p:cNvPr>
          <p:cNvSpPr/>
          <p:nvPr/>
        </p:nvSpPr>
        <p:spPr>
          <a:xfrm>
            <a:off x="2932810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1EDCB-DBA2-8043-A8DD-7B9556D17C4D}"/>
              </a:ext>
            </a:extLst>
          </p:cNvPr>
          <p:cNvSpPr txBox="1"/>
          <p:nvPr/>
        </p:nvSpPr>
        <p:spPr>
          <a:xfrm>
            <a:off x="2695218" y="3460082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A4C43E-B3D3-C042-9C2B-3422922CB22E}"/>
              </a:ext>
            </a:extLst>
          </p:cNvPr>
          <p:cNvSpPr/>
          <p:nvPr/>
        </p:nvSpPr>
        <p:spPr>
          <a:xfrm>
            <a:off x="759863" y="1768766"/>
            <a:ext cx="1096360" cy="4189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C0CBA-87AE-0047-81E5-B38C6FE2A350}"/>
              </a:ext>
            </a:extLst>
          </p:cNvPr>
          <p:cNvSpPr txBox="1"/>
          <p:nvPr/>
        </p:nvSpPr>
        <p:spPr>
          <a:xfrm>
            <a:off x="709898" y="1461940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proc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22854-7CEB-7C44-917E-3A62A37FC99F}"/>
              </a:ext>
            </a:extLst>
          </p:cNvPr>
          <p:cNvSpPr/>
          <p:nvPr/>
        </p:nvSpPr>
        <p:spPr>
          <a:xfrm>
            <a:off x="759863" y="1953582"/>
            <a:ext cx="1096360" cy="69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126ED5-3927-F948-8596-176CAA07E7BC}"/>
              </a:ext>
            </a:extLst>
          </p:cNvPr>
          <p:cNvSpPr/>
          <p:nvPr/>
        </p:nvSpPr>
        <p:spPr>
          <a:xfrm>
            <a:off x="759863" y="2759722"/>
            <a:ext cx="1096360" cy="426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Trap Frame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9D5E42-3805-724E-88DD-8159945A9434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>
            <a:off x="1856223" y="2973146"/>
            <a:ext cx="1076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45CC443-2440-2043-B90E-8D5E695141A3}"/>
              </a:ext>
            </a:extLst>
          </p:cNvPr>
          <p:cNvSpPr/>
          <p:nvPr/>
        </p:nvSpPr>
        <p:spPr>
          <a:xfrm>
            <a:off x="759863" y="4052741"/>
            <a:ext cx="1096360" cy="42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Kernel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C8B03C-6A24-BF42-A62C-AAAFD3F7325E}"/>
              </a:ext>
            </a:extLst>
          </p:cNvPr>
          <p:cNvSpPr/>
          <p:nvPr/>
        </p:nvSpPr>
        <p:spPr>
          <a:xfrm>
            <a:off x="3699449" y="4981056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53DEC9-B385-BE49-A3F0-9066E5B39DC8}"/>
              </a:ext>
            </a:extLst>
          </p:cNvPr>
          <p:cNvSpPr txBox="1"/>
          <p:nvPr/>
        </p:nvSpPr>
        <p:spPr>
          <a:xfrm>
            <a:off x="3376823" y="3613066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FC4EF9-D471-4D43-B487-AF29C1BFE720}"/>
              </a:ext>
            </a:extLst>
          </p:cNvPr>
          <p:cNvSpPr/>
          <p:nvPr/>
        </p:nvSpPr>
        <p:spPr>
          <a:xfrm>
            <a:off x="759863" y="5287224"/>
            <a:ext cx="1096360" cy="426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E6A56D-95F8-2949-880D-B487B7218D7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846337" y="5488437"/>
            <a:ext cx="1853112" cy="1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FF98B4-0F1D-7147-86F0-118AB796E9F6}"/>
              </a:ext>
            </a:extLst>
          </p:cNvPr>
          <p:cNvSpPr txBox="1"/>
          <p:nvPr/>
        </p:nvSpPr>
        <p:spPr>
          <a:xfrm>
            <a:off x="3478525" y="5944454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2609E-CCC7-F447-B069-76CACD1A5F56}"/>
              </a:ext>
            </a:extLst>
          </p:cNvPr>
          <p:cNvSpPr/>
          <p:nvPr/>
        </p:nvSpPr>
        <p:spPr>
          <a:xfrm>
            <a:off x="5884977" y="570186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831472-8256-A445-AED5-84A80C6B5D05}"/>
              </a:ext>
            </a:extLst>
          </p:cNvPr>
          <p:cNvSpPr txBox="1"/>
          <p:nvPr/>
        </p:nvSpPr>
        <p:spPr>
          <a:xfrm>
            <a:off x="5591117" y="5474762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8242C06-D8DC-6E4B-B064-AE3EB1A90FCC}"/>
              </a:ext>
            </a:extLst>
          </p:cNvPr>
          <p:cNvCxnSpPr>
            <a:stCxn id="59" idx="1"/>
            <a:endCxn id="16" idx="1"/>
          </p:cNvCxnSpPr>
          <p:nvPr/>
        </p:nvCxnSpPr>
        <p:spPr>
          <a:xfrm rot="10800000">
            <a:off x="5848451" y="4266165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79B1CA7E-19DB-A441-A6F1-73B729154F64}"/>
              </a:ext>
            </a:extLst>
          </p:cNvPr>
          <p:cNvCxnSpPr>
            <a:stCxn id="16" idx="3"/>
            <a:endCxn id="59" idx="3"/>
          </p:cNvCxnSpPr>
          <p:nvPr/>
        </p:nvCxnSpPr>
        <p:spPr>
          <a:xfrm flipH="1">
            <a:off x="6299647" y="4266165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3420D02-ED5D-2645-A41F-709604E2A66D}"/>
              </a:ext>
            </a:extLst>
          </p:cNvPr>
          <p:cNvSpPr/>
          <p:nvPr/>
        </p:nvSpPr>
        <p:spPr>
          <a:xfrm>
            <a:off x="6630435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79695F6-D481-B540-A32E-86F0112A54AB}"/>
              </a:ext>
            </a:extLst>
          </p:cNvPr>
          <p:cNvSpPr/>
          <p:nvPr/>
        </p:nvSpPr>
        <p:spPr>
          <a:xfrm>
            <a:off x="4531568" y="981141"/>
            <a:ext cx="3007378" cy="40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E49EED-E0CE-F54C-82D4-0DC317012298}"/>
              </a:ext>
            </a:extLst>
          </p:cNvPr>
          <p:cNvSpPr txBox="1"/>
          <p:nvPr/>
        </p:nvSpPr>
        <p:spPr>
          <a:xfrm>
            <a:off x="5520032" y="981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E9ED9C2-73D8-864F-944A-A310F3F83C6F}"/>
              </a:ext>
            </a:extLst>
          </p:cNvPr>
          <p:cNvCxnSpPr>
            <a:stCxn id="15" idx="3"/>
            <a:endCxn id="45" idx="3"/>
          </p:cNvCxnSpPr>
          <p:nvPr/>
        </p:nvCxnSpPr>
        <p:spPr>
          <a:xfrm flipH="1">
            <a:off x="4114119" y="4266165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C4DDE2B4-6CF8-F24D-B923-C78E61DF7386}"/>
              </a:ext>
            </a:extLst>
          </p:cNvPr>
          <p:cNvCxnSpPr>
            <a:stCxn id="6" idx="1"/>
            <a:endCxn id="28" idx="1"/>
          </p:cNvCxnSpPr>
          <p:nvPr/>
        </p:nvCxnSpPr>
        <p:spPr>
          <a:xfrm rot="10800000" flipV="1">
            <a:off x="2932811" y="1865548"/>
            <a:ext cx="9811" cy="1107598"/>
          </a:xfrm>
          <a:prstGeom prst="curvedConnector3">
            <a:avLst>
              <a:gd name="adj1" fmla="val 24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24D9EE7-69B3-7440-BA95-AA435B937F3E}"/>
              </a:ext>
            </a:extLst>
          </p:cNvPr>
          <p:cNvSpPr/>
          <p:nvPr/>
        </p:nvSpPr>
        <p:spPr>
          <a:xfrm>
            <a:off x="8021161" y="3645266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0BE90A-A4D8-D542-92AE-6EA5E4BA768F}"/>
              </a:ext>
            </a:extLst>
          </p:cNvPr>
          <p:cNvSpPr/>
          <p:nvPr/>
        </p:nvSpPr>
        <p:spPr>
          <a:xfrm>
            <a:off x="8052243" y="4911795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376C55-3F9C-C940-8BA4-EB72BBEB9B27}"/>
              </a:ext>
            </a:extLst>
          </p:cNvPr>
          <p:cNvSpPr txBox="1"/>
          <p:nvPr/>
        </p:nvSpPr>
        <p:spPr>
          <a:xfrm>
            <a:off x="7831319" y="5875193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AACEF-76EC-904C-9487-B57D4A746215}"/>
              </a:ext>
            </a:extLst>
          </p:cNvPr>
          <p:cNvSpPr txBox="1"/>
          <p:nvPr/>
        </p:nvSpPr>
        <p:spPr>
          <a:xfrm>
            <a:off x="7732661" y="3542268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918782F1-C05E-314B-8134-E56348ECFC41}"/>
              </a:ext>
            </a:extLst>
          </p:cNvPr>
          <p:cNvCxnSpPr>
            <a:stCxn id="80" idx="1"/>
            <a:endCxn id="79" idx="1"/>
          </p:cNvCxnSpPr>
          <p:nvPr/>
        </p:nvCxnSpPr>
        <p:spPr>
          <a:xfrm rot="10800000">
            <a:off x="8021161" y="4196905"/>
            <a:ext cx="31082" cy="1234483"/>
          </a:xfrm>
          <a:prstGeom prst="curvedConnector3">
            <a:avLst>
              <a:gd name="adj1" fmla="val 83547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2C06BF4-419D-C041-82CA-6DA64CE68EDD}"/>
              </a:ext>
            </a:extLst>
          </p:cNvPr>
          <p:cNvSpPr/>
          <p:nvPr/>
        </p:nvSpPr>
        <p:spPr>
          <a:xfrm>
            <a:off x="8864538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0D8B50-4B9E-1C43-98B2-248036D95419}"/>
              </a:ext>
            </a:extLst>
          </p:cNvPr>
          <p:cNvSpPr/>
          <p:nvPr/>
        </p:nvSpPr>
        <p:spPr>
          <a:xfrm>
            <a:off x="8854727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5916CC0-8F27-154C-A723-36AB5980A36B}"/>
              </a:ext>
            </a:extLst>
          </p:cNvPr>
          <p:cNvCxnSpPr>
            <a:stCxn id="92" idx="1"/>
            <a:endCxn id="91" idx="1"/>
          </p:cNvCxnSpPr>
          <p:nvPr/>
        </p:nvCxnSpPr>
        <p:spPr>
          <a:xfrm rot="10800000" flipH="1">
            <a:off x="8854726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3C2DE159-8036-1943-A394-5C0CB27A39FE}"/>
              </a:ext>
            </a:extLst>
          </p:cNvPr>
          <p:cNvCxnSpPr>
            <a:stCxn id="91" idx="3"/>
            <a:endCxn id="92" idx="3"/>
          </p:cNvCxnSpPr>
          <p:nvPr/>
        </p:nvCxnSpPr>
        <p:spPr>
          <a:xfrm flipH="1">
            <a:off x="9269397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7D098D81-528C-084C-9C00-9D67FCF93F40}"/>
              </a:ext>
            </a:extLst>
          </p:cNvPr>
          <p:cNvSpPr/>
          <p:nvPr/>
        </p:nvSpPr>
        <p:spPr>
          <a:xfrm>
            <a:off x="9468800" y="2462474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Up Arrow 98">
            <a:extLst>
              <a:ext uri="{FF2B5EF4-FFF2-40B4-BE49-F238E27FC236}">
                <a16:creationId xmlns:a16="http://schemas.microsoft.com/office/drawing/2014/main" id="{A7D63F71-EE78-1044-9D04-C96B73EBD46C}"/>
              </a:ext>
            </a:extLst>
          </p:cNvPr>
          <p:cNvSpPr/>
          <p:nvPr/>
        </p:nvSpPr>
        <p:spPr>
          <a:xfrm>
            <a:off x="10074358" y="2435984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8BB414-AD41-E548-9411-C4360C4A3115}"/>
              </a:ext>
            </a:extLst>
          </p:cNvPr>
          <p:cNvSpPr txBox="1"/>
          <p:nvPr/>
        </p:nvSpPr>
        <p:spPr>
          <a:xfrm>
            <a:off x="9607455" y="2751246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CDE1D19-3460-1C40-A0D1-36EFCEC9409B}"/>
              </a:ext>
            </a:extLst>
          </p:cNvPr>
          <p:cNvCxnSpPr>
            <a:stCxn id="79" idx="3"/>
            <a:endCxn id="80" idx="3"/>
          </p:cNvCxnSpPr>
          <p:nvPr/>
        </p:nvCxnSpPr>
        <p:spPr>
          <a:xfrm flipH="1">
            <a:off x="8466913" y="4196904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266427A6-C9C9-3745-B29A-5F4A6FC4DBAB}"/>
              </a:ext>
            </a:extLst>
          </p:cNvPr>
          <p:cNvSpPr/>
          <p:nvPr/>
        </p:nvSpPr>
        <p:spPr>
          <a:xfrm>
            <a:off x="10641042" y="2463855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 Arrow 103">
            <a:extLst>
              <a:ext uri="{FF2B5EF4-FFF2-40B4-BE49-F238E27FC236}">
                <a16:creationId xmlns:a16="http://schemas.microsoft.com/office/drawing/2014/main" id="{3AF0A260-5B70-524B-92C8-595E596D8E89}"/>
              </a:ext>
            </a:extLst>
          </p:cNvPr>
          <p:cNvSpPr/>
          <p:nvPr/>
        </p:nvSpPr>
        <p:spPr>
          <a:xfrm>
            <a:off x="11169062" y="245034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4C8CDA-0AB2-204D-9AD0-9C6F097760BC}"/>
              </a:ext>
            </a:extLst>
          </p:cNvPr>
          <p:cNvSpPr txBox="1"/>
          <p:nvPr/>
        </p:nvSpPr>
        <p:spPr>
          <a:xfrm>
            <a:off x="10769436" y="275833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8E59E63-15C7-1F44-A60E-EFB9D4024CAC}"/>
              </a:ext>
            </a:extLst>
          </p:cNvPr>
          <p:cNvSpPr/>
          <p:nvPr/>
        </p:nvSpPr>
        <p:spPr>
          <a:xfrm>
            <a:off x="10604800" y="15022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F102CFB-DACB-8543-8ABD-4488266F0A3C}"/>
              </a:ext>
            </a:extLst>
          </p:cNvPr>
          <p:cNvSpPr/>
          <p:nvPr/>
        </p:nvSpPr>
        <p:spPr>
          <a:xfrm>
            <a:off x="9317342" y="5033682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AE83D4-C9F3-1D44-B6AF-A18AEA4401CF}"/>
              </a:ext>
            </a:extLst>
          </p:cNvPr>
          <p:cNvSpPr/>
          <p:nvPr/>
        </p:nvSpPr>
        <p:spPr>
          <a:xfrm>
            <a:off x="9529054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171545-9D86-CA47-B284-BD5798B67B58}"/>
              </a:ext>
            </a:extLst>
          </p:cNvPr>
          <p:cNvSpPr/>
          <p:nvPr/>
        </p:nvSpPr>
        <p:spPr>
          <a:xfrm>
            <a:off x="9565580" y="5651112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67C5F9-F65E-5C44-8601-E536E2646FCE}"/>
              </a:ext>
            </a:extLst>
          </p:cNvPr>
          <p:cNvSpPr txBox="1"/>
          <p:nvPr/>
        </p:nvSpPr>
        <p:spPr>
          <a:xfrm>
            <a:off x="9271720" y="5424013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8F7D6A26-089B-2742-9B75-D15F3044F187}"/>
              </a:ext>
            </a:extLst>
          </p:cNvPr>
          <p:cNvCxnSpPr>
            <a:stCxn id="109" idx="1"/>
            <a:endCxn id="108" idx="1"/>
          </p:cNvCxnSpPr>
          <p:nvPr/>
        </p:nvCxnSpPr>
        <p:spPr>
          <a:xfrm rot="10800000">
            <a:off x="9529054" y="4215416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D2F8F484-6169-8149-9B90-3CCBC769E31A}"/>
              </a:ext>
            </a:extLst>
          </p:cNvPr>
          <p:cNvCxnSpPr>
            <a:stCxn id="108" idx="3"/>
            <a:endCxn id="109" idx="3"/>
          </p:cNvCxnSpPr>
          <p:nvPr/>
        </p:nvCxnSpPr>
        <p:spPr>
          <a:xfrm flipH="1">
            <a:off x="9980250" y="4215416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7DFDA2-ADCE-0143-9D9B-D55C1F4875A7}"/>
              </a:ext>
            </a:extLst>
          </p:cNvPr>
          <p:cNvSpPr/>
          <p:nvPr/>
        </p:nvSpPr>
        <p:spPr>
          <a:xfrm>
            <a:off x="10827880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98779A-0E3A-184C-A774-BC1DA814FE44}"/>
              </a:ext>
            </a:extLst>
          </p:cNvPr>
          <p:cNvSpPr/>
          <p:nvPr/>
        </p:nvSpPr>
        <p:spPr>
          <a:xfrm>
            <a:off x="10858962" y="4930307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585F0CC-BDCB-7342-BCB5-5E243A87DD5A}"/>
              </a:ext>
            </a:extLst>
          </p:cNvPr>
          <p:cNvSpPr txBox="1"/>
          <p:nvPr/>
        </p:nvSpPr>
        <p:spPr>
          <a:xfrm>
            <a:off x="10638038" y="5893705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9E856FB-5E61-B146-A5CA-24861ADE3F07}"/>
              </a:ext>
            </a:extLst>
          </p:cNvPr>
          <p:cNvSpPr/>
          <p:nvPr/>
        </p:nvSpPr>
        <p:spPr>
          <a:xfrm>
            <a:off x="11671315" y="1378003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5E156FB-27A4-8945-BB2E-08E52EA07CC7}"/>
              </a:ext>
            </a:extLst>
          </p:cNvPr>
          <p:cNvSpPr/>
          <p:nvPr/>
        </p:nvSpPr>
        <p:spPr>
          <a:xfrm>
            <a:off x="11661504" y="248560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E3B063-EEB0-C842-84E8-94A7EABD72DD}"/>
              </a:ext>
            </a:extLst>
          </p:cNvPr>
          <p:cNvSpPr txBox="1"/>
          <p:nvPr/>
        </p:nvSpPr>
        <p:spPr>
          <a:xfrm>
            <a:off x="11423912" y="3492129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CA2C3F19-4883-E941-BDD6-4037AB60BF85}"/>
              </a:ext>
            </a:extLst>
          </p:cNvPr>
          <p:cNvCxnSpPr>
            <a:stCxn id="129" idx="1"/>
            <a:endCxn id="128" idx="1"/>
          </p:cNvCxnSpPr>
          <p:nvPr/>
        </p:nvCxnSpPr>
        <p:spPr>
          <a:xfrm rot="10800000" flipH="1">
            <a:off x="11661503" y="1897595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2EFD72B-F367-0A49-8125-4C61C0AF4BB4}"/>
              </a:ext>
            </a:extLst>
          </p:cNvPr>
          <p:cNvSpPr txBox="1"/>
          <p:nvPr/>
        </p:nvSpPr>
        <p:spPr>
          <a:xfrm>
            <a:off x="11671180" y="44267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2795D4D4-8364-B140-8C62-E365AACC7FE2}"/>
              </a:ext>
            </a:extLst>
          </p:cNvPr>
          <p:cNvSpPr/>
          <p:nvPr/>
        </p:nvSpPr>
        <p:spPr>
          <a:xfrm>
            <a:off x="875849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8E4A227C-DF1F-E341-85E8-BD050B37F627}"/>
              </a:ext>
            </a:extLst>
          </p:cNvPr>
          <p:cNvSpPr/>
          <p:nvPr/>
        </p:nvSpPr>
        <p:spPr>
          <a:xfrm>
            <a:off x="1030011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30FF2B-6D5A-6342-A3E1-B8EF6D7F645E}"/>
              </a:ext>
            </a:extLst>
          </p:cNvPr>
          <p:cNvSpPr txBox="1"/>
          <p:nvPr/>
        </p:nvSpPr>
        <p:spPr>
          <a:xfrm>
            <a:off x="8737724" y="4519073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FCE7F5-927C-894E-B440-9399B946755A}"/>
              </a:ext>
            </a:extLst>
          </p:cNvPr>
          <p:cNvSpPr txBox="1"/>
          <p:nvPr/>
        </p:nvSpPr>
        <p:spPr>
          <a:xfrm>
            <a:off x="10234081" y="4519072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CA3C66E-E10A-5A49-9D2D-B877672392A2}"/>
              </a:ext>
            </a:extLst>
          </p:cNvPr>
          <p:cNvSpPr/>
          <p:nvPr/>
        </p:nvSpPr>
        <p:spPr>
          <a:xfrm>
            <a:off x="11626134" y="4707969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62D0BC00-F526-9F44-991C-B94512E36C0B}"/>
              </a:ext>
            </a:extLst>
          </p:cNvPr>
          <p:cNvCxnSpPr>
            <a:stCxn id="125" idx="3"/>
            <a:endCxn id="124" idx="3"/>
          </p:cNvCxnSpPr>
          <p:nvPr/>
        </p:nvCxnSpPr>
        <p:spPr>
          <a:xfrm flipV="1">
            <a:off x="11273632" y="4215416"/>
            <a:ext cx="49344" cy="1234483"/>
          </a:xfrm>
          <a:prstGeom prst="curvedConnector3">
            <a:avLst>
              <a:gd name="adj1" fmla="val 5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0EA8A49-2637-634C-949C-80A80555016E}"/>
              </a:ext>
            </a:extLst>
          </p:cNvPr>
          <p:cNvSpPr txBox="1"/>
          <p:nvPr/>
        </p:nvSpPr>
        <p:spPr>
          <a:xfrm>
            <a:off x="3415229" y="3338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le 19">
            <a:extLst>
              <a:ext uri="{FF2B5EF4-FFF2-40B4-BE49-F238E27FC236}">
                <a16:creationId xmlns:a16="http://schemas.microsoft.com/office/drawing/2014/main" id="{EEA8EA49-B991-5E32-25C3-0E58FD20A9B1}"/>
              </a:ext>
            </a:extLst>
          </p:cNvPr>
          <p:cNvSpPr/>
          <p:nvPr/>
        </p:nvSpPr>
        <p:spPr>
          <a:xfrm rot="10800000">
            <a:off x="4353794" y="2139548"/>
            <a:ext cx="3352019" cy="3807638"/>
          </a:xfrm>
          <a:prstGeom prst="triangle">
            <a:avLst>
              <a:gd name="adj" fmla="val 50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 System 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5AAAB-A88D-FF87-7DB5-E51835108775}"/>
              </a:ext>
            </a:extLst>
          </p:cNvPr>
          <p:cNvSpPr/>
          <p:nvPr/>
        </p:nvSpPr>
        <p:spPr>
          <a:xfrm>
            <a:off x="4323425" y="2104766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b="1" dirty="0"/>
              <a:t>descriptor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679DF-79DD-058B-C0F6-7F0DE2D19120}"/>
              </a:ext>
            </a:extLst>
          </p:cNvPr>
          <p:cNvSpPr/>
          <p:nvPr/>
        </p:nvSpPr>
        <p:spPr>
          <a:xfrm>
            <a:off x="4323425" y="2709169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Pathname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F0EC7-8D4F-A9C9-125B-EF947FC04F5D}"/>
              </a:ext>
            </a:extLst>
          </p:cNvPr>
          <p:cNvSpPr/>
          <p:nvPr/>
        </p:nvSpPr>
        <p:spPr>
          <a:xfrm>
            <a:off x="4323425" y="3314331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46CC0-20CB-E582-5F6A-DA7292405CEC}"/>
              </a:ext>
            </a:extLst>
          </p:cNvPr>
          <p:cNvSpPr/>
          <p:nvPr/>
        </p:nvSpPr>
        <p:spPr>
          <a:xfrm>
            <a:off x="4323425" y="3919493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194C-177C-5269-B503-18D640503AE4}"/>
              </a:ext>
            </a:extLst>
          </p:cNvPr>
          <p:cNvSpPr/>
          <p:nvPr/>
        </p:nvSpPr>
        <p:spPr>
          <a:xfrm>
            <a:off x="4323425" y="4524655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C43ED-6CFA-71C5-038E-F1837F544A8F}"/>
              </a:ext>
            </a:extLst>
          </p:cNvPr>
          <p:cNvSpPr/>
          <p:nvPr/>
        </p:nvSpPr>
        <p:spPr>
          <a:xfrm>
            <a:off x="4323425" y="5129817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Buffer</a:t>
            </a:r>
            <a:r>
              <a:rPr lang="en-US" dirty="0"/>
              <a:t> </a:t>
            </a:r>
            <a:r>
              <a:rPr lang="en-US" b="1" dirty="0"/>
              <a:t>cache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E7AECA-B9D3-1606-F41B-289476082A67}"/>
              </a:ext>
            </a:extLst>
          </p:cNvPr>
          <p:cNvSpPr/>
          <p:nvPr/>
        </p:nvSpPr>
        <p:spPr>
          <a:xfrm>
            <a:off x="5573696" y="875338"/>
            <a:ext cx="881849" cy="8778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0C7D4-82CA-64EC-2C80-713C835A9015}"/>
              </a:ext>
            </a:extLst>
          </p:cNvPr>
          <p:cNvSpPr txBox="1"/>
          <p:nvPr/>
        </p:nvSpPr>
        <p:spPr>
          <a:xfrm>
            <a:off x="5573696" y="1129602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EE82AF-A9D4-6B58-04B3-3E6C5054E889}"/>
              </a:ext>
            </a:extLst>
          </p:cNvPr>
          <p:cNvCxnSpPr>
            <a:stCxn id="9" idx="4"/>
            <a:endCxn id="3" idx="0"/>
          </p:cNvCxnSpPr>
          <p:nvPr/>
        </p:nvCxnSpPr>
        <p:spPr>
          <a:xfrm>
            <a:off x="6014621" y="1753198"/>
            <a:ext cx="0" cy="35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4BFC55-BF1D-58DE-FAE3-3AFCB6E9CF68}"/>
              </a:ext>
            </a:extLst>
          </p:cNvPr>
          <p:cNvSpPr txBox="1"/>
          <p:nvPr/>
        </p:nvSpPr>
        <p:spPr>
          <a:xfrm>
            <a:off x="4603682" y="1732928"/>
            <a:ext cx="127361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fd = open(“x/y”);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06EC4-6C32-C4FD-32BC-634CB934D816}"/>
              </a:ext>
            </a:extLst>
          </p:cNvPr>
          <p:cNvSpPr txBox="1"/>
          <p:nvPr/>
        </p:nvSpPr>
        <p:spPr>
          <a:xfrm>
            <a:off x="6151943" y="1742030"/>
            <a:ext cx="1322542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write(fd, “abc”, 3);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CC0CB4-5D3A-7D1C-E909-3F9587FECF15}"/>
              </a:ext>
            </a:extLst>
          </p:cNvPr>
          <p:cNvSpPr/>
          <p:nvPr/>
        </p:nvSpPr>
        <p:spPr>
          <a:xfrm>
            <a:off x="5663212" y="60812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7B658-638F-1BBB-95CC-52C17863F6D3}"/>
              </a:ext>
            </a:extLst>
          </p:cNvPr>
          <p:cNvSpPr txBox="1"/>
          <p:nvPr/>
        </p:nvSpPr>
        <p:spPr>
          <a:xfrm>
            <a:off x="5727521" y="621082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75E62-9397-81A2-778C-770AFB1E9C7E}"/>
              </a:ext>
            </a:extLst>
          </p:cNvPr>
          <p:cNvSpPr/>
          <p:nvPr/>
        </p:nvSpPr>
        <p:spPr>
          <a:xfrm>
            <a:off x="4323423" y="5743003"/>
            <a:ext cx="3382392" cy="20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Disk driver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6DA9ADEA-F173-7369-FD4B-9FA9BCB7A5EB}"/>
              </a:ext>
            </a:extLst>
          </p:cNvPr>
          <p:cNvSpPr/>
          <p:nvPr/>
        </p:nvSpPr>
        <p:spPr>
          <a:xfrm>
            <a:off x="3967473" y="2104766"/>
            <a:ext cx="189485" cy="38424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A17E0-37A3-277B-7304-98D78390DDD8}"/>
              </a:ext>
            </a:extLst>
          </p:cNvPr>
          <p:cNvSpPr txBox="1"/>
          <p:nvPr/>
        </p:nvSpPr>
        <p:spPr>
          <a:xfrm>
            <a:off x="3527827" y="1698347"/>
            <a:ext cx="105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Accumulated 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Complexity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2A22C-8F10-75A3-DEC2-D8BAF2AE8287}"/>
              </a:ext>
            </a:extLst>
          </p:cNvPr>
          <p:cNvCxnSpPr>
            <a:cxnSpLocks/>
          </p:cNvCxnSpPr>
          <p:nvPr/>
        </p:nvCxnSpPr>
        <p:spPr>
          <a:xfrm>
            <a:off x="2769834" y="5120090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DBFD0F-27B7-A4B6-300E-710632D4FF3E}"/>
              </a:ext>
            </a:extLst>
          </p:cNvPr>
          <p:cNvCxnSpPr>
            <a:cxnSpLocks/>
          </p:cNvCxnSpPr>
          <p:nvPr/>
        </p:nvCxnSpPr>
        <p:spPr>
          <a:xfrm>
            <a:off x="2769834" y="594718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D2787E-61BA-8F6F-F418-69AFA9143077}"/>
              </a:ext>
            </a:extLst>
          </p:cNvPr>
          <p:cNvSpPr txBox="1"/>
          <p:nvPr/>
        </p:nvSpPr>
        <p:spPr>
          <a:xfrm>
            <a:off x="2683245" y="5407763"/>
            <a:ext cx="11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Buffer Cache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1DF5E8-FF46-161F-0B08-B4FB32B6E9F1}"/>
              </a:ext>
            </a:extLst>
          </p:cNvPr>
          <p:cNvCxnSpPr>
            <a:cxnSpLocks/>
          </p:cNvCxnSpPr>
          <p:nvPr/>
        </p:nvCxnSpPr>
        <p:spPr>
          <a:xfrm>
            <a:off x="2769834" y="4524655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29FFB0-D773-6B91-D0CA-677472F9E887}"/>
              </a:ext>
            </a:extLst>
          </p:cNvPr>
          <p:cNvSpPr txBox="1"/>
          <p:nvPr/>
        </p:nvSpPr>
        <p:spPr>
          <a:xfrm>
            <a:off x="2683245" y="4669243"/>
            <a:ext cx="12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Crash Recovery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784EB0-B643-31EF-294D-DDB478F797FD}"/>
              </a:ext>
            </a:extLst>
          </p:cNvPr>
          <p:cNvCxnSpPr>
            <a:cxnSpLocks/>
          </p:cNvCxnSpPr>
          <p:nvPr/>
        </p:nvCxnSpPr>
        <p:spPr>
          <a:xfrm>
            <a:off x="2759811" y="210476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79671E-D677-AF25-5016-09221F50C03F}"/>
              </a:ext>
            </a:extLst>
          </p:cNvPr>
          <p:cNvSpPr txBox="1"/>
          <p:nvPr/>
        </p:nvSpPr>
        <p:spPr>
          <a:xfrm>
            <a:off x="2683245" y="3177279"/>
            <a:ext cx="12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Inode and Path</a:t>
            </a:r>
          </a:p>
        </p:txBody>
      </p:sp>
      <p:sp>
        <p:nvSpPr>
          <p:cNvPr id="37" name="Sun 36">
            <a:extLst>
              <a:ext uri="{FF2B5EF4-FFF2-40B4-BE49-F238E27FC236}">
                <a16:creationId xmlns:a16="http://schemas.microsoft.com/office/drawing/2014/main" id="{FDA87A99-80EE-067E-C008-396FDE6A3A11}"/>
              </a:ext>
            </a:extLst>
          </p:cNvPr>
          <p:cNvSpPr/>
          <p:nvPr/>
        </p:nvSpPr>
        <p:spPr>
          <a:xfrm>
            <a:off x="2441360" y="4643711"/>
            <a:ext cx="328474" cy="328062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02678C99-E54D-47F4-4CAA-1D1F240B83B7}"/>
              </a:ext>
            </a:extLst>
          </p:cNvPr>
          <p:cNvSpPr/>
          <p:nvPr/>
        </p:nvSpPr>
        <p:spPr>
          <a:xfrm rot="10800000">
            <a:off x="7872280" y="2104766"/>
            <a:ext cx="158276" cy="380763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7D4230-7471-C638-4A6A-FF74ED32547A}"/>
              </a:ext>
            </a:extLst>
          </p:cNvPr>
          <p:cNvSpPr txBox="1"/>
          <p:nvPr/>
        </p:nvSpPr>
        <p:spPr>
          <a:xfrm>
            <a:off x="7428193" y="1862548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System Calls</a:t>
            </a:r>
          </a:p>
        </p:txBody>
      </p:sp>
    </p:spTree>
    <p:extLst>
      <p:ext uri="{BB962C8B-B14F-4D97-AF65-F5344CB8AC3E}">
        <p14:creationId xmlns:p14="http://schemas.microsoft.com/office/powerpoint/2010/main" val="14404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Cache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C94B5-34A0-ABC3-9412-813BECF5BB5E}"/>
              </a:ext>
            </a:extLst>
          </p:cNvPr>
          <p:cNvSpPr/>
          <p:nvPr/>
        </p:nvSpPr>
        <p:spPr>
          <a:xfrm>
            <a:off x="5532268" y="5007114"/>
            <a:ext cx="1127464" cy="7078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6A5C-39AF-2FB7-6226-AD3C66552D64}"/>
              </a:ext>
            </a:extLst>
          </p:cNvPr>
          <p:cNvSpPr txBox="1"/>
          <p:nvPr/>
        </p:nvSpPr>
        <p:spPr>
          <a:xfrm>
            <a:off x="5637320" y="5007114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BC4-D0FA-8908-93AB-AFF4DCB6C7FD}"/>
              </a:ext>
            </a:extLst>
          </p:cNvPr>
          <p:cNvSpPr/>
          <p:nvPr/>
        </p:nvSpPr>
        <p:spPr>
          <a:xfrm>
            <a:off x="5532268" y="6109425"/>
            <a:ext cx="1127464" cy="335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F53A-5A1F-6DCB-8078-F0306BA5E8F0}"/>
              </a:ext>
            </a:extLst>
          </p:cNvPr>
          <p:cNvSpPr txBox="1"/>
          <p:nvPr/>
        </p:nvSpPr>
        <p:spPr>
          <a:xfrm>
            <a:off x="5780843" y="6138807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08804-2A50-92A8-8B0F-BAA0F9DD2D93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6096000" y="5715000"/>
            <a:ext cx="0" cy="39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5D3F47-F326-940F-13D6-96ACE4D7ABB7}"/>
              </a:ext>
            </a:extLst>
          </p:cNvPr>
          <p:cNvSpPr txBox="1"/>
          <p:nvPr/>
        </p:nvSpPr>
        <p:spPr>
          <a:xfrm>
            <a:off x="6045621" y="5777256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866AA-CFE2-CB41-8C98-0434D74938DA}"/>
              </a:ext>
            </a:extLst>
          </p:cNvPr>
          <p:cNvSpPr/>
          <p:nvPr/>
        </p:nvSpPr>
        <p:spPr>
          <a:xfrm rot="19904949">
            <a:off x="7109447" y="4557772"/>
            <a:ext cx="1127464" cy="7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636D8-012A-79C9-5546-D22B688A48C6}"/>
              </a:ext>
            </a:extLst>
          </p:cNvPr>
          <p:cNvSpPr/>
          <p:nvPr/>
        </p:nvSpPr>
        <p:spPr>
          <a:xfrm rot="1836984">
            <a:off x="3953801" y="4544684"/>
            <a:ext cx="1127464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91E64-9C6F-27A2-405B-EAE6C40D9E83}"/>
              </a:ext>
            </a:extLst>
          </p:cNvPr>
          <p:cNvSpPr/>
          <p:nvPr/>
        </p:nvSpPr>
        <p:spPr>
          <a:xfrm rot="3569557">
            <a:off x="2697059" y="336297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9F1C-6674-59AB-A009-173EEDD7E971}"/>
              </a:ext>
            </a:extLst>
          </p:cNvPr>
          <p:cNvSpPr/>
          <p:nvPr/>
        </p:nvSpPr>
        <p:spPr>
          <a:xfrm rot="20036567">
            <a:off x="3355017" y="1739900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E90F0-2D3D-6BA8-A8D1-65FCC58B7867}"/>
              </a:ext>
            </a:extLst>
          </p:cNvPr>
          <p:cNvSpPr/>
          <p:nvPr/>
        </p:nvSpPr>
        <p:spPr>
          <a:xfrm rot="18137722">
            <a:off x="8388786" y="336382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9E708-996A-BC5E-7987-FA96F5B09363}"/>
              </a:ext>
            </a:extLst>
          </p:cNvPr>
          <p:cNvSpPr/>
          <p:nvPr/>
        </p:nvSpPr>
        <p:spPr>
          <a:xfrm rot="1585064">
            <a:off x="7709412" y="1757068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AF6A-D5D3-C7A7-54EF-F4397281B9C4}"/>
              </a:ext>
            </a:extLst>
          </p:cNvPr>
          <p:cNvCxnSpPr>
            <a:cxnSpLocks/>
          </p:cNvCxnSpPr>
          <p:nvPr/>
        </p:nvCxnSpPr>
        <p:spPr>
          <a:xfrm flipV="1">
            <a:off x="6657317" y="4997188"/>
            <a:ext cx="435941" cy="23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43B010-AC03-2A44-1689-21838BE8C54C}"/>
              </a:ext>
            </a:extLst>
          </p:cNvPr>
          <p:cNvCxnSpPr>
            <a:cxnSpLocks/>
          </p:cNvCxnSpPr>
          <p:nvPr/>
        </p:nvCxnSpPr>
        <p:spPr>
          <a:xfrm flipH="1">
            <a:off x="6657317" y="5308152"/>
            <a:ext cx="616525" cy="312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801E8-F700-DBCC-A646-7E734EB177A4}"/>
              </a:ext>
            </a:extLst>
          </p:cNvPr>
          <p:cNvCxnSpPr>
            <a:cxnSpLocks/>
          </p:cNvCxnSpPr>
          <p:nvPr/>
        </p:nvCxnSpPr>
        <p:spPr>
          <a:xfrm flipH="1" flipV="1">
            <a:off x="4860381" y="5371759"/>
            <a:ext cx="671886" cy="26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341C7-FBB0-5960-C0A4-363D32DB21C7}"/>
              </a:ext>
            </a:extLst>
          </p:cNvPr>
          <p:cNvCxnSpPr>
            <a:cxnSpLocks/>
          </p:cNvCxnSpPr>
          <p:nvPr/>
        </p:nvCxnSpPr>
        <p:spPr>
          <a:xfrm>
            <a:off x="5068848" y="5030756"/>
            <a:ext cx="462932" cy="19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20E25-2694-1CFF-C0AC-72BCA372C98D}"/>
              </a:ext>
            </a:extLst>
          </p:cNvPr>
          <p:cNvCxnSpPr>
            <a:cxnSpLocks/>
          </p:cNvCxnSpPr>
          <p:nvPr/>
        </p:nvCxnSpPr>
        <p:spPr>
          <a:xfrm flipV="1">
            <a:off x="8059395" y="4046174"/>
            <a:ext cx="421422" cy="4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328EC-3E83-B92F-BBBD-293756C991DE}"/>
              </a:ext>
            </a:extLst>
          </p:cNvPr>
          <p:cNvCxnSpPr>
            <a:cxnSpLocks/>
          </p:cNvCxnSpPr>
          <p:nvPr/>
        </p:nvCxnSpPr>
        <p:spPr>
          <a:xfrm flipH="1">
            <a:off x="8259333" y="4242431"/>
            <a:ext cx="499382" cy="5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5AD88F-FBAF-9D69-685A-50ED77FC609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8778008" y="2361822"/>
            <a:ext cx="430885" cy="87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2CC71-B5B9-8112-B517-FE09DA5F62E4}"/>
              </a:ext>
            </a:extLst>
          </p:cNvPr>
          <p:cNvCxnSpPr>
            <a:cxnSpLocks/>
          </p:cNvCxnSpPr>
          <p:nvPr/>
        </p:nvCxnSpPr>
        <p:spPr>
          <a:xfrm>
            <a:off x="8930995" y="2041452"/>
            <a:ext cx="636748" cy="138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DDE0F5-386F-AD64-E872-1AD1B31C1CEE}"/>
              </a:ext>
            </a:extLst>
          </p:cNvPr>
          <p:cNvCxnSpPr>
            <a:cxnSpLocks/>
          </p:cNvCxnSpPr>
          <p:nvPr/>
        </p:nvCxnSpPr>
        <p:spPr>
          <a:xfrm>
            <a:off x="3621547" y="4118346"/>
            <a:ext cx="502648" cy="3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685426-4DCF-DD48-6687-19516C06FBC1}"/>
              </a:ext>
            </a:extLst>
          </p:cNvPr>
          <p:cNvCxnSpPr>
            <a:cxnSpLocks/>
          </p:cNvCxnSpPr>
          <p:nvPr/>
        </p:nvCxnSpPr>
        <p:spPr>
          <a:xfrm flipH="1" flipV="1">
            <a:off x="3325801" y="4298327"/>
            <a:ext cx="641134" cy="46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C901FC-3A7B-DB34-EE5D-C4BE446899E9}"/>
              </a:ext>
            </a:extLst>
          </p:cNvPr>
          <p:cNvCxnSpPr>
            <a:cxnSpLocks/>
          </p:cNvCxnSpPr>
          <p:nvPr/>
        </p:nvCxnSpPr>
        <p:spPr>
          <a:xfrm flipH="1">
            <a:off x="3143916" y="2464763"/>
            <a:ext cx="336131" cy="64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884241-719F-4F25-FA4B-C73BF5E22757}"/>
              </a:ext>
            </a:extLst>
          </p:cNvPr>
          <p:cNvCxnSpPr>
            <a:cxnSpLocks/>
          </p:cNvCxnSpPr>
          <p:nvPr/>
        </p:nvCxnSpPr>
        <p:spPr>
          <a:xfrm flipV="1">
            <a:off x="2732203" y="2111011"/>
            <a:ext cx="593598" cy="125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1E6B09-A124-D530-84A9-797C2E00B407}"/>
              </a:ext>
            </a:extLst>
          </p:cNvPr>
          <p:cNvCxnSpPr>
            <a:cxnSpLocks/>
          </p:cNvCxnSpPr>
          <p:nvPr/>
        </p:nvCxnSpPr>
        <p:spPr>
          <a:xfrm>
            <a:off x="4860381" y="1722268"/>
            <a:ext cx="2481452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ot"/>
            <a:round/>
            <a:headEnd type="non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B2159D-A0D9-8B5E-FD41-9AC6F0F28096}"/>
              </a:ext>
            </a:extLst>
          </p:cNvPr>
          <p:cNvCxnSpPr>
            <a:cxnSpLocks/>
          </p:cNvCxnSpPr>
          <p:nvPr/>
        </p:nvCxnSpPr>
        <p:spPr>
          <a:xfrm>
            <a:off x="4860381" y="2019587"/>
            <a:ext cx="2481452" cy="0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ysDot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9F201ED-35EE-593F-4A49-E171C62E8A38}"/>
              </a:ext>
            </a:extLst>
          </p:cNvPr>
          <p:cNvSpPr txBox="1"/>
          <p:nvPr/>
        </p:nvSpPr>
        <p:spPr>
          <a:xfrm>
            <a:off x="5816115" y="12977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...….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2050EE-CAC1-BD60-0F73-CE50D5D337C6}"/>
              </a:ext>
            </a:extLst>
          </p:cNvPr>
          <p:cNvCxnSpPr>
            <a:cxnSpLocks/>
          </p:cNvCxnSpPr>
          <p:nvPr/>
        </p:nvCxnSpPr>
        <p:spPr>
          <a:xfrm>
            <a:off x="10110876" y="5777256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0DC723-BE5E-08D1-5FB4-459539ADD43F}"/>
              </a:ext>
            </a:extLst>
          </p:cNvPr>
          <p:cNvSpPr txBox="1"/>
          <p:nvPr/>
        </p:nvSpPr>
        <p:spPr>
          <a:xfrm>
            <a:off x="10577690" y="5620588"/>
            <a:ext cx="6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next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3F72A5-B258-5B16-2F85-AA6FD4080A23}"/>
              </a:ext>
            </a:extLst>
          </p:cNvPr>
          <p:cNvSpPr txBox="1"/>
          <p:nvPr/>
        </p:nvSpPr>
        <p:spPr>
          <a:xfrm>
            <a:off x="10577690" y="5984918"/>
            <a:ext cx="606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prev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754004-D822-9605-077E-2C3DC848367D}"/>
              </a:ext>
            </a:extLst>
          </p:cNvPr>
          <p:cNvCxnSpPr>
            <a:cxnSpLocks/>
          </p:cNvCxnSpPr>
          <p:nvPr/>
        </p:nvCxnSpPr>
        <p:spPr>
          <a:xfrm flipH="1">
            <a:off x="10110876" y="6140857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Down Arrow 96">
            <a:extLst>
              <a:ext uri="{FF2B5EF4-FFF2-40B4-BE49-F238E27FC236}">
                <a16:creationId xmlns:a16="http://schemas.microsoft.com/office/drawing/2014/main" id="{6F880298-DC35-5EFF-0B42-2879BA6A2465}"/>
              </a:ext>
            </a:extLst>
          </p:cNvPr>
          <p:cNvSpPr/>
          <p:nvPr/>
        </p:nvSpPr>
        <p:spPr>
          <a:xfrm>
            <a:off x="6756989" y="4509527"/>
            <a:ext cx="172806" cy="5765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ED59B8-9D6D-63B5-8509-3690DBB90DAD}"/>
              </a:ext>
            </a:extLst>
          </p:cNvPr>
          <p:cNvSpPr txBox="1"/>
          <p:nvPr/>
        </p:nvSpPr>
        <p:spPr>
          <a:xfrm>
            <a:off x="6475434" y="4198865"/>
            <a:ext cx="78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brelse( )</a:t>
            </a:r>
          </a:p>
        </p:txBody>
      </p:sp>
      <p:sp>
        <p:nvSpPr>
          <p:cNvPr id="112" name="Left Arrow 111">
            <a:extLst>
              <a:ext uri="{FF2B5EF4-FFF2-40B4-BE49-F238E27FC236}">
                <a16:creationId xmlns:a16="http://schemas.microsoft.com/office/drawing/2014/main" id="{8A98ED8C-6B09-F206-4EB6-D056D4D026B5}"/>
              </a:ext>
            </a:extLst>
          </p:cNvPr>
          <p:cNvSpPr/>
          <p:nvPr/>
        </p:nvSpPr>
        <p:spPr>
          <a:xfrm rot="1719417">
            <a:off x="3426330" y="5327650"/>
            <a:ext cx="1309482" cy="34255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9F0FC0-A4B1-D630-44DF-77E689415323}"/>
              </a:ext>
            </a:extLst>
          </p:cNvPr>
          <p:cNvSpPr txBox="1"/>
          <p:nvPr/>
        </p:nvSpPr>
        <p:spPr>
          <a:xfrm rot="1819363">
            <a:off x="2879489" y="5623877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sp>
        <p:nvSpPr>
          <p:cNvPr id="115" name="Left Arrow 114">
            <a:extLst>
              <a:ext uri="{FF2B5EF4-FFF2-40B4-BE49-F238E27FC236}">
                <a16:creationId xmlns:a16="http://schemas.microsoft.com/office/drawing/2014/main" id="{9E4FDA34-AA5C-6D22-4A5A-A5D560789FB5}"/>
              </a:ext>
            </a:extLst>
          </p:cNvPr>
          <p:cNvSpPr/>
          <p:nvPr/>
        </p:nvSpPr>
        <p:spPr>
          <a:xfrm rot="8955625">
            <a:off x="7452689" y="5319054"/>
            <a:ext cx="1309482" cy="34255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A3C6F5-C50A-B3E1-290D-C386E1E22B57}"/>
              </a:ext>
            </a:extLst>
          </p:cNvPr>
          <p:cNvSpPr txBox="1"/>
          <p:nvPr/>
        </p:nvSpPr>
        <p:spPr>
          <a:xfrm rot="19636333">
            <a:off x="7335587" y="5574469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538EF1-BDBE-BB3A-C8D1-582EEB455B35}"/>
              </a:ext>
            </a:extLst>
          </p:cNvPr>
          <p:cNvSpPr/>
          <p:nvPr/>
        </p:nvSpPr>
        <p:spPr>
          <a:xfrm>
            <a:off x="5743034" y="30477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925E0C-763D-6EC3-F5AA-A02F1DA64CA8}"/>
              </a:ext>
            </a:extLst>
          </p:cNvPr>
          <p:cNvSpPr txBox="1"/>
          <p:nvPr/>
        </p:nvSpPr>
        <p:spPr>
          <a:xfrm>
            <a:off x="5807343" y="32131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20" name="Doughnut 119">
            <a:extLst>
              <a:ext uri="{FF2B5EF4-FFF2-40B4-BE49-F238E27FC236}">
                <a16:creationId xmlns:a16="http://schemas.microsoft.com/office/drawing/2014/main" id="{01CF477B-4CAF-0EBB-D574-29E0549FFED1}"/>
              </a:ext>
            </a:extLst>
          </p:cNvPr>
          <p:cNvSpPr/>
          <p:nvPr/>
        </p:nvSpPr>
        <p:spPr>
          <a:xfrm>
            <a:off x="5309338" y="2642151"/>
            <a:ext cx="1556204" cy="1557789"/>
          </a:xfrm>
          <a:prstGeom prst="donut">
            <a:avLst>
              <a:gd name="adj" fmla="val 11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9518A-FD23-7495-0DB0-67E39425A2CA}"/>
              </a:ext>
            </a:extLst>
          </p:cNvPr>
          <p:cNvSpPr txBox="1"/>
          <p:nvPr/>
        </p:nvSpPr>
        <p:spPr>
          <a:xfrm>
            <a:off x="5673650" y="2596726"/>
            <a:ext cx="854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disk driver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0DCF8FC6-D835-C167-FA5C-3E20866FD8FD}"/>
              </a:ext>
            </a:extLst>
          </p:cNvPr>
          <p:cNvSpPr/>
          <p:nvPr/>
        </p:nvSpPr>
        <p:spPr>
          <a:xfrm rot="12808621">
            <a:off x="4930563" y="3531118"/>
            <a:ext cx="166029" cy="110443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98800-ACC8-DC2C-441F-609408B4E036}"/>
              </a:ext>
            </a:extLst>
          </p:cNvPr>
          <p:cNvSpPr txBox="1"/>
          <p:nvPr/>
        </p:nvSpPr>
        <p:spPr>
          <a:xfrm>
            <a:off x="4339183" y="3931806"/>
            <a:ext cx="136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virtio_disk_rw( )</a:t>
            </a:r>
          </a:p>
        </p:txBody>
      </p:sp>
    </p:spTree>
    <p:extLst>
      <p:ext uri="{BB962C8B-B14F-4D97-AF65-F5344CB8AC3E}">
        <p14:creationId xmlns:p14="http://schemas.microsoft.com/office/powerpoint/2010/main" val="289798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Cache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(after 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brelse(Block 3)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C94B5-34A0-ABC3-9412-813BECF5BB5E}"/>
              </a:ext>
            </a:extLst>
          </p:cNvPr>
          <p:cNvSpPr/>
          <p:nvPr/>
        </p:nvSpPr>
        <p:spPr>
          <a:xfrm>
            <a:off x="5532268" y="5007114"/>
            <a:ext cx="1127464" cy="7078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6A5C-39AF-2FB7-6226-AD3C66552D64}"/>
              </a:ext>
            </a:extLst>
          </p:cNvPr>
          <p:cNvSpPr txBox="1"/>
          <p:nvPr/>
        </p:nvSpPr>
        <p:spPr>
          <a:xfrm>
            <a:off x="5637320" y="5007114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BC4-D0FA-8908-93AB-AFF4DCB6C7FD}"/>
              </a:ext>
            </a:extLst>
          </p:cNvPr>
          <p:cNvSpPr/>
          <p:nvPr/>
        </p:nvSpPr>
        <p:spPr>
          <a:xfrm>
            <a:off x="5532268" y="6109425"/>
            <a:ext cx="1127464" cy="335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F53A-5A1F-6DCB-8078-F0306BA5E8F0}"/>
              </a:ext>
            </a:extLst>
          </p:cNvPr>
          <p:cNvSpPr txBox="1"/>
          <p:nvPr/>
        </p:nvSpPr>
        <p:spPr>
          <a:xfrm>
            <a:off x="5780843" y="6138807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08804-2A50-92A8-8B0F-BAA0F9DD2D93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6096000" y="5715000"/>
            <a:ext cx="0" cy="39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5D3F47-F326-940F-13D6-96ACE4D7ABB7}"/>
              </a:ext>
            </a:extLst>
          </p:cNvPr>
          <p:cNvSpPr txBox="1"/>
          <p:nvPr/>
        </p:nvSpPr>
        <p:spPr>
          <a:xfrm>
            <a:off x="6045621" y="5777256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866AA-CFE2-CB41-8C98-0434D74938DA}"/>
              </a:ext>
            </a:extLst>
          </p:cNvPr>
          <p:cNvSpPr/>
          <p:nvPr/>
        </p:nvSpPr>
        <p:spPr>
          <a:xfrm rot="19904949">
            <a:off x="7109447" y="4557772"/>
            <a:ext cx="1127464" cy="7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636D8-012A-79C9-5546-D22B688A48C6}"/>
              </a:ext>
            </a:extLst>
          </p:cNvPr>
          <p:cNvSpPr/>
          <p:nvPr/>
        </p:nvSpPr>
        <p:spPr>
          <a:xfrm rot="1836984">
            <a:off x="3953801" y="4544684"/>
            <a:ext cx="1127464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91E64-9C6F-27A2-405B-EAE6C40D9E83}"/>
              </a:ext>
            </a:extLst>
          </p:cNvPr>
          <p:cNvSpPr/>
          <p:nvPr/>
        </p:nvSpPr>
        <p:spPr>
          <a:xfrm rot="3569557">
            <a:off x="2697059" y="336297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9F1C-6674-59AB-A009-173EEDD7E971}"/>
              </a:ext>
            </a:extLst>
          </p:cNvPr>
          <p:cNvSpPr/>
          <p:nvPr/>
        </p:nvSpPr>
        <p:spPr>
          <a:xfrm rot="20036567">
            <a:off x="3355017" y="1739900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E90F0-2D3D-6BA8-A8D1-65FCC58B7867}"/>
              </a:ext>
            </a:extLst>
          </p:cNvPr>
          <p:cNvSpPr/>
          <p:nvPr/>
        </p:nvSpPr>
        <p:spPr>
          <a:xfrm rot="18137722">
            <a:off x="8388786" y="336382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9E708-996A-BC5E-7987-FA96F5B09363}"/>
              </a:ext>
            </a:extLst>
          </p:cNvPr>
          <p:cNvSpPr/>
          <p:nvPr/>
        </p:nvSpPr>
        <p:spPr>
          <a:xfrm rot="1585064">
            <a:off x="7709412" y="1757068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AF6A-D5D3-C7A7-54EF-F4397281B9C4}"/>
              </a:ext>
            </a:extLst>
          </p:cNvPr>
          <p:cNvCxnSpPr>
            <a:cxnSpLocks/>
          </p:cNvCxnSpPr>
          <p:nvPr/>
        </p:nvCxnSpPr>
        <p:spPr>
          <a:xfrm flipV="1">
            <a:off x="6657317" y="4997188"/>
            <a:ext cx="435941" cy="23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43B010-AC03-2A44-1689-21838BE8C54C}"/>
              </a:ext>
            </a:extLst>
          </p:cNvPr>
          <p:cNvCxnSpPr>
            <a:cxnSpLocks/>
          </p:cNvCxnSpPr>
          <p:nvPr/>
        </p:nvCxnSpPr>
        <p:spPr>
          <a:xfrm flipH="1">
            <a:off x="6657317" y="5308152"/>
            <a:ext cx="616525" cy="312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801E8-F700-DBCC-A646-7E734EB177A4}"/>
              </a:ext>
            </a:extLst>
          </p:cNvPr>
          <p:cNvCxnSpPr>
            <a:cxnSpLocks/>
          </p:cNvCxnSpPr>
          <p:nvPr/>
        </p:nvCxnSpPr>
        <p:spPr>
          <a:xfrm flipH="1" flipV="1">
            <a:off x="4860381" y="5371759"/>
            <a:ext cx="671886" cy="26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341C7-FBB0-5960-C0A4-363D32DB21C7}"/>
              </a:ext>
            </a:extLst>
          </p:cNvPr>
          <p:cNvCxnSpPr>
            <a:cxnSpLocks/>
          </p:cNvCxnSpPr>
          <p:nvPr/>
        </p:nvCxnSpPr>
        <p:spPr>
          <a:xfrm>
            <a:off x="5068848" y="5030756"/>
            <a:ext cx="462932" cy="19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20E25-2694-1CFF-C0AC-72BCA372C98D}"/>
              </a:ext>
            </a:extLst>
          </p:cNvPr>
          <p:cNvCxnSpPr>
            <a:cxnSpLocks/>
          </p:cNvCxnSpPr>
          <p:nvPr/>
        </p:nvCxnSpPr>
        <p:spPr>
          <a:xfrm flipV="1">
            <a:off x="8059395" y="4046174"/>
            <a:ext cx="421422" cy="4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328EC-3E83-B92F-BBBD-293756C991DE}"/>
              </a:ext>
            </a:extLst>
          </p:cNvPr>
          <p:cNvCxnSpPr>
            <a:cxnSpLocks/>
          </p:cNvCxnSpPr>
          <p:nvPr/>
        </p:nvCxnSpPr>
        <p:spPr>
          <a:xfrm flipH="1">
            <a:off x="8259333" y="4242431"/>
            <a:ext cx="499382" cy="5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5AD88F-FBAF-9D69-685A-50ED77FC609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8778008" y="2361822"/>
            <a:ext cx="430885" cy="87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2CC71-B5B9-8112-B517-FE09DA5F62E4}"/>
              </a:ext>
            </a:extLst>
          </p:cNvPr>
          <p:cNvCxnSpPr>
            <a:cxnSpLocks/>
          </p:cNvCxnSpPr>
          <p:nvPr/>
        </p:nvCxnSpPr>
        <p:spPr>
          <a:xfrm>
            <a:off x="8930995" y="2041452"/>
            <a:ext cx="636748" cy="138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DDE0F5-386F-AD64-E872-1AD1B31C1CEE}"/>
              </a:ext>
            </a:extLst>
          </p:cNvPr>
          <p:cNvCxnSpPr>
            <a:cxnSpLocks/>
          </p:cNvCxnSpPr>
          <p:nvPr/>
        </p:nvCxnSpPr>
        <p:spPr>
          <a:xfrm>
            <a:off x="3621547" y="4118346"/>
            <a:ext cx="502648" cy="3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685426-4DCF-DD48-6687-19516C06FBC1}"/>
              </a:ext>
            </a:extLst>
          </p:cNvPr>
          <p:cNvCxnSpPr>
            <a:cxnSpLocks/>
          </p:cNvCxnSpPr>
          <p:nvPr/>
        </p:nvCxnSpPr>
        <p:spPr>
          <a:xfrm flipH="1" flipV="1">
            <a:off x="3325801" y="4298327"/>
            <a:ext cx="641134" cy="46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C901FC-3A7B-DB34-EE5D-C4BE446899E9}"/>
              </a:ext>
            </a:extLst>
          </p:cNvPr>
          <p:cNvCxnSpPr>
            <a:cxnSpLocks/>
          </p:cNvCxnSpPr>
          <p:nvPr/>
        </p:nvCxnSpPr>
        <p:spPr>
          <a:xfrm flipH="1">
            <a:off x="3143916" y="2464763"/>
            <a:ext cx="336131" cy="64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884241-719F-4F25-FA4B-C73BF5E22757}"/>
              </a:ext>
            </a:extLst>
          </p:cNvPr>
          <p:cNvCxnSpPr>
            <a:cxnSpLocks/>
          </p:cNvCxnSpPr>
          <p:nvPr/>
        </p:nvCxnSpPr>
        <p:spPr>
          <a:xfrm flipV="1">
            <a:off x="2732203" y="2111011"/>
            <a:ext cx="593598" cy="125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1E6B09-A124-D530-84A9-797C2E00B407}"/>
              </a:ext>
            </a:extLst>
          </p:cNvPr>
          <p:cNvCxnSpPr>
            <a:cxnSpLocks/>
          </p:cNvCxnSpPr>
          <p:nvPr/>
        </p:nvCxnSpPr>
        <p:spPr>
          <a:xfrm>
            <a:off x="4860381" y="1722268"/>
            <a:ext cx="2481452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ot"/>
            <a:round/>
            <a:headEnd type="non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B2159D-A0D9-8B5E-FD41-9AC6F0F28096}"/>
              </a:ext>
            </a:extLst>
          </p:cNvPr>
          <p:cNvCxnSpPr>
            <a:cxnSpLocks/>
          </p:cNvCxnSpPr>
          <p:nvPr/>
        </p:nvCxnSpPr>
        <p:spPr>
          <a:xfrm>
            <a:off x="4860381" y="2019587"/>
            <a:ext cx="2481452" cy="0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ysDot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9F201ED-35EE-593F-4A49-E171C62E8A38}"/>
              </a:ext>
            </a:extLst>
          </p:cNvPr>
          <p:cNvSpPr txBox="1"/>
          <p:nvPr/>
        </p:nvSpPr>
        <p:spPr>
          <a:xfrm>
            <a:off x="5816115" y="12977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...….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2050EE-CAC1-BD60-0F73-CE50D5D337C6}"/>
              </a:ext>
            </a:extLst>
          </p:cNvPr>
          <p:cNvCxnSpPr>
            <a:cxnSpLocks/>
          </p:cNvCxnSpPr>
          <p:nvPr/>
        </p:nvCxnSpPr>
        <p:spPr>
          <a:xfrm>
            <a:off x="10110876" y="5777256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0DC723-BE5E-08D1-5FB4-459539ADD43F}"/>
              </a:ext>
            </a:extLst>
          </p:cNvPr>
          <p:cNvSpPr txBox="1"/>
          <p:nvPr/>
        </p:nvSpPr>
        <p:spPr>
          <a:xfrm>
            <a:off x="10577690" y="5620588"/>
            <a:ext cx="6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next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3F72A5-B258-5B16-2F85-AA6FD4080A23}"/>
              </a:ext>
            </a:extLst>
          </p:cNvPr>
          <p:cNvSpPr txBox="1"/>
          <p:nvPr/>
        </p:nvSpPr>
        <p:spPr>
          <a:xfrm>
            <a:off x="10577690" y="5984918"/>
            <a:ext cx="606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prev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754004-D822-9605-077E-2C3DC848367D}"/>
              </a:ext>
            </a:extLst>
          </p:cNvPr>
          <p:cNvCxnSpPr>
            <a:cxnSpLocks/>
          </p:cNvCxnSpPr>
          <p:nvPr/>
        </p:nvCxnSpPr>
        <p:spPr>
          <a:xfrm flipH="1">
            <a:off x="10110876" y="6140857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Down Arrow 96">
            <a:extLst>
              <a:ext uri="{FF2B5EF4-FFF2-40B4-BE49-F238E27FC236}">
                <a16:creationId xmlns:a16="http://schemas.microsoft.com/office/drawing/2014/main" id="{6F880298-DC35-5EFF-0B42-2879BA6A2465}"/>
              </a:ext>
            </a:extLst>
          </p:cNvPr>
          <p:cNvSpPr/>
          <p:nvPr/>
        </p:nvSpPr>
        <p:spPr>
          <a:xfrm>
            <a:off x="6756989" y="4509527"/>
            <a:ext cx="172806" cy="5765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ED59B8-9D6D-63B5-8509-3690DBB90DAD}"/>
              </a:ext>
            </a:extLst>
          </p:cNvPr>
          <p:cNvSpPr txBox="1"/>
          <p:nvPr/>
        </p:nvSpPr>
        <p:spPr>
          <a:xfrm>
            <a:off x="6475434" y="4198865"/>
            <a:ext cx="78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brelse( )</a:t>
            </a:r>
          </a:p>
        </p:txBody>
      </p:sp>
      <p:sp>
        <p:nvSpPr>
          <p:cNvPr id="112" name="Left Arrow 111">
            <a:extLst>
              <a:ext uri="{FF2B5EF4-FFF2-40B4-BE49-F238E27FC236}">
                <a16:creationId xmlns:a16="http://schemas.microsoft.com/office/drawing/2014/main" id="{8A98ED8C-6B09-F206-4EB6-D056D4D026B5}"/>
              </a:ext>
            </a:extLst>
          </p:cNvPr>
          <p:cNvSpPr/>
          <p:nvPr/>
        </p:nvSpPr>
        <p:spPr>
          <a:xfrm rot="1719417">
            <a:off x="3426330" y="5327650"/>
            <a:ext cx="1309482" cy="34255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9F0FC0-A4B1-D630-44DF-77E689415323}"/>
              </a:ext>
            </a:extLst>
          </p:cNvPr>
          <p:cNvSpPr txBox="1"/>
          <p:nvPr/>
        </p:nvSpPr>
        <p:spPr>
          <a:xfrm rot="1819363">
            <a:off x="2879489" y="5623877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sp>
        <p:nvSpPr>
          <p:cNvPr id="115" name="Left Arrow 114">
            <a:extLst>
              <a:ext uri="{FF2B5EF4-FFF2-40B4-BE49-F238E27FC236}">
                <a16:creationId xmlns:a16="http://schemas.microsoft.com/office/drawing/2014/main" id="{9E4FDA34-AA5C-6D22-4A5A-A5D560789FB5}"/>
              </a:ext>
            </a:extLst>
          </p:cNvPr>
          <p:cNvSpPr/>
          <p:nvPr/>
        </p:nvSpPr>
        <p:spPr>
          <a:xfrm rot="8955625">
            <a:off x="7452689" y="5319054"/>
            <a:ext cx="1309482" cy="34255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A3C6F5-C50A-B3E1-290D-C386E1E22B57}"/>
              </a:ext>
            </a:extLst>
          </p:cNvPr>
          <p:cNvSpPr txBox="1"/>
          <p:nvPr/>
        </p:nvSpPr>
        <p:spPr>
          <a:xfrm rot="19636333">
            <a:off x="7335587" y="5574469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538EF1-BDBE-BB3A-C8D1-582EEB455B35}"/>
              </a:ext>
            </a:extLst>
          </p:cNvPr>
          <p:cNvSpPr/>
          <p:nvPr/>
        </p:nvSpPr>
        <p:spPr>
          <a:xfrm>
            <a:off x="5743034" y="30477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925E0C-763D-6EC3-F5AA-A02F1DA64CA8}"/>
              </a:ext>
            </a:extLst>
          </p:cNvPr>
          <p:cNvSpPr txBox="1"/>
          <p:nvPr/>
        </p:nvSpPr>
        <p:spPr>
          <a:xfrm>
            <a:off x="5807343" y="32131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20" name="Doughnut 119">
            <a:extLst>
              <a:ext uri="{FF2B5EF4-FFF2-40B4-BE49-F238E27FC236}">
                <a16:creationId xmlns:a16="http://schemas.microsoft.com/office/drawing/2014/main" id="{01CF477B-4CAF-0EBB-D574-29E0549FFED1}"/>
              </a:ext>
            </a:extLst>
          </p:cNvPr>
          <p:cNvSpPr/>
          <p:nvPr/>
        </p:nvSpPr>
        <p:spPr>
          <a:xfrm>
            <a:off x="5309338" y="2642151"/>
            <a:ext cx="1556204" cy="1557789"/>
          </a:xfrm>
          <a:prstGeom prst="donut">
            <a:avLst>
              <a:gd name="adj" fmla="val 11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9518A-FD23-7495-0DB0-67E39425A2CA}"/>
              </a:ext>
            </a:extLst>
          </p:cNvPr>
          <p:cNvSpPr txBox="1"/>
          <p:nvPr/>
        </p:nvSpPr>
        <p:spPr>
          <a:xfrm>
            <a:off x="5673650" y="2596726"/>
            <a:ext cx="854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disk driver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0DCF8FC6-D835-C167-FA5C-3E20866FD8FD}"/>
              </a:ext>
            </a:extLst>
          </p:cNvPr>
          <p:cNvSpPr/>
          <p:nvPr/>
        </p:nvSpPr>
        <p:spPr>
          <a:xfrm rot="12808621">
            <a:off x="4930563" y="3531118"/>
            <a:ext cx="166029" cy="110443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98800-ACC8-DC2C-441F-609408B4E036}"/>
              </a:ext>
            </a:extLst>
          </p:cNvPr>
          <p:cNvSpPr txBox="1"/>
          <p:nvPr/>
        </p:nvSpPr>
        <p:spPr>
          <a:xfrm>
            <a:off x="4339183" y="3931806"/>
            <a:ext cx="136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virtio_disk_rw( )</a:t>
            </a:r>
          </a:p>
        </p:txBody>
      </p:sp>
    </p:spTree>
    <p:extLst>
      <p:ext uri="{BB962C8B-B14F-4D97-AF65-F5344CB8AC3E}">
        <p14:creationId xmlns:p14="http://schemas.microsoft.com/office/powerpoint/2010/main" val="115389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Logging 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3F882-560C-CF6D-F386-6AF87044BF0D}"/>
              </a:ext>
            </a:extLst>
          </p:cNvPr>
          <p:cNvSpPr/>
          <p:nvPr/>
        </p:nvSpPr>
        <p:spPr>
          <a:xfrm>
            <a:off x="2883136" y="1429306"/>
            <a:ext cx="6030046" cy="97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89D8-8B03-9730-DAB0-23D723D7A903}"/>
              </a:ext>
            </a:extLst>
          </p:cNvPr>
          <p:cNvSpPr txBox="1"/>
          <p:nvPr/>
        </p:nvSpPr>
        <p:spPr>
          <a:xfrm>
            <a:off x="6428817" y="1118016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E0402-847B-4B0D-B448-EBD84FEF777D}"/>
              </a:ext>
            </a:extLst>
          </p:cNvPr>
          <p:cNvSpPr/>
          <p:nvPr/>
        </p:nvSpPr>
        <p:spPr>
          <a:xfrm>
            <a:off x="3495582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3C2A1-246C-E245-EA53-EFACD601BEE3}"/>
              </a:ext>
            </a:extLst>
          </p:cNvPr>
          <p:cNvSpPr txBox="1"/>
          <p:nvPr/>
        </p:nvSpPr>
        <p:spPr>
          <a:xfrm>
            <a:off x="3495582" y="142930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0936D-635E-8C34-1EF1-F0C64268F8C5}"/>
              </a:ext>
            </a:extLst>
          </p:cNvPr>
          <p:cNvSpPr/>
          <p:nvPr/>
        </p:nvSpPr>
        <p:spPr>
          <a:xfrm>
            <a:off x="4039339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D8DF9-C611-CFCB-77B3-4BB53753B538}"/>
              </a:ext>
            </a:extLst>
          </p:cNvPr>
          <p:cNvSpPr txBox="1"/>
          <p:nvPr/>
        </p:nvSpPr>
        <p:spPr>
          <a:xfrm>
            <a:off x="4046317" y="143464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34590-C5A6-4E97-CCBA-976432FF6CF7}"/>
              </a:ext>
            </a:extLst>
          </p:cNvPr>
          <p:cNvSpPr/>
          <p:nvPr/>
        </p:nvSpPr>
        <p:spPr>
          <a:xfrm>
            <a:off x="4777360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329-7A83-BAAA-9D92-895F23A234AC}"/>
              </a:ext>
            </a:extLst>
          </p:cNvPr>
          <p:cNvSpPr txBox="1"/>
          <p:nvPr/>
        </p:nvSpPr>
        <p:spPr>
          <a:xfrm>
            <a:off x="4774720" y="14395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002D7-51FD-D1D1-E072-02B3213EAB4A}"/>
              </a:ext>
            </a:extLst>
          </p:cNvPr>
          <p:cNvSpPr txBox="1"/>
          <p:nvPr/>
        </p:nvSpPr>
        <p:spPr>
          <a:xfrm>
            <a:off x="4480768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D91ED9-B82F-4803-B40C-92CA930D1B52}"/>
              </a:ext>
            </a:extLst>
          </p:cNvPr>
          <p:cNvSpPr/>
          <p:nvPr/>
        </p:nvSpPr>
        <p:spPr>
          <a:xfrm rot="16200000">
            <a:off x="3887158" y="332312"/>
            <a:ext cx="364869" cy="1803805"/>
          </a:xfrm>
          <a:prstGeom prst="rightBrace">
            <a:avLst>
              <a:gd name="adj1" fmla="val 7634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FE09B-5FC3-9437-415F-5CB17D35C59E}"/>
              </a:ext>
            </a:extLst>
          </p:cNvPr>
          <p:cNvSpPr txBox="1"/>
          <p:nvPr/>
        </p:nvSpPr>
        <p:spPr>
          <a:xfrm>
            <a:off x="3835393" y="7303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A81B1-E520-6049-9816-BC8F3E124D61}"/>
              </a:ext>
            </a:extLst>
          </p:cNvPr>
          <p:cNvSpPr/>
          <p:nvPr/>
        </p:nvSpPr>
        <p:spPr>
          <a:xfrm>
            <a:off x="5378009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B466-AECD-2E3C-C6A2-56241F1EC63D}"/>
              </a:ext>
            </a:extLst>
          </p:cNvPr>
          <p:cNvSpPr/>
          <p:nvPr/>
        </p:nvSpPr>
        <p:spPr>
          <a:xfrm>
            <a:off x="5922766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F16C7-4B16-93E0-179C-8D47AA98E440}"/>
              </a:ext>
            </a:extLst>
          </p:cNvPr>
          <p:cNvSpPr txBox="1"/>
          <p:nvPr/>
        </p:nvSpPr>
        <p:spPr>
          <a:xfrm>
            <a:off x="6438112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882F5-5BE7-2A8E-40EA-C55F495ED0D4}"/>
              </a:ext>
            </a:extLst>
          </p:cNvPr>
          <p:cNvSpPr/>
          <p:nvPr/>
        </p:nvSpPr>
        <p:spPr>
          <a:xfrm>
            <a:off x="6469170" y="1471477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5FB23-ACF5-45D8-B3C1-D410501DC1F5}"/>
              </a:ext>
            </a:extLst>
          </p:cNvPr>
          <p:cNvSpPr/>
          <p:nvPr/>
        </p:nvSpPr>
        <p:spPr>
          <a:xfrm>
            <a:off x="7016414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EAD1B-3B59-1339-8E4D-E52DA1CA378C}"/>
              </a:ext>
            </a:extLst>
          </p:cNvPr>
          <p:cNvSpPr/>
          <p:nvPr/>
        </p:nvSpPr>
        <p:spPr>
          <a:xfrm>
            <a:off x="8369492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FE40C-1660-D6B3-D9B1-C9DB77BAD6F4}"/>
              </a:ext>
            </a:extLst>
          </p:cNvPr>
          <p:cNvSpPr/>
          <p:nvPr/>
        </p:nvSpPr>
        <p:spPr>
          <a:xfrm>
            <a:off x="7820407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799B6-0DE8-95EE-4784-C9CEB6973828}"/>
              </a:ext>
            </a:extLst>
          </p:cNvPr>
          <p:cNvSpPr txBox="1"/>
          <p:nvPr/>
        </p:nvSpPr>
        <p:spPr>
          <a:xfrm>
            <a:off x="7475884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6654F3-DDA5-718C-9D5B-E839FCDCDF78}"/>
              </a:ext>
            </a:extLst>
          </p:cNvPr>
          <p:cNvSpPr/>
          <p:nvPr/>
        </p:nvSpPr>
        <p:spPr>
          <a:xfrm>
            <a:off x="2952991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92863-5BAA-60C0-8BC8-3E44AC7B50C1}"/>
              </a:ext>
            </a:extLst>
          </p:cNvPr>
          <p:cNvSpPr txBox="1"/>
          <p:nvPr/>
        </p:nvSpPr>
        <p:spPr>
          <a:xfrm>
            <a:off x="3032727" y="1421748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11C5A-7B57-1F3A-6642-7F12EEAF4800}"/>
              </a:ext>
            </a:extLst>
          </p:cNvPr>
          <p:cNvSpPr/>
          <p:nvPr/>
        </p:nvSpPr>
        <p:spPr>
          <a:xfrm>
            <a:off x="1133064" y="2858609"/>
            <a:ext cx="1552381" cy="273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ABAB9C-575C-E152-CC65-60D6BB0BDD52}"/>
              </a:ext>
            </a:extLst>
          </p:cNvPr>
          <p:cNvSpPr txBox="1"/>
          <p:nvPr/>
        </p:nvSpPr>
        <p:spPr>
          <a:xfrm>
            <a:off x="1378074" y="550248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E0ECC-A60C-5C67-D510-9CBF543E538C}"/>
              </a:ext>
            </a:extLst>
          </p:cNvPr>
          <p:cNvSpPr/>
          <p:nvPr/>
        </p:nvSpPr>
        <p:spPr>
          <a:xfrm>
            <a:off x="1214904" y="4639654"/>
            <a:ext cx="472736" cy="896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BFE6F3-F3F7-FFDB-B82E-F10D91CCF091}"/>
              </a:ext>
            </a:extLst>
          </p:cNvPr>
          <p:cNvSpPr/>
          <p:nvPr/>
        </p:nvSpPr>
        <p:spPr>
          <a:xfrm>
            <a:off x="5219466" y="1129679"/>
            <a:ext cx="920315" cy="3018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CBE6C-880D-9334-38C2-5D6F122978D4}"/>
              </a:ext>
            </a:extLst>
          </p:cNvPr>
          <p:cNvSpPr txBox="1"/>
          <p:nvPr/>
        </p:nvSpPr>
        <p:spPr>
          <a:xfrm>
            <a:off x="1298025" y="4637432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lh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157ED18-DBED-76E9-DBB4-4CC6E1D0F94B}"/>
              </a:ext>
            </a:extLst>
          </p:cNvPr>
          <p:cNvSpPr/>
          <p:nvPr/>
        </p:nvSpPr>
        <p:spPr>
          <a:xfrm>
            <a:off x="1124185" y="2906378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15EAF-1B38-0B68-C89B-DE4F9F8FC837}"/>
              </a:ext>
            </a:extLst>
          </p:cNvPr>
          <p:cNvSpPr txBox="1"/>
          <p:nvPr/>
        </p:nvSpPr>
        <p:spPr>
          <a:xfrm>
            <a:off x="1344803" y="2836027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3A012-A5AE-8D5D-48B5-65D03E13663C}"/>
              </a:ext>
            </a:extLst>
          </p:cNvPr>
          <p:cNvSpPr/>
          <p:nvPr/>
        </p:nvSpPr>
        <p:spPr>
          <a:xfrm>
            <a:off x="1214904" y="4968126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9D8065-5093-08D2-7AFF-459AC6457C65}"/>
              </a:ext>
            </a:extLst>
          </p:cNvPr>
          <p:cNvSpPr/>
          <p:nvPr/>
        </p:nvSpPr>
        <p:spPr>
          <a:xfrm>
            <a:off x="1770761" y="4645035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log1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BED34-B78B-F2D8-D228-94185350D358}"/>
              </a:ext>
            </a:extLst>
          </p:cNvPr>
          <p:cNvSpPr/>
          <p:nvPr/>
        </p:nvSpPr>
        <p:spPr>
          <a:xfrm>
            <a:off x="1770761" y="487629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log2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D27254-BCF1-B24D-5B59-87D044B13780}"/>
              </a:ext>
            </a:extLst>
          </p:cNvPr>
          <p:cNvSpPr/>
          <p:nvPr/>
        </p:nvSpPr>
        <p:spPr>
          <a:xfrm>
            <a:off x="1770761" y="533927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logn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74BA5EE-3956-0E11-D3B4-F2C012BFB392}"/>
              </a:ext>
            </a:extLst>
          </p:cNvPr>
          <p:cNvSpPr/>
          <p:nvPr/>
        </p:nvSpPr>
        <p:spPr>
          <a:xfrm>
            <a:off x="1604519" y="4645036"/>
            <a:ext cx="203882" cy="875291"/>
          </a:xfrm>
          <a:prstGeom prst="leftBrace">
            <a:avLst>
              <a:gd name="adj1" fmla="val 31505"/>
              <a:gd name="adj2" fmla="val 507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6AA078-539E-7C36-FAAA-3449CF135FC2}"/>
              </a:ext>
            </a:extLst>
          </p:cNvPr>
          <p:cNvSpPr txBox="1"/>
          <p:nvPr/>
        </p:nvSpPr>
        <p:spPr>
          <a:xfrm>
            <a:off x="2044768" y="49597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6E6059-EB4C-7251-8047-C10248E4D2E8}"/>
              </a:ext>
            </a:extLst>
          </p:cNvPr>
          <p:cNvSpPr/>
          <p:nvPr/>
        </p:nvSpPr>
        <p:spPr>
          <a:xfrm>
            <a:off x="1203781" y="5233632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B7F443-4A1D-388B-4B54-E44C7593993D}"/>
              </a:ext>
            </a:extLst>
          </p:cNvPr>
          <p:cNvSpPr/>
          <p:nvPr/>
        </p:nvSpPr>
        <p:spPr>
          <a:xfrm>
            <a:off x="4379321" y="2865657"/>
            <a:ext cx="3527634" cy="5703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Log writes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9A47F9-717D-7B8D-52D2-CE67BF5EC83F}"/>
              </a:ext>
            </a:extLst>
          </p:cNvPr>
          <p:cNvSpPr/>
          <p:nvPr/>
        </p:nvSpPr>
        <p:spPr>
          <a:xfrm>
            <a:off x="4379321" y="3713652"/>
            <a:ext cx="3527634" cy="4763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Commit Operation (log header)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F19472-F79C-D470-4EAD-64B11D30C9EA}"/>
              </a:ext>
            </a:extLst>
          </p:cNvPr>
          <p:cNvSpPr/>
          <p:nvPr/>
        </p:nvSpPr>
        <p:spPr>
          <a:xfrm>
            <a:off x="4381297" y="4356704"/>
            <a:ext cx="3527634" cy="62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Install Transaction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F8A570-5F90-752B-1910-8F9A08F210FD}"/>
              </a:ext>
            </a:extLst>
          </p:cNvPr>
          <p:cNvSpPr/>
          <p:nvPr/>
        </p:nvSpPr>
        <p:spPr>
          <a:xfrm>
            <a:off x="4395317" y="5198945"/>
            <a:ext cx="3527634" cy="3140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Clean Log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0B8663-FC41-42C8-CBEE-794E8207C67A}"/>
              </a:ext>
            </a:extLst>
          </p:cNvPr>
          <p:cNvSpPr/>
          <p:nvPr/>
        </p:nvSpPr>
        <p:spPr>
          <a:xfrm>
            <a:off x="2818180" y="4958505"/>
            <a:ext cx="919277" cy="240440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log_write()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3F7999-780C-C4BD-E482-1343C7B1038C}"/>
              </a:ext>
            </a:extLst>
          </p:cNvPr>
          <p:cNvSpPr/>
          <p:nvPr/>
        </p:nvSpPr>
        <p:spPr>
          <a:xfrm>
            <a:off x="77680" y="3713652"/>
            <a:ext cx="981352" cy="2973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write_head()</a:t>
            </a:r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F20BA20-E6BF-268B-5C60-7BC612ACB903}"/>
              </a:ext>
            </a:extLst>
          </p:cNvPr>
          <p:cNvSpPr/>
          <p:nvPr/>
        </p:nvSpPr>
        <p:spPr>
          <a:xfrm>
            <a:off x="1604519" y="4232823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4673DA1B-0CB9-E557-EF82-9EABA7ABDE5E}"/>
              </a:ext>
            </a:extLst>
          </p:cNvPr>
          <p:cNvSpPr/>
          <p:nvPr/>
        </p:nvSpPr>
        <p:spPr>
          <a:xfrm rot="10800000">
            <a:off x="1978740" y="4253914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7589E-745C-C9B7-0921-8F8988E38DFE}"/>
              </a:ext>
            </a:extLst>
          </p:cNvPr>
          <p:cNvSpPr txBox="1"/>
          <p:nvPr/>
        </p:nvSpPr>
        <p:spPr>
          <a:xfrm>
            <a:off x="1805953" y="4195111"/>
            <a:ext cx="54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37BA51-15D1-0D51-8809-3BDB92643D0C}"/>
              </a:ext>
            </a:extLst>
          </p:cNvPr>
          <p:cNvSpPr txBox="1"/>
          <p:nvPr/>
        </p:nvSpPr>
        <p:spPr>
          <a:xfrm>
            <a:off x="1414791" y="4348133"/>
            <a:ext cx="58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bwrite</a:t>
            </a:r>
          </a:p>
        </p:txBody>
      </p:sp>
      <p:sp>
        <p:nvSpPr>
          <p:cNvPr id="86" name="Striped Right Arrow 85">
            <a:extLst>
              <a:ext uri="{FF2B5EF4-FFF2-40B4-BE49-F238E27FC236}">
                <a16:creationId xmlns:a16="http://schemas.microsoft.com/office/drawing/2014/main" id="{65B43171-A586-1FB8-E014-6E60EC495A1C}"/>
              </a:ext>
            </a:extLst>
          </p:cNvPr>
          <p:cNvSpPr/>
          <p:nvPr/>
        </p:nvSpPr>
        <p:spPr>
          <a:xfrm rot="18677539">
            <a:off x="1677515" y="2082102"/>
            <a:ext cx="1420440" cy="3773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1665A-D4C4-9086-3609-B0CF8C6E9E44}"/>
              </a:ext>
            </a:extLst>
          </p:cNvPr>
          <p:cNvSpPr txBox="1"/>
          <p:nvPr/>
        </p:nvSpPr>
        <p:spPr>
          <a:xfrm>
            <a:off x="1810372" y="2128851"/>
            <a:ext cx="1102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virtio_disk_rw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4C887A-E67E-FECD-78F7-64C9EC830FE5}"/>
              </a:ext>
            </a:extLst>
          </p:cNvPr>
          <p:cNvCxnSpPr>
            <a:cxnSpLocks/>
            <a:stCxn id="45" idx="3"/>
            <a:endCxn id="5" idx="2"/>
          </p:cNvCxnSpPr>
          <p:nvPr/>
        </p:nvCxnSpPr>
        <p:spPr>
          <a:xfrm flipV="1">
            <a:off x="2676565" y="2365900"/>
            <a:ext cx="1055385" cy="2377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004F27C-DE3A-B75B-CACC-DDB369088845}"/>
              </a:ext>
            </a:extLst>
          </p:cNvPr>
          <p:cNvSpPr/>
          <p:nvPr/>
        </p:nvSpPr>
        <p:spPr>
          <a:xfrm>
            <a:off x="2879228" y="3341674"/>
            <a:ext cx="919277" cy="240440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write_log()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B00B007-360C-B673-1768-BE03A16A0F8E}"/>
              </a:ext>
            </a:extLst>
          </p:cNvPr>
          <p:cNvCxnSpPr>
            <a:stCxn id="56" idx="1"/>
            <a:endCxn id="45" idx="3"/>
          </p:cNvCxnSpPr>
          <p:nvPr/>
        </p:nvCxnSpPr>
        <p:spPr>
          <a:xfrm flipH="1" flipV="1">
            <a:off x="2676565" y="4743548"/>
            <a:ext cx="141615" cy="3351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00B36F0-FA84-5A1A-A28A-B3C1260C7575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68356" y="4011040"/>
            <a:ext cx="646548" cy="1072497"/>
          </a:xfrm>
          <a:prstGeom prst="bentConnector2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470E2024-641E-BE03-B551-7EEECFEDF97B}"/>
              </a:ext>
            </a:extLst>
          </p:cNvPr>
          <p:cNvCxnSpPr>
            <a:stCxn id="58" idx="0"/>
            <a:endCxn id="29" idx="0"/>
          </p:cNvCxnSpPr>
          <p:nvPr/>
        </p:nvCxnSpPr>
        <p:spPr>
          <a:xfrm rot="5400000" flipH="1" flipV="1">
            <a:off x="731213" y="1258891"/>
            <a:ext cx="2291904" cy="2617618"/>
          </a:xfrm>
          <a:prstGeom prst="bentConnector3">
            <a:avLst>
              <a:gd name="adj1" fmla="val 10997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F31C60A-9227-8995-E948-E11F362036F8}"/>
              </a:ext>
            </a:extLst>
          </p:cNvPr>
          <p:cNvCxnSpPr>
            <a:stCxn id="5" idx="2"/>
            <a:endCxn id="20" idx="2"/>
          </p:cNvCxnSpPr>
          <p:nvPr/>
        </p:nvCxnSpPr>
        <p:spPr>
          <a:xfrm rot="16200000" flipH="1">
            <a:off x="5492366" y="605484"/>
            <a:ext cx="12700" cy="35208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DAEA412-BB9C-B9A8-4469-99E7E3539B28}"/>
              </a:ext>
            </a:extLst>
          </p:cNvPr>
          <p:cNvSpPr/>
          <p:nvPr/>
        </p:nvSpPr>
        <p:spPr>
          <a:xfrm>
            <a:off x="5124232" y="2475052"/>
            <a:ext cx="1110781" cy="29738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Install_trans()</a:t>
            </a:r>
          </a:p>
        </p:txBody>
      </p:sp>
    </p:spTree>
    <p:extLst>
      <p:ext uri="{BB962C8B-B14F-4D97-AF65-F5344CB8AC3E}">
        <p14:creationId xmlns:p14="http://schemas.microsoft.com/office/powerpoint/2010/main" val="5018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3F882-560C-CF6D-F386-6AF87044BF0D}"/>
              </a:ext>
            </a:extLst>
          </p:cNvPr>
          <p:cNvSpPr/>
          <p:nvPr/>
        </p:nvSpPr>
        <p:spPr>
          <a:xfrm>
            <a:off x="2883136" y="1429306"/>
            <a:ext cx="6030046" cy="97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89D8-8B03-9730-DAB0-23D723D7A903}"/>
              </a:ext>
            </a:extLst>
          </p:cNvPr>
          <p:cNvSpPr txBox="1"/>
          <p:nvPr/>
        </p:nvSpPr>
        <p:spPr>
          <a:xfrm>
            <a:off x="6428817" y="1118016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E0402-847B-4B0D-B448-EBD84FEF777D}"/>
              </a:ext>
            </a:extLst>
          </p:cNvPr>
          <p:cNvSpPr/>
          <p:nvPr/>
        </p:nvSpPr>
        <p:spPr>
          <a:xfrm>
            <a:off x="3495582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3C2A1-246C-E245-EA53-EFACD601BEE3}"/>
              </a:ext>
            </a:extLst>
          </p:cNvPr>
          <p:cNvSpPr txBox="1"/>
          <p:nvPr/>
        </p:nvSpPr>
        <p:spPr>
          <a:xfrm>
            <a:off x="3495582" y="142930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0936D-635E-8C34-1EF1-F0C64268F8C5}"/>
              </a:ext>
            </a:extLst>
          </p:cNvPr>
          <p:cNvSpPr/>
          <p:nvPr/>
        </p:nvSpPr>
        <p:spPr>
          <a:xfrm>
            <a:off x="4039339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D8DF9-C611-CFCB-77B3-4BB53753B538}"/>
              </a:ext>
            </a:extLst>
          </p:cNvPr>
          <p:cNvSpPr txBox="1"/>
          <p:nvPr/>
        </p:nvSpPr>
        <p:spPr>
          <a:xfrm>
            <a:off x="4046317" y="143464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34590-C5A6-4E97-CCBA-976432FF6CF7}"/>
              </a:ext>
            </a:extLst>
          </p:cNvPr>
          <p:cNvSpPr/>
          <p:nvPr/>
        </p:nvSpPr>
        <p:spPr>
          <a:xfrm>
            <a:off x="4777360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329-7A83-BAAA-9D92-895F23A234AC}"/>
              </a:ext>
            </a:extLst>
          </p:cNvPr>
          <p:cNvSpPr txBox="1"/>
          <p:nvPr/>
        </p:nvSpPr>
        <p:spPr>
          <a:xfrm>
            <a:off x="4774720" y="14395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002D7-51FD-D1D1-E072-02B3213EAB4A}"/>
              </a:ext>
            </a:extLst>
          </p:cNvPr>
          <p:cNvSpPr txBox="1"/>
          <p:nvPr/>
        </p:nvSpPr>
        <p:spPr>
          <a:xfrm>
            <a:off x="4480768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D91ED9-B82F-4803-B40C-92CA930D1B52}"/>
              </a:ext>
            </a:extLst>
          </p:cNvPr>
          <p:cNvSpPr/>
          <p:nvPr/>
        </p:nvSpPr>
        <p:spPr>
          <a:xfrm rot="16200000">
            <a:off x="3887158" y="332312"/>
            <a:ext cx="364869" cy="1803805"/>
          </a:xfrm>
          <a:prstGeom prst="rightBrace">
            <a:avLst>
              <a:gd name="adj1" fmla="val 7634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FE09B-5FC3-9437-415F-5CB17D35C59E}"/>
              </a:ext>
            </a:extLst>
          </p:cNvPr>
          <p:cNvSpPr txBox="1"/>
          <p:nvPr/>
        </p:nvSpPr>
        <p:spPr>
          <a:xfrm>
            <a:off x="3835393" y="7303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A81B1-E520-6049-9816-BC8F3E124D61}"/>
              </a:ext>
            </a:extLst>
          </p:cNvPr>
          <p:cNvSpPr/>
          <p:nvPr/>
        </p:nvSpPr>
        <p:spPr>
          <a:xfrm>
            <a:off x="5378009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B466-AECD-2E3C-C6A2-56241F1EC63D}"/>
              </a:ext>
            </a:extLst>
          </p:cNvPr>
          <p:cNvSpPr/>
          <p:nvPr/>
        </p:nvSpPr>
        <p:spPr>
          <a:xfrm>
            <a:off x="5922766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F16C7-4B16-93E0-179C-8D47AA98E440}"/>
              </a:ext>
            </a:extLst>
          </p:cNvPr>
          <p:cNvSpPr txBox="1"/>
          <p:nvPr/>
        </p:nvSpPr>
        <p:spPr>
          <a:xfrm>
            <a:off x="6438112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882F5-5BE7-2A8E-40EA-C55F495ED0D4}"/>
              </a:ext>
            </a:extLst>
          </p:cNvPr>
          <p:cNvSpPr/>
          <p:nvPr/>
        </p:nvSpPr>
        <p:spPr>
          <a:xfrm>
            <a:off x="6469170" y="1471477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5FB23-ACF5-45D8-B3C1-D410501DC1F5}"/>
              </a:ext>
            </a:extLst>
          </p:cNvPr>
          <p:cNvSpPr/>
          <p:nvPr/>
        </p:nvSpPr>
        <p:spPr>
          <a:xfrm>
            <a:off x="7016414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EAD1B-3B59-1339-8E4D-E52DA1CA378C}"/>
              </a:ext>
            </a:extLst>
          </p:cNvPr>
          <p:cNvSpPr/>
          <p:nvPr/>
        </p:nvSpPr>
        <p:spPr>
          <a:xfrm>
            <a:off x="8369492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FE40C-1660-D6B3-D9B1-C9DB77BAD6F4}"/>
              </a:ext>
            </a:extLst>
          </p:cNvPr>
          <p:cNvSpPr/>
          <p:nvPr/>
        </p:nvSpPr>
        <p:spPr>
          <a:xfrm>
            <a:off x="7820407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799B6-0DE8-95EE-4784-C9CEB6973828}"/>
              </a:ext>
            </a:extLst>
          </p:cNvPr>
          <p:cNvSpPr txBox="1"/>
          <p:nvPr/>
        </p:nvSpPr>
        <p:spPr>
          <a:xfrm>
            <a:off x="7475884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6654F3-DDA5-718C-9D5B-E839FCDCDF78}"/>
              </a:ext>
            </a:extLst>
          </p:cNvPr>
          <p:cNvSpPr/>
          <p:nvPr/>
        </p:nvSpPr>
        <p:spPr>
          <a:xfrm>
            <a:off x="2952991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92863-5BAA-60C0-8BC8-3E44AC7B50C1}"/>
              </a:ext>
            </a:extLst>
          </p:cNvPr>
          <p:cNvSpPr txBox="1"/>
          <p:nvPr/>
        </p:nvSpPr>
        <p:spPr>
          <a:xfrm>
            <a:off x="3032727" y="1421748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11C5A-7B57-1F3A-6642-7F12EEAF4800}"/>
              </a:ext>
            </a:extLst>
          </p:cNvPr>
          <p:cNvSpPr/>
          <p:nvPr/>
        </p:nvSpPr>
        <p:spPr>
          <a:xfrm>
            <a:off x="1133064" y="2858609"/>
            <a:ext cx="1552381" cy="273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ABAB9C-575C-E152-CC65-60D6BB0BDD52}"/>
              </a:ext>
            </a:extLst>
          </p:cNvPr>
          <p:cNvSpPr txBox="1"/>
          <p:nvPr/>
        </p:nvSpPr>
        <p:spPr>
          <a:xfrm>
            <a:off x="1378074" y="550248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E0ECC-A60C-5C67-D510-9CBF543E538C}"/>
              </a:ext>
            </a:extLst>
          </p:cNvPr>
          <p:cNvSpPr/>
          <p:nvPr/>
        </p:nvSpPr>
        <p:spPr>
          <a:xfrm>
            <a:off x="1214904" y="4639654"/>
            <a:ext cx="472736" cy="896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BFE6F3-F3F7-FFDB-B82E-F10D91CCF091}"/>
              </a:ext>
            </a:extLst>
          </p:cNvPr>
          <p:cNvSpPr/>
          <p:nvPr/>
        </p:nvSpPr>
        <p:spPr>
          <a:xfrm>
            <a:off x="5224799" y="2405387"/>
            <a:ext cx="920315" cy="3018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CBE6C-880D-9334-38C2-5D6F122978D4}"/>
              </a:ext>
            </a:extLst>
          </p:cNvPr>
          <p:cNvSpPr txBox="1"/>
          <p:nvPr/>
        </p:nvSpPr>
        <p:spPr>
          <a:xfrm>
            <a:off x="1298025" y="4637432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lh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157ED18-DBED-76E9-DBB4-4CC6E1D0F94B}"/>
              </a:ext>
            </a:extLst>
          </p:cNvPr>
          <p:cNvSpPr/>
          <p:nvPr/>
        </p:nvSpPr>
        <p:spPr>
          <a:xfrm>
            <a:off x="1124185" y="2906378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15EAF-1B38-0B68-C89B-DE4F9F8FC837}"/>
              </a:ext>
            </a:extLst>
          </p:cNvPr>
          <p:cNvSpPr txBox="1"/>
          <p:nvPr/>
        </p:nvSpPr>
        <p:spPr>
          <a:xfrm>
            <a:off x="1344803" y="2836027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3A012-A5AE-8D5D-48B5-65D03E13663C}"/>
              </a:ext>
            </a:extLst>
          </p:cNvPr>
          <p:cNvSpPr/>
          <p:nvPr/>
        </p:nvSpPr>
        <p:spPr>
          <a:xfrm>
            <a:off x="1214904" y="4968126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9D8065-5093-08D2-7AFF-459AC6457C65}"/>
              </a:ext>
            </a:extLst>
          </p:cNvPr>
          <p:cNvSpPr/>
          <p:nvPr/>
        </p:nvSpPr>
        <p:spPr>
          <a:xfrm>
            <a:off x="1770761" y="4645035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log1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BED34-B78B-F2D8-D228-94185350D358}"/>
              </a:ext>
            </a:extLst>
          </p:cNvPr>
          <p:cNvSpPr/>
          <p:nvPr/>
        </p:nvSpPr>
        <p:spPr>
          <a:xfrm>
            <a:off x="1770761" y="487629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log2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D27254-BCF1-B24D-5B59-87D044B13780}"/>
              </a:ext>
            </a:extLst>
          </p:cNvPr>
          <p:cNvSpPr/>
          <p:nvPr/>
        </p:nvSpPr>
        <p:spPr>
          <a:xfrm>
            <a:off x="1770761" y="533927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logn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74BA5EE-3956-0E11-D3B4-F2C012BFB392}"/>
              </a:ext>
            </a:extLst>
          </p:cNvPr>
          <p:cNvSpPr/>
          <p:nvPr/>
        </p:nvSpPr>
        <p:spPr>
          <a:xfrm>
            <a:off x="1604519" y="4645036"/>
            <a:ext cx="203882" cy="875291"/>
          </a:xfrm>
          <a:prstGeom prst="leftBrace">
            <a:avLst>
              <a:gd name="adj1" fmla="val 31505"/>
              <a:gd name="adj2" fmla="val 507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6AA078-539E-7C36-FAAA-3449CF135FC2}"/>
              </a:ext>
            </a:extLst>
          </p:cNvPr>
          <p:cNvSpPr txBox="1"/>
          <p:nvPr/>
        </p:nvSpPr>
        <p:spPr>
          <a:xfrm>
            <a:off x="2044768" y="49597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6E6059-EB4C-7251-8047-C10248E4D2E8}"/>
              </a:ext>
            </a:extLst>
          </p:cNvPr>
          <p:cNvSpPr/>
          <p:nvPr/>
        </p:nvSpPr>
        <p:spPr>
          <a:xfrm>
            <a:off x="1203781" y="5233632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B7F443-4A1D-388B-4B54-E44C7593993D}"/>
              </a:ext>
            </a:extLst>
          </p:cNvPr>
          <p:cNvSpPr/>
          <p:nvPr/>
        </p:nvSpPr>
        <p:spPr>
          <a:xfrm>
            <a:off x="4379321" y="2865657"/>
            <a:ext cx="3527634" cy="5703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Log writes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9A47F9-717D-7B8D-52D2-CE67BF5EC83F}"/>
              </a:ext>
            </a:extLst>
          </p:cNvPr>
          <p:cNvSpPr/>
          <p:nvPr/>
        </p:nvSpPr>
        <p:spPr>
          <a:xfrm>
            <a:off x="4379321" y="3713652"/>
            <a:ext cx="3527634" cy="4763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Commit Operation (log header)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F19472-F79C-D470-4EAD-64B11D30C9EA}"/>
              </a:ext>
            </a:extLst>
          </p:cNvPr>
          <p:cNvSpPr/>
          <p:nvPr/>
        </p:nvSpPr>
        <p:spPr>
          <a:xfrm>
            <a:off x="4381297" y="4356704"/>
            <a:ext cx="3527634" cy="62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Install Transaction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F8A570-5F90-752B-1910-8F9A08F210FD}"/>
              </a:ext>
            </a:extLst>
          </p:cNvPr>
          <p:cNvSpPr/>
          <p:nvPr/>
        </p:nvSpPr>
        <p:spPr>
          <a:xfrm>
            <a:off x="4395317" y="5198945"/>
            <a:ext cx="3527634" cy="3140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Clean Log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0B8663-FC41-42C8-CBEE-794E8207C67A}"/>
              </a:ext>
            </a:extLst>
          </p:cNvPr>
          <p:cNvSpPr/>
          <p:nvPr/>
        </p:nvSpPr>
        <p:spPr>
          <a:xfrm>
            <a:off x="3451164" y="2868590"/>
            <a:ext cx="919277" cy="240440"/>
          </a:xfrm>
          <a:prstGeom prst="rect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log_write()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3F7999-780C-C4BD-E482-1343C7B1038C}"/>
              </a:ext>
            </a:extLst>
          </p:cNvPr>
          <p:cNvSpPr/>
          <p:nvPr/>
        </p:nvSpPr>
        <p:spPr>
          <a:xfrm>
            <a:off x="3389089" y="3803155"/>
            <a:ext cx="981352" cy="297387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write_head()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DAEA412-BB9C-B9A8-4469-99E7E3539B28}"/>
              </a:ext>
            </a:extLst>
          </p:cNvPr>
          <p:cNvSpPr/>
          <p:nvPr/>
        </p:nvSpPr>
        <p:spPr>
          <a:xfrm>
            <a:off x="3268540" y="4524682"/>
            <a:ext cx="1110781" cy="29738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Install_trans()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04F27C-DE3A-B75B-CACC-DDB369088845}"/>
              </a:ext>
            </a:extLst>
          </p:cNvPr>
          <p:cNvSpPr/>
          <p:nvPr/>
        </p:nvSpPr>
        <p:spPr>
          <a:xfrm>
            <a:off x="3460044" y="3209509"/>
            <a:ext cx="919277" cy="240440"/>
          </a:xfrm>
          <a:prstGeom prst="rect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write_log()</a:t>
            </a:r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F20BA20-E6BF-268B-5C60-7BC612ACB903}"/>
              </a:ext>
            </a:extLst>
          </p:cNvPr>
          <p:cNvSpPr/>
          <p:nvPr/>
        </p:nvSpPr>
        <p:spPr>
          <a:xfrm>
            <a:off x="1604519" y="4232823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4673DA1B-0CB9-E557-EF82-9EABA7ABDE5E}"/>
              </a:ext>
            </a:extLst>
          </p:cNvPr>
          <p:cNvSpPr/>
          <p:nvPr/>
        </p:nvSpPr>
        <p:spPr>
          <a:xfrm rot="10800000">
            <a:off x="1978740" y="4253914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7589E-745C-C9B7-0921-8F8988E38DFE}"/>
              </a:ext>
            </a:extLst>
          </p:cNvPr>
          <p:cNvSpPr txBox="1"/>
          <p:nvPr/>
        </p:nvSpPr>
        <p:spPr>
          <a:xfrm>
            <a:off x="1805953" y="4195111"/>
            <a:ext cx="54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37BA51-15D1-0D51-8809-3BDB92643D0C}"/>
              </a:ext>
            </a:extLst>
          </p:cNvPr>
          <p:cNvSpPr txBox="1"/>
          <p:nvPr/>
        </p:nvSpPr>
        <p:spPr>
          <a:xfrm>
            <a:off x="1414791" y="4348133"/>
            <a:ext cx="58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bwrite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90FD6B-E153-4369-5CA3-A9B9B7761239}"/>
              </a:ext>
            </a:extLst>
          </p:cNvPr>
          <p:cNvSpPr txBox="1"/>
          <p:nvPr/>
        </p:nvSpPr>
        <p:spPr>
          <a:xfrm>
            <a:off x="7906955" y="2724421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log.lh.block[i] = b-&gt;blockno;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141E6C-A022-A501-0F3C-69F5EE62036D}"/>
              </a:ext>
            </a:extLst>
          </p:cNvPr>
          <p:cNvSpPr txBox="1"/>
          <p:nvPr/>
        </p:nvSpPr>
        <p:spPr>
          <a:xfrm>
            <a:off x="7906955" y="3898425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lh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830F7-04AB-66D5-10D6-D7FB15C82CEC}"/>
              </a:ext>
            </a:extLst>
          </p:cNvPr>
          <p:cNvSpPr txBox="1"/>
          <p:nvPr/>
        </p:nvSpPr>
        <p:spPr>
          <a:xfrm>
            <a:off x="7906955" y="3633597"/>
            <a:ext cx="4154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bread(log.start); lh-&gt;block[i] = log.lh.block[i];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AE799E-E16D-4924-44FC-E1EF1450084C}"/>
              </a:ext>
            </a:extLst>
          </p:cNvPr>
          <p:cNvSpPr txBox="1"/>
          <p:nvPr/>
        </p:nvSpPr>
        <p:spPr>
          <a:xfrm>
            <a:off x="7906955" y="3182322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log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27D1CD-1BF8-117C-F4F8-2CD828B845E7}"/>
              </a:ext>
            </a:extLst>
          </p:cNvPr>
          <p:cNvSpPr txBox="1"/>
          <p:nvPr/>
        </p:nvSpPr>
        <p:spPr>
          <a:xfrm>
            <a:off x="7906955" y="2943526"/>
            <a:ext cx="3698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bread(log.start+i); memmove(log, buf);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2DDE52-24A8-D92E-4009-25A6341C6BC2}"/>
              </a:ext>
            </a:extLst>
          </p:cNvPr>
          <p:cNvSpPr txBox="1"/>
          <p:nvPr/>
        </p:nvSpPr>
        <p:spPr>
          <a:xfrm>
            <a:off x="7906955" y="4270102"/>
            <a:ext cx="379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bread(log.start+i); bread(log.lh.block[i]);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43DC82-0E31-22E0-00A3-1C3F0E5B3813}"/>
              </a:ext>
            </a:extLst>
          </p:cNvPr>
          <p:cNvSpPr txBox="1"/>
          <p:nvPr/>
        </p:nvSpPr>
        <p:spPr>
          <a:xfrm>
            <a:off x="7906955" y="4728003"/>
            <a:ext cx="143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buf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7AFAB8-72EB-C622-96E6-642A1E22112B}"/>
              </a:ext>
            </a:extLst>
          </p:cNvPr>
          <p:cNvSpPr txBox="1"/>
          <p:nvPr/>
        </p:nvSpPr>
        <p:spPr>
          <a:xfrm>
            <a:off x="7906955" y="4489207"/>
            <a:ext cx="2126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memmove(buf, log);</a:t>
            </a:r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2D73C667-5CFB-677E-4EB3-75628520A155}"/>
              </a:ext>
            </a:extLst>
          </p:cNvPr>
          <p:cNvSpPr/>
          <p:nvPr/>
        </p:nvSpPr>
        <p:spPr>
          <a:xfrm>
            <a:off x="10777209" y="2893698"/>
            <a:ext cx="577048" cy="156597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>
            <a:extLst>
              <a:ext uri="{FF2B5EF4-FFF2-40B4-BE49-F238E27FC236}">
                <a16:creationId xmlns:a16="http://schemas.microsoft.com/office/drawing/2014/main" id="{CF14A3C4-7368-92C8-7BA0-9786AE68A8E3}"/>
              </a:ext>
            </a:extLst>
          </p:cNvPr>
          <p:cNvSpPr/>
          <p:nvPr/>
        </p:nvSpPr>
        <p:spPr>
          <a:xfrm>
            <a:off x="9276080" y="4763761"/>
            <a:ext cx="577048" cy="156597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4B6873-4FD0-DBBD-4F1E-7CCC1186BBD3}"/>
              </a:ext>
            </a:extLst>
          </p:cNvPr>
          <p:cNvSpPr txBox="1"/>
          <p:nvPr/>
        </p:nvSpPr>
        <p:spPr>
          <a:xfrm>
            <a:off x="7906955" y="5188356"/>
            <a:ext cx="2595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log.lh.n = 0; write_head();</a:t>
            </a:r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A1F1A6-B211-D632-F2B5-FE5B555BCAF3}"/>
              </a:ext>
            </a:extLst>
          </p:cNvPr>
          <p:cNvSpPr txBox="1"/>
          <p:nvPr/>
        </p:nvSpPr>
        <p:spPr>
          <a:xfrm>
            <a:off x="7664998" y="3276220"/>
            <a:ext cx="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1CF53A-74FF-4333-9D58-5FB0FD81EB20}"/>
              </a:ext>
            </a:extLst>
          </p:cNvPr>
          <p:cNvSpPr txBox="1"/>
          <p:nvPr/>
        </p:nvSpPr>
        <p:spPr>
          <a:xfrm>
            <a:off x="7687983" y="4006297"/>
            <a:ext cx="33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1100A1-2189-0A6B-9D93-6061D92C5BAD}"/>
              </a:ext>
            </a:extLst>
          </p:cNvPr>
          <p:cNvSpPr txBox="1"/>
          <p:nvPr/>
        </p:nvSpPr>
        <p:spPr>
          <a:xfrm>
            <a:off x="7679764" y="4795914"/>
            <a:ext cx="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" name="Striped Right Arrow 85">
            <a:extLst>
              <a:ext uri="{FF2B5EF4-FFF2-40B4-BE49-F238E27FC236}">
                <a16:creationId xmlns:a16="http://schemas.microsoft.com/office/drawing/2014/main" id="{65B43171-A586-1FB8-E014-6E60EC495A1C}"/>
              </a:ext>
            </a:extLst>
          </p:cNvPr>
          <p:cNvSpPr/>
          <p:nvPr/>
        </p:nvSpPr>
        <p:spPr>
          <a:xfrm rot="18677539">
            <a:off x="1677515" y="2082102"/>
            <a:ext cx="1420440" cy="3773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1665A-D4C4-9086-3609-B0CF8C6E9E44}"/>
              </a:ext>
            </a:extLst>
          </p:cNvPr>
          <p:cNvSpPr txBox="1"/>
          <p:nvPr/>
        </p:nvSpPr>
        <p:spPr>
          <a:xfrm>
            <a:off x="1810372" y="2128851"/>
            <a:ext cx="1102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virtio_disk_rw</a:t>
            </a:r>
          </a:p>
        </p:txBody>
      </p:sp>
      <p:sp>
        <p:nvSpPr>
          <p:cNvPr id="88" name="Sun 87">
            <a:extLst>
              <a:ext uri="{FF2B5EF4-FFF2-40B4-BE49-F238E27FC236}">
                <a16:creationId xmlns:a16="http://schemas.microsoft.com/office/drawing/2014/main" id="{C8566F85-EC0D-B8D2-075B-9C9C55710210}"/>
              </a:ext>
            </a:extLst>
          </p:cNvPr>
          <p:cNvSpPr/>
          <p:nvPr/>
        </p:nvSpPr>
        <p:spPr>
          <a:xfrm>
            <a:off x="3025407" y="3772480"/>
            <a:ext cx="328474" cy="328062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5905DE-7440-83E3-5F3D-71CB145C33E2}"/>
              </a:ext>
            </a:extLst>
          </p:cNvPr>
          <p:cNvSpPr txBox="1"/>
          <p:nvPr/>
        </p:nvSpPr>
        <p:spPr>
          <a:xfrm>
            <a:off x="9123754" y="3922358"/>
            <a:ext cx="2249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atomic write 1 block (</a:t>
            </a:r>
            <a:r>
              <a:rPr lang="en-US" sz="1200" i="1" dirty="0">
                <a:solidFill>
                  <a:srgbClr val="00B0F0"/>
                </a:solidFill>
              </a:rPr>
              <a:t>log header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DC617A-9798-883C-EDF1-8127FB252CCA}"/>
              </a:ext>
            </a:extLst>
          </p:cNvPr>
          <p:cNvCxnSpPr/>
          <p:nvPr/>
        </p:nvCxnSpPr>
        <p:spPr>
          <a:xfrm>
            <a:off x="2912725" y="3163846"/>
            <a:ext cx="564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CA07FB-9E0F-A393-5301-C796685C69F1}"/>
              </a:ext>
            </a:extLst>
          </p:cNvPr>
          <p:cNvCxnSpPr/>
          <p:nvPr/>
        </p:nvCxnSpPr>
        <p:spPr>
          <a:xfrm>
            <a:off x="2912725" y="2836027"/>
            <a:ext cx="564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2622E8-314F-759B-D101-5B70C258C388}"/>
              </a:ext>
            </a:extLst>
          </p:cNvPr>
          <p:cNvSpPr txBox="1"/>
          <p:nvPr/>
        </p:nvSpPr>
        <p:spPr>
          <a:xfrm>
            <a:off x="2775915" y="259516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begin_op( 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86A4AA-2FAB-A6AF-C07B-726FB20081FB}"/>
              </a:ext>
            </a:extLst>
          </p:cNvPr>
          <p:cNvSpPr txBox="1"/>
          <p:nvPr/>
        </p:nvSpPr>
        <p:spPr>
          <a:xfrm>
            <a:off x="2803878" y="313253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end_op( )</a:t>
            </a:r>
          </a:p>
        </p:txBody>
      </p:sp>
    </p:spTree>
    <p:extLst>
      <p:ext uri="{BB962C8B-B14F-4D97-AF65-F5344CB8AC3E}">
        <p14:creationId xmlns:p14="http://schemas.microsoft.com/office/powerpoint/2010/main" val="270581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282650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4660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3" y="1924706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0" y="18496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3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2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49" y="22940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0" y="2197975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5" y="1755072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48" y="4099046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5" y="313569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48" y="2203071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5" y="1971422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0" y="4723797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4" y="2892237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4" y="4814420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0" y="2898802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0" y="289001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09" y="3452321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0" y="3283871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5" y="3333873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1" y="2831222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18" y="2837510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68" y="2966669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5" y="3986818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363F6-C40F-B14A-816F-9119E340075D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3268952" y="4415670"/>
            <a:ext cx="2826468" cy="39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0" y="3588337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F0AF6C-6840-8C48-9CAD-1E60002831ED}"/>
              </a:ext>
            </a:extLst>
          </p:cNvPr>
          <p:cNvSpPr txBox="1"/>
          <p:nvPr/>
        </p:nvSpPr>
        <p:spPr>
          <a:xfrm>
            <a:off x="4140393" y="4338046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2" y="3461105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89" y="283161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1" y="2955253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77" y="1453594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39" y="321821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2" y="3461105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B07A52-02D0-B34A-8212-37A3A4BEA4DE}"/>
              </a:ext>
            </a:extLst>
          </p:cNvPr>
          <p:cNvSpPr txBox="1"/>
          <p:nvPr/>
        </p:nvSpPr>
        <p:spPr>
          <a:xfrm>
            <a:off x="4132389" y="4615045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 )</a:t>
            </a:r>
          </a:p>
        </p:txBody>
      </p:sp>
    </p:spTree>
    <p:extLst>
      <p:ext uri="{BB962C8B-B14F-4D97-AF65-F5344CB8AC3E}">
        <p14:creationId xmlns:p14="http://schemas.microsoft.com/office/powerpoint/2010/main" val="21005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write( ) System 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4" y="3954454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4" y="2514528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9" y="3217475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81" y="684251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43" y="244887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6" y="2691762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1D77E3A-5598-CC4C-BBB1-64807E8BB784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A8A3A9-00C1-674E-8B8E-6FED58123CDC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504B37-C0E3-1E4F-87D0-FB3CC059EDD2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8CD3D5FB-D0E7-344C-B5AE-782B8432E6DD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8CA1-4F0F-DE42-BF9E-C103F6F40A31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58113-649D-0445-9E3D-E3E0E52B3190}"/>
              </a:ext>
            </a:extLst>
          </p:cNvPr>
          <p:cNvCxnSpPr>
            <a:stCxn id="35" idx="0"/>
            <a:endCxn id="58" idx="2"/>
          </p:cNvCxnSpPr>
          <p:nvPr/>
        </p:nvCxnSpPr>
        <p:spPr>
          <a:xfrm flipV="1">
            <a:off x="6095424" y="5169684"/>
            <a:ext cx="0" cy="5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06884-D265-0245-ABDC-852E9D0CFE39}"/>
              </a:ext>
            </a:extLst>
          </p:cNvPr>
          <p:cNvSpPr txBox="1"/>
          <p:nvPr/>
        </p:nvSpPr>
        <p:spPr>
          <a:xfrm>
            <a:off x="5557604" y="5299725"/>
            <a:ext cx="11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consolewrite( )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594A1E2-6A15-8D4E-A0A1-AFA165D29827}"/>
              </a:ext>
            </a:extLst>
          </p:cNvPr>
          <p:cNvSpPr/>
          <p:nvPr/>
        </p:nvSpPr>
        <p:spPr>
          <a:xfrm>
            <a:off x="9741318" y="3279802"/>
            <a:ext cx="315311" cy="9516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1F817-8DCC-A846-9D16-05BC0114C3B2}"/>
              </a:ext>
            </a:extLst>
          </p:cNvPr>
          <p:cNvSpPr txBox="1"/>
          <p:nvPr/>
        </p:nvSpPr>
        <p:spPr>
          <a:xfrm>
            <a:off x="9383062" y="419556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8935CE-73DF-DC45-8D2E-AC57E588519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658226" y="3156718"/>
            <a:ext cx="6240747" cy="103884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F9CD10-36C0-394D-AD13-1E69DCC42B0D}"/>
              </a:ext>
            </a:extLst>
          </p:cNvPr>
          <p:cNvSpPr txBox="1"/>
          <p:nvPr/>
        </p:nvSpPr>
        <p:spPr>
          <a:xfrm>
            <a:off x="3883724" y="3262061"/>
            <a:ext cx="78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uartintr( )</a:t>
            </a:r>
          </a:p>
        </p:txBody>
      </p:sp>
    </p:spTree>
    <p:extLst>
      <p:ext uri="{BB962C8B-B14F-4D97-AF65-F5344CB8AC3E}">
        <p14:creationId xmlns:p14="http://schemas.microsoft.com/office/powerpoint/2010/main" val="347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18938</TotalTime>
  <Words>1387</Words>
  <Application>Microsoft Macintosh PowerPoint</Application>
  <PresentationFormat>Widescreen</PresentationFormat>
  <Paragraphs>623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429</cp:revision>
  <dcterms:created xsi:type="dcterms:W3CDTF">2022-02-23T09:17:56Z</dcterms:created>
  <dcterms:modified xsi:type="dcterms:W3CDTF">2022-05-25T04:48:28Z</dcterms:modified>
</cp:coreProperties>
</file>