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kernel_satp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12143</TotalTime>
  <Words>955</Words>
  <Application>Microsoft Macintosh PowerPoint</Application>
  <PresentationFormat>Widescreen</PresentationFormat>
  <Paragraphs>483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267</cp:revision>
  <dcterms:created xsi:type="dcterms:W3CDTF">2022-02-23T09:17:56Z</dcterms:created>
  <dcterms:modified xsi:type="dcterms:W3CDTF">2022-04-04T11:09:40Z</dcterms:modified>
</cp:coreProperties>
</file>