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1" r:id="rId2"/>
    <p:sldId id="334" r:id="rId3"/>
    <p:sldId id="335" r:id="rId4"/>
    <p:sldId id="336" r:id="rId5"/>
    <p:sldId id="332" r:id="rId6"/>
    <p:sldId id="33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898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383</Words>
  <Application>Microsoft Macintosh PowerPoint</Application>
  <PresentationFormat>Widescreen</PresentationFormat>
  <Paragraphs>150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22</cp:revision>
  <dcterms:created xsi:type="dcterms:W3CDTF">2022-02-23T09:17:56Z</dcterms:created>
  <dcterms:modified xsi:type="dcterms:W3CDTF">2022-03-15T11:39:00Z</dcterms:modified>
</cp:coreProperties>
</file>