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  <p:sldId id="349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0EA8A49-2637-634C-949C-80A80555016E}"/>
              </a:ext>
            </a:extLst>
          </p:cNvPr>
          <p:cNvSpPr txBox="1"/>
          <p:nvPr/>
        </p:nvSpPr>
        <p:spPr>
          <a:xfrm>
            <a:off x="3415229" y="3338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EEA8EA49-B991-5E32-25C3-0E58FD20A9B1}"/>
              </a:ext>
            </a:extLst>
          </p:cNvPr>
          <p:cNvSpPr/>
          <p:nvPr/>
        </p:nvSpPr>
        <p:spPr>
          <a:xfrm rot="10800000">
            <a:off x="4353794" y="2139548"/>
            <a:ext cx="3352019" cy="3807638"/>
          </a:xfrm>
          <a:prstGeom prst="triangle">
            <a:avLst>
              <a:gd name="adj" fmla="val 5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System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5AAAB-A88D-FF87-7DB5-E51835108775}"/>
              </a:ext>
            </a:extLst>
          </p:cNvPr>
          <p:cNvSpPr/>
          <p:nvPr/>
        </p:nvSpPr>
        <p:spPr>
          <a:xfrm>
            <a:off x="4323425" y="2104766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</a:t>
            </a:r>
            <a:r>
              <a:rPr lang="en-US" dirty="0"/>
              <a:t> </a:t>
            </a:r>
            <a:r>
              <a:rPr lang="en-US" b="1" dirty="0"/>
              <a:t>descriptor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679DF-79DD-058B-C0F6-7F0DE2D19120}"/>
              </a:ext>
            </a:extLst>
          </p:cNvPr>
          <p:cNvSpPr/>
          <p:nvPr/>
        </p:nvSpPr>
        <p:spPr>
          <a:xfrm>
            <a:off x="4323425" y="2709169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Pathname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F0EC7-8D4F-A9C9-125B-EF947FC04F5D}"/>
              </a:ext>
            </a:extLst>
          </p:cNvPr>
          <p:cNvSpPr/>
          <p:nvPr/>
        </p:nvSpPr>
        <p:spPr>
          <a:xfrm>
            <a:off x="4323425" y="3314331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46CC0-20CB-E582-5F6A-DA7292405CEC}"/>
              </a:ext>
            </a:extLst>
          </p:cNvPr>
          <p:cNvSpPr/>
          <p:nvPr/>
        </p:nvSpPr>
        <p:spPr>
          <a:xfrm>
            <a:off x="4323425" y="3919493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194C-177C-5269-B503-18D640503AE4}"/>
              </a:ext>
            </a:extLst>
          </p:cNvPr>
          <p:cNvSpPr/>
          <p:nvPr/>
        </p:nvSpPr>
        <p:spPr>
          <a:xfrm>
            <a:off x="4323425" y="4524655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C43ED-6CFA-71C5-038E-F1837F544A8F}"/>
              </a:ext>
            </a:extLst>
          </p:cNvPr>
          <p:cNvSpPr/>
          <p:nvPr/>
        </p:nvSpPr>
        <p:spPr>
          <a:xfrm>
            <a:off x="4323425" y="5129817"/>
            <a:ext cx="3382392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  <a:r>
              <a:rPr lang="en-US" dirty="0"/>
              <a:t> </a:t>
            </a:r>
            <a:r>
              <a:rPr lang="en-US" b="1" dirty="0"/>
              <a:t>cache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E7AECA-B9D3-1606-F41B-289476082A67}"/>
              </a:ext>
            </a:extLst>
          </p:cNvPr>
          <p:cNvSpPr/>
          <p:nvPr/>
        </p:nvSpPr>
        <p:spPr>
          <a:xfrm>
            <a:off x="5573696" y="875338"/>
            <a:ext cx="881849" cy="8778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0C7D4-82CA-64EC-2C80-713C835A9015}"/>
              </a:ext>
            </a:extLst>
          </p:cNvPr>
          <p:cNvSpPr txBox="1"/>
          <p:nvPr/>
        </p:nvSpPr>
        <p:spPr>
          <a:xfrm>
            <a:off x="5573696" y="112960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E82AF-A9D4-6B58-04B3-3E6C5054E889}"/>
              </a:ext>
            </a:extLst>
          </p:cNvPr>
          <p:cNvCxnSpPr>
            <a:stCxn id="9" idx="4"/>
            <a:endCxn id="3" idx="0"/>
          </p:cNvCxnSpPr>
          <p:nvPr/>
        </p:nvCxnSpPr>
        <p:spPr>
          <a:xfrm>
            <a:off x="6014621" y="1753198"/>
            <a:ext cx="0" cy="35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BFC55-BF1D-58DE-FAE3-3AFCB6E9CF68}"/>
              </a:ext>
            </a:extLst>
          </p:cNvPr>
          <p:cNvSpPr txBox="1"/>
          <p:nvPr/>
        </p:nvSpPr>
        <p:spPr>
          <a:xfrm>
            <a:off x="4603682" y="1732928"/>
            <a:ext cx="1273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fd = open(“x/y”);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6EC4-6C32-C4FD-32BC-634CB934D816}"/>
              </a:ext>
            </a:extLst>
          </p:cNvPr>
          <p:cNvSpPr txBox="1"/>
          <p:nvPr/>
        </p:nvSpPr>
        <p:spPr>
          <a:xfrm>
            <a:off x="6151943" y="1742030"/>
            <a:ext cx="132254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write(fd, “abc”, 3);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C0CB4-5D3A-7D1C-E909-3F9587FECF15}"/>
              </a:ext>
            </a:extLst>
          </p:cNvPr>
          <p:cNvSpPr/>
          <p:nvPr/>
        </p:nvSpPr>
        <p:spPr>
          <a:xfrm>
            <a:off x="5663212" y="6081204"/>
            <a:ext cx="702815" cy="76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7B658-638F-1BBB-95CC-52C17863F6D3}"/>
              </a:ext>
            </a:extLst>
          </p:cNvPr>
          <p:cNvSpPr txBox="1"/>
          <p:nvPr/>
        </p:nvSpPr>
        <p:spPr>
          <a:xfrm>
            <a:off x="5727521" y="62108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75E62-9397-81A2-778C-770AFB1E9C7E}"/>
              </a:ext>
            </a:extLst>
          </p:cNvPr>
          <p:cNvSpPr/>
          <p:nvPr/>
        </p:nvSpPr>
        <p:spPr>
          <a:xfrm>
            <a:off x="4323423" y="5743003"/>
            <a:ext cx="3382392" cy="2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Disk driver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6DA9ADEA-F173-7369-FD4B-9FA9BCB7A5EB}"/>
              </a:ext>
            </a:extLst>
          </p:cNvPr>
          <p:cNvSpPr/>
          <p:nvPr/>
        </p:nvSpPr>
        <p:spPr>
          <a:xfrm>
            <a:off x="3967473" y="2104766"/>
            <a:ext cx="189485" cy="38424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17E0-37A3-277B-7304-98D78390DDD8}"/>
              </a:ext>
            </a:extLst>
          </p:cNvPr>
          <p:cNvSpPr txBox="1"/>
          <p:nvPr/>
        </p:nvSpPr>
        <p:spPr>
          <a:xfrm>
            <a:off x="3527827" y="1698347"/>
            <a:ext cx="105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Accumulated 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Complexity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2A22C-8F10-75A3-DEC2-D8BAF2AE8287}"/>
              </a:ext>
            </a:extLst>
          </p:cNvPr>
          <p:cNvCxnSpPr>
            <a:cxnSpLocks/>
          </p:cNvCxnSpPr>
          <p:nvPr/>
        </p:nvCxnSpPr>
        <p:spPr>
          <a:xfrm>
            <a:off x="2769834" y="5120090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BFD0F-27B7-A4B6-300E-710632D4FF3E}"/>
              </a:ext>
            </a:extLst>
          </p:cNvPr>
          <p:cNvCxnSpPr>
            <a:cxnSpLocks/>
          </p:cNvCxnSpPr>
          <p:nvPr/>
        </p:nvCxnSpPr>
        <p:spPr>
          <a:xfrm>
            <a:off x="2769834" y="594718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2787E-61BA-8F6F-F418-69AFA9143077}"/>
              </a:ext>
            </a:extLst>
          </p:cNvPr>
          <p:cNvSpPr txBox="1"/>
          <p:nvPr/>
        </p:nvSpPr>
        <p:spPr>
          <a:xfrm>
            <a:off x="2683245" y="5407763"/>
            <a:ext cx="11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Buffer Cache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1DF5E8-FF46-161F-0B08-B4FB32B6E9F1}"/>
              </a:ext>
            </a:extLst>
          </p:cNvPr>
          <p:cNvCxnSpPr>
            <a:cxnSpLocks/>
          </p:cNvCxnSpPr>
          <p:nvPr/>
        </p:nvCxnSpPr>
        <p:spPr>
          <a:xfrm>
            <a:off x="2769834" y="4524655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29FFB0-D773-6B91-D0CA-677472F9E887}"/>
              </a:ext>
            </a:extLst>
          </p:cNvPr>
          <p:cNvSpPr txBox="1"/>
          <p:nvPr/>
        </p:nvSpPr>
        <p:spPr>
          <a:xfrm>
            <a:off x="2683245" y="4669243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Crash Recovery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784EB0-B643-31EF-294D-DDB478F797FD}"/>
              </a:ext>
            </a:extLst>
          </p:cNvPr>
          <p:cNvCxnSpPr>
            <a:cxnSpLocks/>
          </p:cNvCxnSpPr>
          <p:nvPr/>
        </p:nvCxnSpPr>
        <p:spPr>
          <a:xfrm>
            <a:off x="2759811" y="2104766"/>
            <a:ext cx="1760444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9671E-D677-AF25-5016-09221F50C03F}"/>
              </a:ext>
            </a:extLst>
          </p:cNvPr>
          <p:cNvSpPr txBox="1"/>
          <p:nvPr/>
        </p:nvSpPr>
        <p:spPr>
          <a:xfrm>
            <a:off x="2683245" y="3177279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Inode and Path</a:t>
            </a:r>
          </a:p>
        </p:txBody>
      </p:sp>
      <p:sp>
        <p:nvSpPr>
          <p:cNvPr id="37" name="Sun 36">
            <a:extLst>
              <a:ext uri="{FF2B5EF4-FFF2-40B4-BE49-F238E27FC236}">
                <a16:creationId xmlns:a16="http://schemas.microsoft.com/office/drawing/2014/main" id="{FDA87A99-80EE-067E-C008-396FDE6A3A11}"/>
              </a:ext>
            </a:extLst>
          </p:cNvPr>
          <p:cNvSpPr/>
          <p:nvPr/>
        </p:nvSpPr>
        <p:spPr>
          <a:xfrm>
            <a:off x="2441360" y="4643711"/>
            <a:ext cx="328474" cy="328062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02678C99-E54D-47F4-4CAA-1D1F240B83B7}"/>
              </a:ext>
            </a:extLst>
          </p:cNvPr>
          <p:cNvSpPr/>
          <p:nvPr/>
        </p:nvSpPr>
        <p:spPr>
          <a:xfrm rot="10800000">
            <a:off x="7872280" y="2104766"/>
            <a:ext cx="158276" cy="380763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7D4230-7471-C638-4A6A-FF74ED32547A}"/>
              </a:ext>
            </a:extLst>
          </p:cNvPr>
          <p:cNvSpPr txBox="1"/>
          <p:nvPr/>
        </p:nvSpPr>
        <p:spPr>
          <a:xfrm>
            <a:off x="7428193" y="1862548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System Calls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28979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50187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1011</Words>
  <Application>Microsoft Macintosh PowerPoint</Application>
  <PresentationFormat>Widescreen</PresentationFormat>
  <Paragraphs>504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304</cp:revision>
  <dcterms:created xsi:type="dcterms:W3CDTF">2022-02-23T09:17:56Z</dcterms:created>
  <dcterms:modified xsi:type="dcterms:W3CDTF">2022-05-20T14:46:06Z</dcterms:modified>
</cp:coreProperties>
</file>