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31" r:id="rId2"/>
    <p:sldId id="334" r:id="rId3"/>
    <p:sldId id="335" r:id="rId4"/>
    <p:sldId id="336" r:id="rId5"/>
    <p:sldId id="332" r:id="rId6"/>
    <p:sldId id="333" r:id="rId7"/>
    <p:sldId id="339" r:id="rId8"/>
    <p:sldId id="341" r:id="rId9"/>
    <p:sldId id="345" r:id="rId10"/>
    <p:sldId id="346" r:id="rId11"/>
    <p:sldId id="342" r:id="rId12"/>
    <p:sldId id="343" r:id="rId13"/>
    <p:sldId id="348" r:id="rId14"/>
    <p:sldId id="347" r:id="rId15"/>
    <p:sldId id="349" r:id="rId16"/>
    <p:sldId id="351" r:id="rId17"/>
    <p:sldId id="35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89"/>
  </p:normalViewPr>
  <p:slideViewPr>
    <p:cSldViewPr snapToGrid="0" snapToObjects="1">
      <p:cViewPr varScale="1">
        <p:scale>
          <a:sx n="113" d="100"/>
          <a:sy n="113" d="100"/>
        </p:scale>
        <p:origin x="17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FAEC8-D018-F645-91F8-523BBA3A2E09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D4A2F-4940-9442-99AA-AA4ACC48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34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0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0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00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55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53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1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6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6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4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53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4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6A0F-E860-C74C-B4E6-8BCBE2FA0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E5562-167E-3047-AFAD-D1FD16A1B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2ADA-2895-1040-8BA5-E0E631CE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A8CB2-D2D9-9940-A9AA-AC1E1D1C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AA6D-A392-8646-9827-ED001096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9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4A3F-7AB1-4E4E-89FF-AD8A2BFD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713D4-6F4F-D143-950F-827F29B3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C08B-90C2-1948-8C17-ADB81877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19650-8D23-8B47-A649-DC5E4B6F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5A24-8F48-E34E-9064-41929F3B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3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09D4A-2F35-6D42-B57E-708289AFA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39943-00AD-A048-9493-914DA76C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8D17-36A0-F348-B21E-E7AB07AB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F9E6-1ABB-1742-A1E3-DEDCB335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3C9F-A111-634D-926A-3D2B96EE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7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653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DA86-34E3-FC41-823F-22194DE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7C8A-CEE2-1846-82CD-611F72DE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ABFE-8EED-554D-AE6C-0D43E5BC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DE7C-ED33-DF47-9E3B-D30000E7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C168-4274-7E40-B853-E2A6175A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74FE-D61F-E944-B897-01DD0F3C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577F5-B221-F944-800C-C22C3A5D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6FEB3-1A57-1E43-AF67-7D0D5E03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E0C2-C039-E244-BB10-B9306426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7525-ED0A-7544-B401-3034B39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47-DEFB-B64E-BD5F-83DDB639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40F-EE3F-D945-A184-EE086845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0ECCF-3CED-4444-8D33-F0AE6DD79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B4F0B-B130-6A46-9601-96CF7425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C9A84-31DF-9246-90AF-18A0CD1A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F9D15-8AB9-4D40-A643-09B1DC28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5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7553-167C-194B-ACB2-528F62DB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F62D5-BB79-EF48-8033-2E90EEDA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C95F4-0513-EA4B-B51E-0EA9820F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FA846-1980-CD4B-A3DC-6C4A124E7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86CB4-0FA3-6142-8C4D-7478E0A91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097C2-0EF3-DC48-B451-4AD37C77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ECD9D-E412-244C-BA9D-1EFA2F46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2821B-9BB9-4A49-B70C-013D9CEE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1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0B52-8F6E-4348-B467-366B045F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EA24F-1B09-E149-BE13-2F05697F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50B76-53C4-454F-B51C-5EA275F1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78DEA-0B51-1A47-B1E6-B4EA2112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895F8-0B6B-9746-9E23-24BD68BE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B76FD-2254-8943-8200-B31D381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D0E74-62EA-F945-AC24-97571393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8E1B-7705-224E-968F-D9EDA863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A29F-73E1-D245-8DC7-0970972A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C7F47-CEED-3749-BD5D-0485F5D6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417DD-9242-F945-866C-E9733A51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B2C2-AF39-D44B-9068-BE0C0A29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367D3-CF46-5A49-8DF1-30FDC383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414A-DCD3-3F44-A4CC-ADB46974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81EAF-027B-AF46-AC88-27DC2C63C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C9521-77ED-A741-A112-E1FA1A455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4C502-6917-0048-AA44-4274FE3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15271-55E7-AF4F-8E46-04AA010A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ECE6D-88E0-3A4E-BFD0-6106DB14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21833-866D-A349-9C09-CEEB2489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F7801-6892-554F-AFDA-675DDB0B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959D-10B3-504C-9A9E-87857D870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2751-8CA2-444E-8BAD-60BA77E9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B485-92D4-8B4B-9F7D-8C184B3A5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9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09B64E-19BA-9847-B62F-F23FA40DD8D7}"/>
              </a:ext>
            </a:extLst>
          </p:cNvPr>
          <p:cNvSpPr/>
          <p:nvPr/>
        </p:nvSpPr>
        <p:spPr>
          <a:xfrm>
            <a:off x="4480031" y="4064545"/>
            <a:ext cx="3310758" cy="261297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Other 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/ Kernel Mode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DFE813-703B-274F-AA82-D9302E493E45}"/>
              </a:ext>
            </a:extLst>
          </p:cNvPr>
          <p:cNvSpPr/>
          <p:nvPr/>
        </p:nvSpPr>
        <p:spPr>
          <a:xfrm>
            <a:off x="5676153" y="4233796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BF26D-79F1-C54C-8418-EE55EE474A09}"/>
              </a:ext>
            </a:extLst>
          </p:cNvPr>
          <p:cNvSpPr/>
          <p:nvPr/>
        </p:nvSpPr>
        <p:spPr>
          <a:xfrm>
            <a:off x="5676153" y="5533670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8EA51-E2A5-2046-BBD1-A8B37E908E76}"/>
              </a:ext>
            </a:extLst>
          </p:cNvPr>
          <p:cNvSpPr/>
          <p:nvPr/>
        </p:nvSpPr>
        <p:spPr>
          <a:xfrm>
            <a:off x="5676154" y="4848328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F71BE-572D-994F-87FE-72450682228C}"/>
              </a:ext>
            </a:extLst>
          </p:cNvPr>
          <p:cNvSpPr/>
          <p:nvPr/>
        </p:nvSpPr>
        <p:spPr>
          <a:xfrm>
            <a:off x="5676154" y="6134414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362F41D-7A02-B542-B01E-FD083DCD9210}"/>
              </a:ext>
            </a:extLst>
          </p:cNvPr>
          <p:cNvSpPr/>
          <p:nvPr/>
        </p:nvSpPr>
        <p:spPr>
          <a:xfrm>
            <a:off x="4078013" y="2727266"/>
            <a:ext cx="4114800" cy="103001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374154A-17A4-AC44-BCB1-7FD976F75AE8}"/>
              </a:ext>
            </a:extLst>
          </p:cNvPr>
          <p:cNvSpPr/>
          <p:nvPr/>
        </p:nvSpPr>
        <p:spPr>
          <a:xfrm>
            <a:off x="4078013" y="12436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AC7FE9C-2D79-6448-8540-C1D22A1B67B8}"/>
              </a:ext>
            </a:extLst>
          </p:cNvPr>
          <p:cNvSpPr/>
          <p:nvPr/>
        </p:nvSpPr>
        <p:spPr>
          <a:xfrm>
            <a:off x="5160578" y="124365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C10F79-C9C8-A24E-9879-37E7E311E658}"/>
              </a:ext>
            </a:extLst>
          </p:cNvPr>
          <p:cNvSpPr/>
          <p:nvPr/>
        </p:nvSpPr>
        <p:spPr>
          <a:xfrm>
            <a:off x="6243143" y="1243653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3AC1A4-326C-3143-83E6-A7BF8948AA14}"/>
              </a:ext>
            </a:extLst>
          </p:cNvPr>
          <p:cNvSpPr/>
          <p:nvPr/>
        </p:nvSpPr>
        <p:spPr>
          <a:xfrm>
            <a:off x="7309945" y="124784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B0E605-18D6-914E-B289-FDBC0839E45D}"/>
              </a:ext>
            </a:extLst>
          </p:cNvPr>
          <p:cNvCxnSpPr/>
          <p:nvPr/>
        </p:nvCxnSpPr>
        <p:spPr>
          <a:xfrm>
            <a:off x="3192514" y="2420000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A95AC2-00D8-6547-856B-7B09309A39B5}"/>
              </a:ext>
            </a:extLst>
          </p:cNvPr>
          <p:cNvSpPr txBox="1"/>
          <p:nvPr/>
        </p:nvSpPr>
        <p:spPr>
          <a:xfrm>
            <a:off x="8818179" y="2890046"/>
            <a:ext cx="2644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  <a:p>
            <a:r>
              <a:rPr lang="en-US" sz="1000" dirty="0"/>
              <a:t>Mode Flag = 0</a:t>
            </a:r>
          </a:p>
          <a:p>
            <a:r>
              <a:rPr lang="en-US" sz="1200" dirty="0"/>
              <a:t>CPU can execute </a:t>
            </a:r>
            <a:r>
              <a:rPr lang="en-US" sz="1200" b="1" dirty="0">
                <a:solidFill>
                  <a:srgbClr val="00B0F0"/>
                </a:solidFill>
              </a:rPr>
              <a:t>Privileged</a:t>
            </a:r>
            <a:r>
              <a:rPr lang="en-US" sz="1200" dirty="0"/>
              <a:t> instructions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1C9836-61C4-2E4B-A044-144DF5821766}"/>
              </a:ext>
            </a:extLst>
          </p:cNvPr>
          <p:cNvSpPr txBox="1"/>
          <p:nvPr/>
        </p:nvSpPr>
        <p:spPr>
          <a:xfrm>
            <a:off x="8818179" y="1512116"/>
            <a:ext cx="31471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  <a:p>
            <a:r>
              <a:rPr lang="en-US" sz="1000" dirty="0"/>
              <a:t>Mode Flag = 1</a:t>
            </a:r>
          </a:p>
          <a:p>
            <a:r>
              <a:rPr lang="en-US" sz="1200" dirty="0"/>
              <a:t>CPU can only execute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Unprivileged</a:t>
            </a:r>
            <a:r>
              <a:rPr lang="en-US" sz="1200" dirty="0"/>
              <a:t> instructions</a:t>
            </a:r>
          </a:p>
          <a:p>
            <a:endParaRPr lang="en-US" sz="1000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CE511169-FAEA-5248-80D0-3BF4F8631592}"/>
              </a:ext>
            </a:extLst>
          </p:cNvPr>
          <p:cNvSpPr/>
          <p:nvPr/>
        </p:nvSpPr>
        <p:spPr>
          <a:xfrm>
            <a:off x="6059212" y="2185249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70BFC0-9440-554D-8AB5-A2B00C471D84}"/>
              </a:ext>
            </a:extLst>
          </p:cNvPr>
          <p:cNvSpPr txBox="1"/>
          <p:nvPr/>
        </p:nvSpPr>
        <p:spPr>
          <a:xfrm>
            <a:off x="5513477" y="2148562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88086D2-7F09-FC4E-BFEB-E3694FBDF420}"/>
              </a:ext>
            </a:extLst>
          </p:cNvPr>
          <p:cNvCxnSpPr>
            <a:stCxn id="14" idx="1"/>
          </p:cNvCxnSpPr>
          <p:nvPr/>
        </p:nvCxnSpPr>
        <p:spPr>
          <a:xfrm rot="10800000" flipV="1">
            <a:off x="2427891" y="1685090"/>
            <a:ext cx="1650123" cy="10421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571BB7-1994-1949-8E8C-149C6DA441AC}"/>
              </a:ext>
            </a:extLst>
          </p:cNvPr>
          <p:cNvSpPr/>
          <p:nvPr/>
        </p:nvSpPr>
        <p:spPr>
          <a:xfrm>
            <a:off x="893378" y="2654752"/>
            <a:ext cx="1650123" cy="386022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C7C57F-2119-4248-888D-B7AAF221CE90}"/>
              </a:ext>
            </a:extLst>
          </p:cNvPr>
          <p:cNvSpPr/>
          <p:nvPr/>
        </p:nvSpPr>
        <p:spPr>
          <a:xfrm>
            <a:off x="974834" y="2734934"/>
            <a:ext cx="1487214" cy="31022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 Actions In Vim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555C6A-C922-264D-8145-DCCF17D1E386}"/>
              </a:ext>
            </a:extLst>
          </p:cNvPr>
          <p:cNvSpPr/>
          <p:nvPr/>
        </p:nvSpPr>
        <p:spPr>
          <a:xfrm>
            <a:off x="893378" y="3187924"/>
            <a:ext cx="1650123" cy="146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ED19C-6946-244C-B583-CCA163BCB338}"/>
              </a:ext>
            </a:extLst>
          </p:cNvPr>
          <p:cNvSpPr/>
          <p:nvPr/>
        </p:nvSpPr>
        <p:spPr>
          <a:xfrm>
            <a:off x="893379" y="3257870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:w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write(fd, &amp;buffer, size)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ecall   SYS_write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A42B2-FA6D-7340-9D8E-C5F7826D1C17}"/>
              </a:ext>
            </a:extLst>
          </p:cNvPr>
          <p:cNvSpPr/>
          <p:nvPr/>
        </p:nvSpPr>
        <p:spPr>
          <a:xfrm>
            <a:off x="893378" y="4094211"/>
            <a:ext cx="1650123" cy="4512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sys_write()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filewrite(f, p, n)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63760B5-8D72-4A48-B9E2-A7C0E248F83A}"/>
              </a:ext>
            </a:extLst>
          </p:cNvPr>
          <p:cNvSpPr/>
          <p:nvPr/>
        </p:nvSpPr>
        <p:spPr>
          <a:xfrm>
            <a:off x="2497517" y="3840691"/>
            <a:ext cx="256193" cy="4616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E198B1-A0C3-3B42-919E-83DC3302208A}"/>
              </a:ext>
            </a:extLst>
          </p:cNvPr>
          <p:cNvSpPr txBox="1"/>
          <p:nvPr/>
        </p:nvSpPr>
        <p:spPr>
          <a:xfrm>
            <a:off x="2673947" y="3783987"/>
            <a:ext cx="115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into kernel</a:t>
            </a:r>
          </a:p>
          <a:p>
            <a:r>
              <a:rPr lang="en-US" sz="1200" dirty="0"/>
              <a:t>Trap frame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4377A0-A93E-5847-A8AA-4CF89C527E45}"/>
              </a:ext>
            </a:extLst>
          </p:cNvPr>
          <p:cNvSpPr/>
          <p:nvPr/>
        </p:nvSpPr>
        <p:spPr>
          <a:xfrm>
            <a:off x="899941" y="4873199"/>
            <a:ext cx="1650123" cy="88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F51AA5-52BD-974E-901D-219145CCE34C}"/>
              </a:ext>
            </a:extLst>
          </p:cNvPr>
          <p:cNvSpPr/>
          <p:nvPr/>
        </p:nvSpPr>
        <p:spPr>
          <a:xfrm>
            <a:off x="906504" y="4945186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/a string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find_str(target)</a:t>
            </a:r>
          </a:p>
        </p:txBody>
      </p:sp>
    </p:spTree>
    <p:extLst>
      <p:ext uri="{BB962C8B-B14F-4D97-AF65-F5344CB8AC3E}">
        <p14:creationId xmlns:p14="http://schemas.microsoft.com/office/powerpoint/2010/main" val="391433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4" y="2818994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Keyboard Interrupts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7" y="1155363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4" y="1080350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7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6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53" y="15246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4" y="1428632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9" y="985729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52" y="3329703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9" y="2366355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52" y="143372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9" y="1202079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178413" y="3060009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8" y="2122894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8" y="404507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4" y="2129459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4" y="2120674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13" y="2682978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9" y="2564530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5" y="2061879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22" y="206816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72" y="2197326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6" y="2691762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93" y="2062274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5" y="2185910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32DF102-798B-9F46-BBA4-A490DA4472BA}"/>
              </a:ext>
            </a:extLst>
          </p:cNvPr>
          <p:cNvSpPr/>
          <p:nvPr/>
        </p:nvSpPr>
        <p:spPr>
          <a:xfrm>
            <a:off x="578188" y="5634621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67E626F6-9138-554C-8702-2D609BA0F4A8}"/>
              </a:ext>
            </a:extLst>
          </p:cNvPr>
          <p:cNvSpPr/>
          <p:nvPr/>
        </p:nvSpPr>
        <p:spPr>
          <a:xfrm rot="2812469">
            <a:off x="1954441" y="3863234"/>
            <a:ext cx="315311" cy="212140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CFB8E1-CCE8-D844-B693-E43C920EB427}"/>
              </a:ext>
            </a:extLst>
          </p:cNvPr>
          <p:cNvSpPr txBox="1"/>
          <p:nvPr/>
        </p:nvSpPr>
        <p:spPr>
          <a:xfrm>
            <a:off x="1260103" y="4466750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A7F6D942-4583-B14B-B792-2EEEC7F449E0}"/>
              </a:ext>
            </a:extLst>
          </p:cNvPr>
          <p:cNvSpPr/>
          <p:nvPr/>
        </p:nvSpPr>
        <p:spPr>
          <a:xfrm>
            <a:off x="1607863" y="5764096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Arrow 48">
            <a:extLst>
              <a:ext uri="{FF2B5EF4-FFF2-40B4-BE49-F238E27FC236}">
                <a16:creationId xmlns:a16="http://schemas.microsoft.com/office/drawing/2014/main" id="{BF6A3402-6FF3-9F48-835F-F78AFCBBD869}"/>
              </a:ext>
            </a:extLst>
          </p:cNvPr>
          <p:cNvSpPr/>
          <p:nvPr/>
        </p:nvSpPr>
        <p:spPr>
          <a:xfrm>
            <a:off x="1528810" y="6292755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DAEE019F-266B-5F4C-BDBE-F21AA038B8E4}"/>
              </a:ext>
            </a:extLst>
          </p:cNvPr>
          <p:cNvSpPr/>
          <p:nvPr/>
        </p:nvSpPr>
        <p:spPr>
          <a:xfrm>
            <a:off x="2975335" y="5719015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devintr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F434DB-5E58-AD40-98CE-F784B0A95CD2}"/>
              </a:ext>
            </a:extLst>
          </p:cNvPr>
          <p:cNvSpPr txBox="1"/>
          <p:nvPr/>
        </p:nvSpPr>
        <p:spPr>
          <a:xfrm>
            <a:off x="1975514" y="5991914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366864-55C4-3249-B74D-E9929F8D8A9D}"/>
              </a:ext>
            </a:extLst>
          </p:cNvPr>
          <p:cNvSpPr txBox="1"/>
          <p:nvPr/>
        </p:nvSpPr>
        <p:spPr>
          <a:xfrm>
            <a:off x="3221826" y="34728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C4C60B-1D00-F74F-B89F-BBD48A485A03}"/>
              </a:ext>
            </a:extLst>
          </p:cNvPr>
          <p:cNvSpPr txBox="1"/>
          <p:nvPr/>
        </p:nvSpPr>
        <p:spPr>
          <a:xfrm>
            <a:off x="3299018" y="247872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C40FBD2-1FB0-1F44-B842-EC7381AF501F}"/>
              </a:ext>
            </a:extLst>
          </p:cNvPr>
          <p:cNvSpPr/>
          <p:nvPr/>
        </p:nvSpPr>
        <p:spPr>
          <a:xfrm>
            <a:off x="2975335" y="4480720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uartintr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kernel/uart.c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4DB655CC-BC8C-9343-96C6-DBF2CF7F0F15}"/>
              </a:ext>
            </a:extLst>
          </p:cNvPr>
          <p:cNvSpPr/>
          <p:nvPr/>
        </p:nvSpPr>
        <p:spPr>
          <a:xfrm>
            <a:off x="3531167" y="5379472"/>
            <a:ext cx="292551" cy="323165"/>
          </a:xfrm>
          <a:prstGeom prst="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13BEF7-543C-4940-AC4A-B1FC7E2E3590}"/>
              </a:ext>
            </a:extLst>
          </p:cNvPr>
          <p:cNvCxnSpPr>
            <a:stCxn id="54" idx="0"/>
            <a:endCxn id="11" idx="2"/>
          </p:cNvCxnSpPr>
          <p:nvPr/>
        </p:nvCxnSpPr>
        <p:spPr>
          <a:xfrm flipH="1" flipV="1">
            <a:off x="2987804" y="3962950"/>
            <a:ext cx="695666" cy="517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CCE803E-2340-AA43-9131-48C7098FFB1C}"/>
              </a:ext>
            </a:extLst>
          </p:cNvPr>
          <p:cNvSpPr txBox="1"/>
          <p:nvPr/>
        </p:nvSpPr>
        <p:spPr>
          <a:xfrm>
            <a:off x="2994272" y="4076137"/>
            <a:ext cx="845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uartgetc( 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CC801B-B98F-8146-AC9F-7D3A6D8A23C4}"/>
              </a:ext>
            </a:extLst>
          </p:cNvPr>
          <p:cNvCxnSpPr>
            <a:stCxn id="11" idx="2"/>
            <a:endCxn id="58" idx="1"/>
          </p:cNvCxnSpPr>
          <p:nvPr/>
        </p:nvCxnSpPr>
        <p:spPr>
          <a:xfrm>
            <a:off x="2987804" y="3962950"/>
            <a:ext cx="2450724" cy="644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519724-DD00-AA41-BAC3-2A008FC4F406}"/>
              </a:ext>
            </a:extLst>
          </p:cNvPr>
          <p:cNvSpPr txBox="1"/>
          <p:nvPr/>
        </p:nvSpPr>
        <p:spPr>
          <a:xfrm>
            <a:off x="4545765" y="421463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18581D-0372-D240-A41B-A4A27F9324FB}"/>
              </a:ext>
            </a:extLst>
          </p:cNvPr>
          <p:cNvSpPr txBox="1"/>
          <p:nvPr/>
        </p:nvSpPr>
        <p:spPr>
          <a:xfrm>
            <a:off x="3818412" y="4029250"/>
            <a:ext cx="1078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consoleintr(c)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365B4BDC-0B7D-224B-99FF-5406A69E0A1E}"/>
              </a:ext>
            </a:extLst>
          </p:cNvPr>
          <p:cNvCxnSpPr>
            <a:stCxn id="58" idx="0"/>
            <a:endCxn id="14" idx="1"/>
          </p:cNvCxnSpPr>
          <p:nvPr/>
        </p:nvCxnSpPr>
        <p:spPr>
          <a:xfrm rot="5400000" flipH="1" flipV="1">
            <a:off x="6301967" y="2476436"/>
            <a:ext cx="1362098" cy="1775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07C8FD-ED62-E140-8C84-D6810C79183E}"/>
              </a:ext>
            </a:extLst>
          </p:cNvPr>
          <p:cNvSpPr txBox="1"/>
          <p:nvPr/>
        </p:nvSpPr>
        <p:spPr>
          <a:xfrm>
            <a:off x="5624784" y="3241093"/>
            <a:ext cx="906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consputc(c)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692D69-41C8-1E46-9C54-28A1870E197A}"/>
              </a:ext>
            </a:extLst>
          </p:cNvPr>
          <p:cNvSpPr txBox="1"/>
          <p:nvPr/>
        </p:nvSpPr>
        <p:spPr>
          <a:xfrm>
            <a:off x="6073342" y="285684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B506A6-EEE7-8349-B564-074E0FE77932}"/>
              </a:ext>
            </a:extLst>
          </p:cNvPr>
          <p:cNvSpPr/>
          <p:nvPr/>
        </p:nvSpPr>
        <p:spPr>
          <a:xfrm>
            <a:off x="5742618" y="4883007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cons.buf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76E2D88-4F3A-F344-8BE8-2AAD62843F91}"/>
              </a:ext>
            </a:extLst>
          </p:cNvPr>
          <p:cNvSpPr/>
          <p:nvPr/>
        </p:nvSpPr>
        <p:spPr>
          <a:xfrm>
            <a:off x="5387289" y="5706765"/>
            <a:ext cx="1416270" cy="91513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CC33399-5EEA-114E-A4B1-85AAA9D2C52D}"/>
              </a:ext>
            </a:extLst>
          </p:cNvPr>
          <p:cNvSpPr/>
          <p:nvPr/>
        </p:nvSpPr>
        <p:spPr>
          <a:xfrm>
            <a:off x="8275452" y="5645131"/>
            <a:ext cx="977462" cy="103014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DA2F6D6C-B39F-4D49-994E-DC81BB08A424}"/>
              </a:ext>
            </a:extLst>
          </p:cNvPr>
          <p:cNvSpPr/>
          <p:nvPr/>
        </p:nvSpPr>
        <p:spPr>
          <a:xfrm>
            <a:off x="6866233" y="5724556"/>
            <a:ext cx="1367472" cy="29543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72E9252F-4361-4145-9C23-C2446F577C17}"/>
              </a:ext>
            </a:extLst>
          </p:cNvPr>
          <p:cNvSpPr/>
          <p:nvPr/>
        </p:nvSpPr>
        <p:spPr>
          <a:xfrm>
            <a:off x="6826036" y="6279107"/>
            <a:ext cx="1367472" cy="301050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13C5F4-7DE1-0941-8947-B9467F39E422}"/>
              </a:ext>
            </a:extLst>
          </p:cNvPr>
          <p:cNvSpPr txBox="1"/>
          <p:nvPr/>
        </p:nvSpPr>
        <p:spPr>
          <a:xfrm>
            <a:off x="7272873" y="597946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25FF21-51A6-7345-B533-891C96A456AC}"/>
              </a:ext>
            </a:extLst>
          </p:cNvPr>
          <p:cNvCxnSpPr/>
          <p:nvPr/>
        </p:nvCxnSpPr>
        <p:spPr>
          <a:xfrm flipV="1">
            <a:off x="6310908" y="5169684"/>
            <a:ext cx="0" cy="532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3D1E2A4-A827-2D44-B30B-998B41C6A569}"/>
              </a:ext>
            </a:extLst>
          </p:cNvPr>
          <p:cNvSpPr txBox="1"/>
          <p:nvPr/>
        </p:nvSpPr>
        <p:spPr>
          <a:xfrm>
            <a:off x="6293015" y="5212887"/>
            <a:ext cx="1075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sleep</a:t>
            </a:r>
          </a:p>
          <a:p>
            <a:r>
              <a:rPr lang="en-US" sz="1200" dirty="0"/>
              <a:t>consoleread( 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9E991C-A2BB-524F-9C4E-D7AE4EFD2790}"/>
              </a:ext>
            </a:extLst>
          </p:cNvPr>
          <p:cNvCxnSpPr>
            <a:cxnSpLocks/>
          </p:cNvCxnSpPr>
          <p:nvPr/>
        </p:nvCxnSpPr>
        <p:spPr>
          <a:xfrm>
            <a:off x="5867341" y="5169684"/>
            <a:ext cx="0" cy="532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C14F965-B756-6246-AB5E-9DDE20DFDBEA}"/>
              </a:ext>
            </a:extLst>
          </p:cNvPr>
          <p:cNvSpPr txBox="1"/>
          <p:nvPr/>
        </p:nvSpPr>
        <p:spPr>
          <a:xfrm>
            <a:off x="4725346" y="5236045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wakeup</a:t>
            </a:r>
          </a:p>
          <a:p>
            <a:r>
              <a:rPr lang="en-US" sz="1200" dirty="0"/>
              <a:t>P-&gt;state = RUNNABLE</a:t>
            </a:r>
          </a:p>
        </p:txBody>
      </p:sp>
    </p:spTree>
    <p:extLst>
      <p:ext uri="{BB962C8B-B14F-4D97-AF65-F5344CB8AC3E}">
        <p14:creationId xmlns:p14="http://schemas.microsoft.com/office/powerpoint/2010/main" val="117437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Timer Interrupts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00F8CD-D712-8B4C-B445-9DEEE99AB789}"/>
              </a:ext>
            </a:extLst>
          </p:cNvPr>
          <p:cNvSpPr/>
          <p:nvPr/>
        </p:nvSpPr>
        <p:spPr>
          <a:xfrm>
            <a:off x="5475889" y="1370692"/>
            <a:ext cx="1240221" cy="1267811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B390CC7-C3B1-6F4B-8F7D-C14ABC28A30A}"/>
              </a:ext>
            </a:extLst>
          </p:cNvPr>
          <p:cNvSpPr/>
          <p:nvPr/>
        </p:nvSpPr>
        <p:spPr>
          <a:xfrm>
            <a:off x="5917323" y="2785241"/>
            <a:ext cx="357353" cy="851338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20F3A-3A05-5D43-A857-0F3BA89EBCF8}"/>
              </a:ext>
            </a:extLst>
          </p:cNvPr>
          <p:cNvSpPr txBox="1"/>
          <p:nvPr/>
        </p:nvSpPr>
        <p:spPr>
          <a:xfrm>
            <a:off x="4891754" y="2933911"/>
            <a:ext cx="116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Timer interrupt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2B529A-B672-4945-B173-AA9C7CC2842F}"/>
              </a:ext>
            </a:extLst>
          </p:cNvPr>
          <p:cNvSpPr/>
          <p:nvPr/>
        </p:nvSpPr>
        <p:spPr>
          <a:xfrm>
            <a:off x="5239405" y="3772401"/>
            <a:ext cx="1713187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timervec</a:t>
            </a:r>
          </a:p>
          <a:p>
            <a:pPr algn="ctr"/>
            <a:r>
              <a:rPr lang="en-US" sz="1200" dirty="0"/>
              <a:t>kernel/kernelvec.S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4EB80E-E2A3-464F-8EB9-F41F3A57EF0E}"/>
              </a:ext>
            </a:extLst>
          </p:cNvPr>
          <p:cNvSpPr/>
          <p:nvPr/>
        </p:nvSpPr>
        <p:spPr>
          <a:xfrm>
            <a:off x="3752311" y="4930700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16BF09A8-D37C-FA4A-B33E-CE7FDCB9DA41}"/>
              </a:ext>
            </a:extLst>
          </p:cNvPr>
          <p:cNvSpPr/>
          <p:nvPr/>
        </p:nvSpPr>
        <p:spPr>
          <a:xfrm rot="2372861">
            <a:off x="4836847" y="4191738"/>
            <a:ext cx="246991" cy="788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45DEC2-6752-0044-83EF-C0AD03407034}"/>
              </a:ext>
            </a:extLst>
          </p:cNvPr>
          <p:cNvSpPr txBox="1"/>
          <p:nvPr/>
        </p:nvSpPr>
        <p:spPr>
          <a:xfrm>
            <a:off x="3599905" y="4295993"/>
            <a:ext cx="1360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software interrupt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6FCCE53-D223-F244-8345-67335EDE14AA}"/>
              </a:ext>
            </a:extLst>
          </p:cNvPr>
          <p:cNvSpPr/>
          <p:nvPr/>
        </p:nvSpPr>
        <p:spPr>
          <a:xfrm>
            <a:off x="4907204" y="5011377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D963D7EE-92B5-544B-A647-FDDF386877AE}"/>
              </a:ext>
            </a:extLst>
          </p:cNvPr>
          <p:cNvSpPr/>
          <p:nvPr/>
        </p:nvSpPr>
        <p:spPr>
          <a:xfrm>
            <a:off x="4828151" y="5540036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7D9895-460B-F84A-AA77-0238797B2CAC}"/>
              </a:ext>
            </a:extLst>
          </p:cNvPr>
          <p:cNvSpPr txBox="1"/>
          <p:nvPr/>
        </p:nvSpPr>
        <p:spPr>
          <a:xfrm>
            <a:off x="5256642" y="5239195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473AA9F-9DFC-2645-B30A-48A7C85459CF}"/>
              </a:ext>
            </a:extLst>
          </p:cNvPr>
          <p:cNvSpPr/>
          <p:nvPr/>
        </p:nvSpPr>
        <p:spPr>
          <a:xfrm>
            <a:off x="6373054" y="4908790"/>
            <a:ext cx="977462" cy="103014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Scheduler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EEBF8D-E71D-7349-AA22-D2C47B8E7E87}"/>
              </a:ext>
            </a:extLst>
          </p:cNvPr>
          <p:cNvSpPr txBox="1"/>
          <p:nvPr/>
        </p:nvSpPr>
        <p:spPr>
          <a:xfrm>
            <a:off x="5917323" y="471437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yield</a:t>
            </a:r>
          </a:p>
        </p:txBody>
      </p:sp>
    </p:spTree>
    <p:extLst>
      <p:ext uri="{BB962C8B-B14F-4D97-AF65-F5344CB8AC3E}">
        <p14:creationId xmlns:p14="http://schemas.microsoft.com/office/powerpoint/2010/main" val="370193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Thread Switching HLP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A17965-90A2-E543-BB60-BF2EFB605B82}"/>
              </a:ext>
            </a:extLst>
          </p:cNvPr>
          <p:cNvCxnSpPr/>
          <p:nvPr/>
        </p:nvCxnSpPr>
        <p:spPr>
          <a:xfrm>
            <a:off x="3242066" y="2954962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453FD3-BD93-2E4B-833C-5A35866E9556}"/>
              </a:ext>
            </a:extLst>
          </p:cNvPr>
          <p:cNvSpPr txBox="1"/>
          <p:nvPr/>
        </p:nvSpPr>
        <p:spPr>
          <a:xfrm>
            <a:off x="9218428" y="158425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User Space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8229BF-5F4F-3A43-B81D-529FE7D1B5A1}"/>
              </a:ext>
            </a:extLst>
          </p:cNvPr>
          <p:cNvSpPr/>
          <p:nvPr/>
        </p:nvSpPr>
        <p:spPr>
          <a:xfrm>
            <a:off x="5636739" y="5488437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9E40667-C65F-F74B-9408-B84762DDE042}"/>
              </a:ext>
            </a:extLst>
          </p:cNvPr>
          <p:cNvSpPr/>
          <p:nvPr/>
        </p:nvSpPr>
        <p:spPr>
          <a:xfrm>
            <a:off x="3465350" y="1512148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spin1</a:t>
            </a:r>
          </a:p>
          <a:p>
            <a:pPr algn="ctr"/>
            <a:r>
              <a:rPr lang="en-US" sz="1200" b="1" dirty="0"/>
              <a:t>echo 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0BF28-A8F2-B24A-8051-E992057724A8}"/>
              </a:ext>
            </a:extLst>
          </p:cNvPr>
          <p:cNvSpPr txBox="1"/>
          <p:nvPr/>
        </p:nvSpPr>
        <p:spPr>
          <a:xfrm>
            <a:off x="9218428" y="3896833"/>
            <a:ext cx="14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Space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2CABE75-0B5C-B24A-BE78-7ED15B3ED6C0}"/>
              </a:ext>
            </a:extLst>
          </p:cNvPr>
          <p:cNvSpPr/>
          <p:nvPr/>
        </p:nvSpPr>
        <p:spPr>
          <a:xfrm>
            <a:off x="7843783" y="15204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spin2</a:t>
            </a:r>
          </a:p>
          <a:p>
            <a:pPr algn="ctr"/>
            <a:r>
              <a:rPr lang="en-US" sz="1200" b="1" dirty="0"/>
              <a:t>echo \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6290FDC-C370-DC49-B1E4-D7B0E26755EA}"/>
              </a:ext>
            </a:extLst>
          </p:cNvPr>
          <p:cNvSpPr/>
          <p:nvPr/>
        </p:nvSpPr>
        <p:spPr>
          <a:xfrm>
            <a:off x="3465350" y="2447998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D80C02A-B9DB-8D45-8A7D-6D99E3D6D283}"/>
              </a:ext>
            </a:extLst>
          </p:cNvPr>
          <p:cNvSpPr/>
          <p:nvPr/>
        </p:nvSpPr>
        <p:spPr>
          <a:xfrm>
            <a:off x="8417038" y="2447998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50E464A8-2E20-F141-8DB5-02CB63F20C67}"/>
              </a:ext>
            </a:extLst>
          </p:cNvPr>
          <p:cNvSpPr/>
          <p:nvPr/>
        </p:nvSpPr>
        <p:spPr>
          <a:xfrm>
            <a:off x="4070908" y="2421508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38E2AA21-257B-1742-A3AD-4432E3C66DEC}"/>
              </a:ext>
            </a:extLst>
          </p:cNvPr>
          <p:cNvSpPr/>
          <p:nvPr/>
        </p:nvSpPr>
        <p:spPr>
          <a:xfrm>
            <a:off x="7883203" y="2421508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05DCD-4712-4D4D-A6A8-DA2700602D50}"/>
              </a:ext>
            </a:extLst>
          </p:cNvPr>
          <p:cNvSpPr/>
          <p:nvPr/>
        </p:nvSpPr>
        <p:spPr>
          <a:xfrm>
            <a:off x="3668367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0F5DF-A714-8C40-B0C3-B1F5B2C0E6BB}"/>
              </a:ext>
            </a:extLst>
          </p:cNvPr>
          <p:cNvSpPr/>
          <p:nvPr/>
        </p:nvSpPr>
        <p:spPr>
          <a:xfrm>
            <a:off x="5848451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7146D3-7AF9-F64A-B99C-9542226EE7C7}"/>
              </a:ext>
            </a:extLst>
          </p:cNvPr>
          <p:cNvSpPr/>
          <p:nvPr/>
        </p:nvSpPr>
        <p:spPr>
          <a:xfrm>
            <a:off x="8028535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BCCCEA-565B-0E4E-B173-D2541D85BAEE}"/>
              </a:ext>
            </a:extLst>
          </p:cNvPr>
          <p:cNvSpPr txBox="1"/>
          <p:nvPr/>
        </p:nvSpPr>
        <p:spPr>
          <a:xfrm>
            <a:off x="3594731" y="4761077"/>
            <a:ext cx="714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spin1</a:t>
            </a:r>
          </a:p>
          <a:p>
            <a:r>
              <a:rPr lang="en-US" sz="1600" b="1" dirty="0"/>
              <a:t>kstack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D40BB-E1C2-F348-B28D-8468D828719F}"/>
              </a:ext>
            </a:extLst>
          </p:cNvPr>
          <p:cNvSpPr txBox="1"/>
          <p:nvPr/>
        </p:nvSpPr>
        <p:spPr>
          <a:xfrm>
            <a:off x="5581273" y="4817803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Scheduler</a:t>
            </a:r>
          </a:p>
          <a:p>
            <a:pPr algn="ctr"/>
            <a:r>
              <a:rPr lang="en-US" sz="1600" b="1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DE6A70-2A74-2342-B3A9-695424526066}"/>
              </a:ext>
            </a:extLst>
          </p:cNvPr>
          <p:cNvSpPr txBox="1"/>
          <p:nvPr/>
        </p:nvSpPr>
        <p:spPr>
          <a:xfrm>
            <a:off x="7928196" y="4817803"/>
            <a:ext cx="714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spin2</a:t>
            </a:r>
          </a:p>
          <a:p>
            <a:pPr algn="ctr"/>
            <a:r>
              <a:rPr lang="en-US" sz="1600" b="1" dirty="0"/>
              <a:t>kstack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1806D-71C4-E146-8D3F-AC08BCB2DE6C}"/>
              </a:ext>
            </a:extLst>
          </p:cNvPr>
          <p:cNvSpPr txBox="1"/>
          <p:nvPr/>
        </p:nvSpPr>
        <p:spPr>
          <a:xfrm>
            <a:off x="3604005" y="273677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096617B-5611-9240-AB43-7606FB8B0449}"/>
              </a:ext>
            </a:extLst>
          </p:cNvPr>
          <p:cNvSpPr/>
          <p:nvPr/>
        </p:nvSpPr>
        <p:spPr>
          <a:xfrm>
            <a:off x="4348218" y="4167963"/>
            <a:ext cx="1393363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A9DB6-56FA-3E44-BE9C-83D16884128C}"/>
              </a:ext>
            </a:extLst>
          </p:cNvPr>
          <p:cNvSpPr txBox="1"/>
          <p:nvPr/>
        </p:nvSpPr>
        <p:spPr>
          <a:xfrm>
            <a:off x="8010900" y="274248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9EA1E7-A1DE-1E4C-BD51-AB1B46C66FB4}"/>
              </a:ext>
            </a:extLst>
          </p:cNvPr>
          <p:cNvSpPr txBox="1"/>
          <p:nvPr/>
        </p:nvSpPr>
        <p:spPr>
          <a:xfrm>
            <a:off x="4613898" y="3956567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78FAD86-3C42-F04C-8562-4E512B785133}"/>
              </a:ext>
            </a:extLst>
          </p:cNvPr>
          <p:cNvSpPr/>
          <p:nvPr/>
        </p:nvSpPr>
        <p:spPr>
          <a:xfrm>
            <a:off x="6489359" y="4167963"/>
            <a:ext cx="1393363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818FFC-D168-004F-9299-B51EE797C2A7}"/>
              </a:ext>
            </a:extLst>
          </p:cNvPr>
          <p:cNvSpPr txBox="1"/>
          <p:nvPr/>
        </p:nvSpPr>
        <p:spPr>
          <a:xfrm>
            <a:off x="6764284" y="3962032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</p:spTree>
    <p:extLst>
      <p:ext uri="{BB962C8B-B14F-4D97-AF65-F5344CB8AC3E}">
        <p14:creationId xmlns:p14="http://schemas.microsoft.com/office/powerpoint/2010/main" val="43474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92246" y="37700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Thread Switching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A17965-90A2-E543-BB60-BF2EFB605B82}"/>
              </a:ext>
            </a:extLst>
          </p:cNvPr>
          <p:cNvCxnSpPr/>
          <p:nvPr/>
        </p:nvCxnSpPr>
        <p:spPr>
          <a:xfrm>
            <a:off x="3242066" y="2954962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453FD3-BD93-2E4B-833C-5A35866E9556}"/>
              </a:ext>
            </a:extLst>
          </p:cNvPr>
          <p:cNvSpPr txBox="1"/>
          <p:nvPr/>
        </p:nvSpPr>
        <p:spPr>
          <a:xfrm>
            <a:off x="5498393" y="243449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User Space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8229BF-5F4F-3A43-B81D-529FE7D1B5A1}"/>
              </a:ext>
            </a:extLst>
          </p:cNvPr>
          <p:cNvSpPr/>
          <p:nvPr/>
        </p:nvSpPr>
        <p:spPr>
          <a:xfrm>
            <a:off x="5636739" y="5084431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9E40667-C65F-F74B-9408-B84762DDE042}"/>
              </a:ext>
            </a:extLst>
          </p:cNvPr>
          <p:cNvSpPr/>
          <p:nvPr/>
        </p:nvSpPr>
        <p:spPr>
          <a:xfrm>
            <a:off x="3465350" y="1512148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spin1</a:t>
            </a:r>
          </a:p>
          <a:p>
            <a:pPr algn="ctr"/>
            <a:r>
              <a:rPr lang="en-US" sz="1200" b="1" dirty="0"/>
              <a:t>echo 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0BF28-A8F2-B24A-8051-E992057724A8}"/>
              </a:ext>
            </a:extLst>
          </p:cNvPr>
          <p:cNvSpPr txBox="1"/>
          <p:nvPr/>
        </p:nvSpPr>
        <p:spPr>
          <a:xfrm>
            <a:off x="5391208" y="3065431"/>
            <a:ext cx="14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Space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2CABE75-0B5C-B24A-BE78-7ED15B3ED6C0}"/>
              </a:ext>
            </a:extLst>
          </p:cNvPr>
          <p:cNvSpPr/>
          <p:nvPr/>
        </p:nvSpPr>
        <p:spPr>
          <a:xfrm>
            <a:off x="7843783" y="15204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spin2</a:t>
            </a:r>
          </a:p>
          <a:p>
            <a:pPr algn="ctr"/>
            <a:r>
              <a:rPr lang="en-US" sz="1200" b="1" dirty="0"/>
              <a:t>echo \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6290FDC-C370-DC49-B1E4-D7B0E26755EA}"/>
              </a:ext>
            </a:extLst>
          </p:cNvPr>
          <p:cNvSpPr/>
          <p:nvPr/>
        </p:nvSpPr>
        <p:spPr>
          <a:xfrm>
            <a:off x="3465350" y="2447998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D80C02A-B9DB-8D45-8A7D-6D99E3D6D283}"/>
              </a:ext>
            </a:extLst>
          </p:cNvPr>
          <p:cNvSpPr/>
          <p:nvPr/>
        </p:nvSpPr>
        <p:spPr>
          <a:xfrm>
            <a:off x="7882506" y="2447998"/>
            <a:ext cx="277310" cy="1103276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50E464A8-2E20-F141-8DB5-02CB63F20C67}"/>
              </a:ext>
            </a:extLst>
          </p:cNvPr>
          <p:cNvSpPr/>
          <p:nvPr/>
        </p:nvSpPr>
        <p:spPr>
          <a:xfrm>
            <a:off x="4070908" y="2421508"/>
            <a:ext cx="277310" cy="1103277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38E2AA21-257B-1742-A3AD-4432E3C66DEC}"/>
              </a:ext>
            </a:extLst>
          </p:cNvPr>
          <p:cNvSpPr/>
          <p:nvPr/>
        </p:nvSpPr>
        <p:spPr>
          <a:xfrm>
            <a:off x="8410526" y="2434491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05DCD-4712-4D4D-A6A8-DA2700602D50}"/>
              </a:ext>
            </a:extLst>
          </p:cNvPr>
          <p:cNvSpPr/>
          <p:nvPr/>
        </p:nvSpPr>
        <p:spPr>
          <a:xfrm>
            <a:off x="3668367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200" dirty="0"/>
              <a:t>REG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0F5DF-A714-8C40-B0C3-B1F5B2C0E6BB}"/>
              </a:ext>
            </a:extLst>
          </p:cNvPr>
          <p:cNvSpPr/>
          <p:nvPr/>
        </p:nvSpPr>
        <p:spPr>
          <a:xfrm>
            <a:off x="5848451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  <a:br>
              <a:rPr lang="en-US" sz="1200" dirty="0"/>
            </a:br>
            <a:r>
              <a:rPr lang="en-US" sz="1200" dirty="0"/>
              <a:t>REG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D40BB-E1C2-F348-B28D-8468D828719F}"/>
              </a:ext>
            </a:extLst>
          </p:cNvPr>
          <p:cNvSpPr txBox="1"/>
          <p:nvPr/>
        </p:nvSpPr>
        <p:spPr>
          <a:xfrm>
            <a:off x="5600986" y="342900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Scheduler</a:t>
            </a:r>
          </a:p>
          <a:p>
            <a:pPr algn="ctr"/>
            <a:r>
              <a:rPr lang="en-US" sz="1600" b="1" dirty="0"/>
              <a:t>Context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1806D-71C4-E146-8D3F-AC08BCB2DE6C}"/>
              </a:ext>
            </a:extLst>
          </p:cNvPr>
          <p:cNvSpPr txBox="1"/>
          <p:nvPr/>
        </p:nvSpPr>
        <p:spPr>
          <a:xfrm>
            <a:off x="3604005" y="273677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096617B-5611-9240-AB43-7606FB8B0449}"/>
              </a:ext>
            </a:extLst>
          </p:cNvPr>
          <p:cNvSpPr/>
          <p:nvPr/>
        </p:nvSpPr>
        <p:spPr>
          <a:xfrm>
            <a:off x="4455007" y="4707969"/>
            <a:ext cx="1151495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A9DB6-56FA-3E44-BE9C-83D16884128C}"/>
              </a:ext>
            </a:extLst>
          </p:cNvPr>
          <p:cNvSpPr txBox="1"/>
          <p:nvPr/>
        </p:nvSpPr>
        <p:spPr>
          <a:xfrm>
            <a:off x="8010900" y="274248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9EA1E7-A1DE-1E4C-BD51-AB1B46C66FB4}"/>
              </a:ext>
            </a:extLst>
          </p:cNvPr>
          <p:cNvSpPr txBox="1"/>
          <p:nvPr/>
        </p:nvSpPr>
        <p:spPr>
          <a:xfrm>
            <a:off x="4578133" y="4476860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818FFC-D168-004F-9299-B51EE797C2A7}"/>
              </a:ext>
            </a:extLst>
          </p:cNvPr>
          <p:cNvSpPr txBox="1"/>
          <p:nvPr/>
        </p:nvSpPr>
        <p:spPr>
          <a:xfrm>
            <a:off x="6806373" y="4448471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DE9D84-9B52-1444-A865-E3A06BD537F5}"/>
              </a:ext>
            </a:extLst>
          </p:cNvPr>
          <p:cNvSpPr/>
          <p:nvPr/>
        </p:nvSpPr>
        <p:spPr>
          <a:xfrm>
            <a:off x="2942621" y="1345956"/>
            <a:ext cx="414670" cy="103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E601D0-29DA-7D4B-97E4-486DA8259BC6}"/>
              </a:ext>
            </a:extLst>
          </p:cNvPr>
          <p:cNvSpPr txBox="1"/>
          <p:nvPr/>
        </p:nvSpPr>
        <p:spPr>
          <a:xfrm>
            <a:off x="2652127" y="1113853"/>
            <a:ext cx="995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Context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F21BB2-EBFB-A544-AC62-5F490A4C299C}"/>
              </a:ext>
            </a:extLst>
          </p:cNvPr>
          <p:cNvSpPr/>
          <p:nvPr/>
        </p:nvSpPr>
        <p:spPr>
          <a:xfrm>
            <a:off x="2932810" y="2453554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Spin1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E1EDCB-DBA2-8043-A8DD-7B9556D17C4D}"/>
              </a:ext>
            </a:extLst>
          </p:cNvPr>
          <p:cNvSpPr txBox="1"/>
          <p:nvPr/>
        </p:nvSpPr>
        <p:spPr>
          <a:xfrm>
            <a:off x="2695218" y="3460082"/>
            <a:ext cx="88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A4C43E-B3D3-C042-9C2B-3422922CB22E}"/>
              </a:ext>
            </a:extLst>
          </p:cNvPr>
          <p:cNvSpPr/>
          <p:nvPr/>
        </p:nvSpPr>
        <p:spPr>
          <a:xfrm>
            <a:off x="759863" y="1768766"/>
            <a:ext cx="1096360" cy="4189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0C0CBA-87AE-0047-81E5-B38C6FE2A350}"/>
              </a:ext>
            </a:extLst>
          </p:cNvPr>
          <p:cNvSpPr txBox="1"/>
          <p:nvPr/>
        </p:nvSpPr>
        <p:spPr>
          <a:xfrm>
            <a:off x="709898" y="1461940"/>
            <a:ext cx="119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 proc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D22854-7CEB-7C44-917E-3A62A37FC99F}"/>
              </a:ext>
            </a:extLst>
          </p:cNvPr>
          <p:cNvSpPr/>
          <p:nvPr/>
        </p:nvSpPr>
        <p:spPr>
          <a:xfrm>
            <a:off x="759863" y="1953582"/>
            <a:ext cx="1096360" cy="6939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126ED5-3927-F948-8596-176CAA07E7BC}"/>
              </a:ext>
            </a:extLst>
          </p:cNvPr>
          <p:cNvSpPr/>
          <p:nvPr/>
        </p:nvSpPr>
        <p:spPr>
          <a:xfrm>
            <a:off x="759863" y="2759722"/>
            <a:ext cx="1096360" cy="4268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Trap Frame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9D5E42-3805-724E-88DD-8159945A9434}"/>
              </a:ext>
            </a:extLst>
          </p:cNvPr>
          <p:cNvCxnSpPr>
            <a:stCxn id="33" idx="3"/>
            <a:endCxn id="28" idx="1"/>
          </p:cNvCxnSpPr>
          <p:nvPr/>
        </p:nvCxnSpPr>
        <p:spPr>
          <a:xfrm>
            <a:off x="1856223" y="2973146"/>
            <a:ext cx="10765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45CC443-2440-2043-B90E-8D5E695141A3}"/>
              </a:ext>
            </a:extLst>
          </p:cNvPr>
          <p:cNvSpPr/>
          <p:nvPr/>
        </p:nvSpPr>
        <p:spPr>
          <a:xfrm>
            <a:off x="759863" y="4052741"/>
            <a:ext cx="1096360" cy="4268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Kernel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C8B03C-6A24-BF42-A62C-AAAFD3F7325E}"/>
              </a:ext>
            </a:extLst>
          </p:cNvPr>
          <p:cNvSpPr/>
          <p:nvPr/>
        </p:nvSpPr>
        <p:spPr>
          <a:xfrm>
            <a:off x="3699449" y="4981056"/>
            <a:ext cx="414670" cy="103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53DEC9-B385-BE49-A3F0-9066E5B39DC8}"/>
              </a:ext>
            </a:extLst>
          </p:cNvPr>
          <p:cNvSpPr txBox="1"/>
          <p:nvPr/>
        </p:nvSpPr>
        <p:spPr>
          <a:xfrm>
            <a:off x="3376823" y="3613066"/>
            <a:ext cx="1105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Kernel Context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FC4EF9-D471-4D43-B487-AF29C1BFE720}"/>
              </a:ext>
            </a:extLst>
          </p:cNvPr>
          <p:cNvSpPr/>
          <p:nvPr/>
        </p:nvSpPr>
        <p:spPr>
          <a:xfrm>
            <a:off x="759863" y="5287224"/>
            <a:ext cx="1096360" cy="4268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Context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E6A56D-95F8-2949-880D-B487B7218D7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1846337" y="5488437"/>
            <a:ext cx="1853112" cy="12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DFF98B4-0F1D-7147-86F0-118AB796E9F6}"/>
              </a:ext>
            </a:extLst>
          </p:cNvPr>
          <p:cNvSpPr txBox="1"/>
          <p:nvPr/>
        </p:nvSpPr>
        <p:spPr>
          <a:xfrm>
            <a:off x="3478525" y="5944454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p-&gt;context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A2609E-CCC7-F447-B069-76CACD1A5F56}"/>
              </a:ext>
            </a:extLst>
          </p:cNvPr>
          <p:cNvSpPr/>
          <p:nvPr/>
        </p:nvSpPr>
        <p:spPr>
          <a:xfrm>
            <a:off x="5884977" y="5701861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831472-8256-A445-AED5-84A80C6B5D05}"/>
              </a:ext>
            </a:extLst>
          </p:cNvPr>
          <p:cNvSpPr txBox="1"/>
          <p:nvPr/>
        </p:nvSpPr>
        <p:spPr>
          <a:xfrm>
            <a:off x="5591117" y="5474762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cpu-&gt;context</a:t>
            </a:r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08242C06-D8DC-6E4B-B064-AE3EB1A90FCC}"/>
              </a:ext>
            </a:extLst>
          </p:cNvPr>
          <p:cNvCxnSpPr>
            <a:stCxn id="59" idx="1"/>
            <a:endCxn id="16" idx="1"/>
          </p:cNvCxnSpPr>
          <p:nvPr/>
        </p:nvCxnSpPr>
        <p:spPr>
          <a:xfrm rot="10800000">
            <a:off x="5848451" y="4266165"/>
            <a:ext cx="36526" cy="1955288"/>
          </a:xfrm>
          <a:prstGeom prst="curvedConnector3">
            <a:avLst>
              <a:gd name="adj1" fmla="val 72585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79B1CA7E-19DB-A441-A6F1-73B729154F64}"/>
              </a:ext>
            </a:extLst>
          </p:cNvPr>
          <p:cNvCxnSpPr>
            <a:stCxn id="16" idx="3"/>
            <a:endCxn id="59" idx="3"/>
          </p:cNvCxnSpPr>
          <p:nvPr/>
        </p:nvCxnSpPr>
        <p:spPr>
          <a:xfrm flipH="1">
            <a:off x="6299647" y="4266165"/>
            <a:ext cx="43900" cy="1955288"/>
          </a:xfrm>
          <a:prstGeom prst="curvedConnector3">
            <a:avLst>
              <a:gd name="adj1" fmla="val -52072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Right Arrow 70">
            <a:extLst>
              <a:ext uri="{FF2B5EF4-FFF2-40B4-BE49-F238E27FC236}">
                <a16:creationId xmlns:a16="http://schemas.microsoft.com/office/drawing/2014/main" id="{43420D02-ED5D-2645-A41F-709604E2A66D}"/>
              </a:ext>
            </a:extLst>
          </p:cNvPr>
          <p:cNvSpPr/>
          <p:nvPr/>
        </p:nvSpPr>
        <p:spPr>
          <a:xfrm>
            <a:off x="6630435" y="4707969"/>
            <a:ext cx="1151495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679695F6-D481-B540-A32E-86F0112A54AB}"/>
              </a:ext>
            </a:extLst>
          </p:cNvPr>
          <p:cNvSpPr/>
          <p:nvPr/>
        </p:nvSpPr>
        <p:spPr>
          <a:xfrm>
            <a:off x="4531568" y="981141"/>
            <a:ext cx="3007378" cy="406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5E49EED-E0CE-F54C-82D4-0DC317012298}"/>
              </a:ext>
            </a:extLst>
          </p:cNvPr>
          <p:cNvSpPr txBox="1"/>
          <p:nvPr/>
        </p:nvSpPr>
        <p:spPr>
          <a:xfrm>
            <a:off x="5520032" y="98114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Timeline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AE9ED9C2-73D8-864F-944A-A310F3F83C6F}"/>
              </a:ext>
            </a:extLst>
          </p:cNvPr>
          <p:cNvCxnSpPr>
            <a:stCxn id="15" idx="3"/>
            <a:endCxn id="45" idx="3"/>
          </p:cNvCxnSpPr>
          <p:nvPr/>
        </p:nvCxnSpPr>
        <p:spPr>
          <a:xfrm flipH="1">
            <a:off x="4114119" y="4266165"/>
            <a:ext cx="49344" cy="1234483"/>
          </a:xfrm>
          <a:prstGeom prst="curvedConnector3">
            <a:avLst>
              <a:gd name="adj1" fmla="val -46327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C4DDE2B4-6CF8-F24D-B923-C78E61DF7386}"/>
              </a:ext>
            </a:extLst>
          </p:cNvPr>
          <p:cNvCxnSpPr>
            <a:stCxn id="6" idx="1"/>
            <a:endCxn id="28" idx="1"/>
          </p:cNvCxnSpPr>
          <p:nvPr/>
        </p:nvCxnSpPr>
        <p:spPr>
          <a:xfrm rot="10800000" flipV="1">
            <a:off x="2932811" y="1865548"/>
            <a:ext cx="9811" cy="1107598"/>
          </a:xfrm>
          <a:prstGeom prst="curvedConnector3">
            <a:avLst>
              <a:gd name="adj1" fmla="val 243003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24D9EE7-69B3-7440-BA95-AA435B937F3E}"/>
              </a:ext>
            </a:extLst>
          </p:cNvPr>
          <p:cNvSpPr/>
          <p:nvPr/>
        </p:nvSpPr>
        <p:spPr>
          <a:xfrm>
            <a:off x="8021161" y="3645266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Spin2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200" dirty="0"/>
              <a:t>REG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50BE90A-A4D8-D542-92AE-6EA5E4BA768F}"/>
              </a:ext>
            </a:extLst>
          </p:cNvPr>
          <p:cNvSpPr/>
          <p:nvPr/>
        </p:nvSpPr>
        <p:spPr>
          <a:xfrm>
            <a:off x="8052243" y="4911795"/>
            <a:ext cx="414670" cy="103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Spin2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376C55-3F9C-C940-8BA4-EB72BBEB9B27}"/>
              </a:ext>
            </a:extLst>
          </p:cNvPr>
          <p:cNvSpPr txBox="1"/>
          <p:nvPr/>
        </p:nvSpPr>
        <p:spPr>
          <a:xfrm>
            <a:off x="7831319" y="5875193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p-&gt;context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7AACEF-76EC-904C-9487-B57D4A746215}"/>
              </a:ext>
            </a:extLst>
          </p:cNvPr>
          <p:cNvSpPr txBox="1"/>
          <p:nvPr/>
        </p:nvSpPr>
        <p:spPr>
          <a:xfrm>
            <a:off x="7732661" y="3542268"/>
            <a:ext cx="1105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Kernel Context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918782F1-C05E-314B-8134-E56348ECFC41}"/>
              </a:ext>
            </a:extLst>
          </p:cNvPr>
          <p:cNvCxnSpPr>
            <a:stCxn id="80" idx="1"/>
            <a:endCxn id="79" idx="1"/>
          </p:cNvCxnSpPr>
          <p:nvPr/>
        </p:nvCxnSpPr>
        <p:spPr>
          <a:xfrm rot="10800000">
            <a:off x="8021161" y="4196905"/>
            <a:ext cx="31082" cy="1234483"/>
          </a:xfrm>
          <a:prstGeom prst="curvedConnector3">
            <a:avLst>
              <a:gd name="adj1" fmla="val 83547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2C06BF4-419D-C041-82CA-6DA64CE68EDD}"/>
              </a:ext>
            </a:extLst>
          </p:cNvPr>
          <p:cNvSpPr/>
          <p:nvPr/>
        </p:nvSpPr>
        <p:spPr>
          <a:xfrm>
            <a:off x="8864538" y="1345956"/>
            <a:ext cx="414670" cy="103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60D8B50-4B9E-1C43-98B2-248036D95419}"/>
              </a:ext>
            </a:extLst>
          </p:cNvPr>
          <p:cNvSpPr/>
          <p:nvPr/>
        </p:nvSpPr>
        <p:spPr>
          <a:xfrm>
            <a:off x="8854727" y="2453554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E5916CC0-8F27-154C-A723-36AB5980A36B}"/>
              </a:ext>
            </a:extLst>
          </p:cNvPr>
          <p:cNvCxnSpPr>
            <a:stCxn id="92" idx="1"/>
            <a:endCxn id="91" idx="1"/>
          </p:cNvCxnSpPr>
          <p:nvPr/>
        </p:nvCxnSpPr>
        <p:spPr>
          <a:xfrm rot="10800000" flipH="1">
            <a:off x="8854726" y="1865548"/>
            <a:ext cx="9811" cy="1107598"/>
          </a:xfrm>
          <a:prstGeom prst="curvedConnector3">
            <a:avLst>
              <a:gd name="adj1" fmla="val -233003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3C2DE159-8036-1943-A394-5C0CB27A39FE}"/>
              </a:ext>
            </a:extLst>
          </p:cNvPr>
          <p:cNvCxnSpPr>
            <a:stCxn id="91" idx="3"/>
            <a:endCxn id="92" idx="3"/>
          </p:cNvCxnSpPr>
          <p:nvPr/>
        </p:nvCxnSpPr>
        <p:spPr>
          <a:xfrm flipH="1">
            <a:off x="9269397" y="1865548"/>
            <a:ext cx="9811" cy="1107598"/>
          </a:xfrm>
          <a:prstGeom prst="curvedConnector3">
            <a:avLst>
              <a:gd name="adj1" fmla="val -233003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Down Arrow 97">
            <a:extLst>
              <a:ext uri="{FF2B5EF4-FFF2-40B4-BE49-F238E27FC236}">
                <a16:creationId xmlns:a16="http://schemas.microsoft.com/office/drawing/2014/main" id="{7D098D81-528C-084C-9C00-9D67FCF93F40}"/>
              </a:ext>
            </a:extLst>
          </p:cNvPr>
          <p:cNvSpPr/>
          <p:nvPr/>
        </p:nvSpPr>
        <p:spPr>
          <a:xfrm>
            <a:off x="9468800" y="2462474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Up Arrow 98">
            <a:extLst>
              <a:ext uri="{FF2B5EF4-FFF2-40B4-BE49-F238E27FC236}">
                <a16:creationId xmlns:a16="http://schemas.microsoft.com/office/drawing/2014/main" id="{A7D63F71-EE78-1044-9D04-C96B73EBD46C}"/>
              </a:ext>
            </a:extLst>
          </p:cNvPr>
          <p:cNvSpPr/>
          <p:nvPr/>
        </p:nvSpPr>
        <p:spPr>
          <a:xfrm>
            <a:off x="10074358" y="2435984"/>
            <a:ext cx="277310" cy="1103277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D8BB414-AD41-E548-9411-C4360C4A3115}"/>
              </a:ext>
            </a:extLst>
          </p:cNvPr>
          <p:cNvSpPr txBox="1"/>
          <p:nvPr/>
        </p:nvSpPr>
        <p:spPr>
          <a:xfrm>
            <a:off x="9607455" y="2751246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CDE1D19-3460-1C40-A0D1-36EFCEC9409B}"/>
              </a:ext>
            </a:extLst>
          </p:cNvPr>
          <p:cNvCxnSpPr>
            <a:stCxn id="79" idx="3"/>
            <a:endCxn id="80" idx="3"/>
          </p:cNvCxnSpPr>
          <p:nvPr/>
        </p:nvCxnSpPr>
        <p:spPr>
          <a:xfrm flipH="1">
            <a:off x="8466913" y="4196904"/>
            <a:ext cx="49344" cy="1234483"/>
          </a:xfrm>
          <a:prstGeom prst="curvedConnector3">
            <a:avLst>
              <a:gd name="adj1" fmla="val -46327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266427A6-C9C9-3745-B29A-5F4A6FC4DBAB}"/>
              </a:ext>
            </a:extLst>
          </p:cNvPr>
          <p:cNvSpPr/>
          <p:nvPr/>
        </p:nvSpPr>
        <p:spPr>
          <a:xfrm>
            <a:off x="10641042" y="2463855"/>
            <a:ext cx="277310" cy="1103276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Up Arrow 103">
            <a:extLst>
              <a:ext uri="{FF2B5EF4-FFF2-40B4-BE49-F238E27FC236}">
                <a16:creationId xmlns:a16="http://schemas.microsoft.com/office/drawing/2014/main" id="{3AF0A260-5B70-524B-92C8-595E596D8E89}"/>
              </a:ext>
            </a:extLst>
          </p:cNvPr>
          <p:cNvSpPr/>
          <p:nvPr/>
        </p:nvSpPr>
        <p:spPr>
          <a:xfrm>
            <a:off x="11169062" y="2450348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E4C8CDA-0AB2-204D-9AD0-9C6F097760BC}"/>
              </a:ext>
            </a:extLst>
          </p:cNvPr>
          <p:cNvSpPr txBox="1"/>
          <p:nvPr/>
        </p:nvSpPr>
        <p:spPr>
          <a:xfrm>
            <a:off x="10769436" y="2758337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A8E59E63-15C7-1F44-A60E-EFB9D4024CAC}"/>
              </a:ext>
            </a:extLst>
          </p:cNvPr>
          <p:cNvSpPr/>
          <p:nvPr/>
        </p:nvSpPr>
        <p:spPr>
          <a:xfrm>
            <a:off x="10604800" y="150227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spin1</a:t>
            </a:r>
          </a:p>
          <a:p>
            <a:pPr algn="ctr"/>
            <a:r>
              <a:rPr lang="en-US" sz="1200" b="1" dirty="0"/>
              <a:t>echo /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F102CFB-DACB-8543-8ABD-4488266F0A3C}"/>
              </a:ext>
            </a:extLst>
          </p:cNvPr>
          <p:cNvSpPr/>
          <p:nvPr/>
        </p:nvSpPr>
        <p:spPr>
          <a:xfrm>
            <a:off x="9317342" y="5033682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EAE83D4-C9F3-1D44-B6AF-A18AEA4401CF}"/>
              </a:ext>
            </a:extLst>
          </p:cNvPr>
          <p:cNvSpPr/>
          <p:nvPr/>
        </p:nvSpPr>
        <p:spPr>
          <a:xfrm>
            <a:off x="9529054" y="3663778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  <a:br>
              <a:rPr lang="en-US" sz="1200" dirty="0"/>
            </a:br>
            <a:r>
              <a:rPr lang="en-US" sz="1200" dirty="0"/>
              <a:t>REG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171545-9D86-CA47-B284-BD5798B67B58}"/>
              </a:ext>
            </a:extLst>
          </p:cNvPr>
          <p:cNvSpPr/>
          <p:nvPr/>
        </p:nvSpPr>
        <p:spPr>
          <a:xfrm>
            <a:off x="9565580" y="5651112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67C5F9-F65E-5C44-8601-E536E2646FCE}"/>
              </a:ext>
            </a:extLst>
          </p:cNvPr>
          <p:cNvSpPr txBox="1"/>
          <p:nvPr/>
        </p:nvSpPr>
        <p:spPr>
          <a:xfrm>
            <a:off x="9271720" y="5424013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cpu-&gt;context</a:t>
            </a:r>
          </a:p>
        </p:txBody>
      </p: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8F7D6A26-089B-2742-9B75-D15F3044F187}"/>
              </a:ext>
            </a:extLst>
          </p:cNvPr>
          <p:cNvCxnSpPr>
            <a:stCxn id="109" idx="1"/>
            <a:endCxn id="108" idx="1"/>
          </p:cNvCxnSpPr>
          <p:nvPr/>
        </p:nvCxnSpPr>
        <p:spPr>
          <a:xfrm rot="10800000">
            <a:off x="9529054" y="4215416"/>
            <a:ext cx="36526" cy="1955288"/>
          </a:xfrm>
          <a:prstGeom prst="curvedConnector3">
            <a:avLst>
              <a:gd name="adj1" fmla="val 72585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D2F8F484-6169-8149-9B90-3CCBC769E31A}"/>
              </a:ext>
            </a:extLst>
          </p:cNvPr>
          <p:cNvCxnSpPr>
            <a:stCxn id="108" idx="3"/>
            <a:endCxn id="109" idx="3"/>
          </p:cNvCxnSpPr>
          <p:nvPr/>
        </p:nvCxnSpPr>
        <p:spPr>
          <a:xfrm flipH="1">
            <a:off x="9980250" y="4215416"/>
            <a:ext cx="43900" cy="1955288"/>
          </a:xfrm>
          <a:prstGeom prst="curvedConnector3">
            <a:avLst>
              <a:gd name="adj1" fmla="val -52072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47DFDA2-ADCE-0143-9D9B-D55C1F4875A7}"/>
              </a:ext>
            </a:extLst>
          </p:cNvPr>
          <p:cNvSpPr/>
          <p:nvPr/>
        </p:nvSpPr>
        <p:spPr>
          <a:xfrm>
            <a:off x="10827880" y="3663778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200" dirty="0"/>
              <a:t>REG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398779A-0E3A-184C-A774-BC1DA814FE44}"/>
              </a:ext>
            </a:extLst>
          </p:cNvPr>
          <p:cNvSpPr/>
          <p:nvPr/>
        </p:nvSpPr>
        <p:spPr>
          <a:xfrm>
            <a:off x="10858962" y="4930307"/>
            <a:ext cx="414670" cy="103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585F0CC-BDCB-7342-BCB5-5E243A87DD5A}"/>
              </a:ext>
            </a:extLst>
          </p:cNvPr>
          <p:cNvSpPr txBox="1"/>
          <p:nvPr/>
        </p:nvSpPr>
        <p:spPr>
          <a:xfrm>
            <a:off x="10638038" y="5893705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p-&gt;context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9E856FB-5E61-B146-A5CA-24861ADE3F07}"/>
              </a:ext>
            </a:extLst>
          </p:cNvPr>
          <p:cNvSpPr/>
          <p:nvPr/>
        </p:nvSpPr>
        <p:spPr>
          <a:xfrm>
            <a:off x="11671315" y="1378003"/>
            <a:ext cx="414670" cy="103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5E156FB-27A4-8945-BB2E-08E52EA07CC7}"/>
              </a:ext>
            </a:extLst>
          </p:cNvPr>
          <p:cNvSpPr/>
          <p:nvPr/>
        </p:nvSpPr>
        <p:spPr>
          <a:xfrm>
            <a:off x="11661504" y="2485601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Spin1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EE3B063-EEB0-C842-84E8-94A7EABD72DD}"/>
              </a:ext>
            </a:extLst>
          </p:cNvPr>
          <p:cNvSpPr txBox="1"/>
          <p:nvPr/>
        </p:nvSpPr>
        <p:spPr>
          <a:xfrm>
            <a:off x="11423912" y="3492129"/>
            <a:ext cx="88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Frame</a:t>
            </a:r>
          </a:p>
        </p:txBody>
      </p: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CA2C3F19-4883-E941-BDD6-4037AB60BF85}"/>
              </a:ext>
            </a:extLst>
          </p:cNvPr>
          <p:cNvCxnSpPr>
            <a:stCxn id="129" idx="1"/>
            <a:endCxn id="128" idx="1"/>
          </p:cNvCxnSpPr>
          <p:nvPr/>
        </p:nvCxnSpPr>
        <p:spPr>
          <a:xfrm rot="10800000" flipH="1">
            <a:off x="11661503" y="1897595"/>
            <a:ext cx="9811" cy="1107598"/>
          </a:xfrm>
          <a:prstGeom prst="curvedConnector3">
            <a:avLst>
              <a:gd name="adj1" fmla="val -233003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42EFD72B-F367-0A49-8125-4C61C0AF4BB4}"/>
              </a:ext>
            </a:extLst>
          </p:cNvPr>
          <p:cNvSpPr txBox="1"/>
          <p:nvPr/>
        </p:nvSpPr>
        <p:spPr>
          <a:xfrm>
            <a:off x="11671180" y="44267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5" name="Right Arrow 134">
            <a:extLst>
              <a:ext uri="{FF2B5EF4-FFF2-40B4-BE49-F238E27FC236}">
                <a16:creationId xmlns:a16="http://schemas.microsoft.com/office/drawing/2014/main" id="{2795D4D4-8364-B140-8C62-E365AACC7FE2}"/>
              </a:ext>
            </a:extLst>
          </p:cNvPr>
          <p:cNvSpPr/>
          <p:nvPr/>
        </p:nvSpPr>
        <p:spPr>
          <a:xfrm>
            <a:off x="8758499" y="4702537"/>
            <a:ext cx="509499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8E4A227C-DF1F-E341-85E8-BD050B37F627}"/>
              </a:ext>
            </a:extLst>
          </p:cNvPr>
          <p:cNvSpPr/>
          <p:nvPr/>
        </p:nvSpPr>
        <p:spPr>
          <a:xfrm>
            <a:off x="10300119" y="4702537"/>
            <a:ext cx="509499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A30FF2B-6D5A-6342-A3E1-B8EF6D7F645E}"/>
              </a:ext>
            </a:extLst>
          </p:cNvPr>
          <p:cNvSpPr txBox="1"/>
          <p:nvPr/>
        </p:nvSpPr>
        <p:spPr>
          <a:xfrm>
            <a:off x="8737724" y="4519073"/>
            <a:ext cx="551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swtch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7FCE7F5-927C-894E-B440-9399B946755A}"/>
              </a:ext>
            </a:extLst>
          </p:cNvPr>
          <p:cNvSpPr txBox="1"/>
          <p:nvPr/>
        </p:nvSpPr>
        <p:spPr>
          <a:xfrm>
            <a:off x="10234081" y="4519072"/>
            <a:ext cx="551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swtch</a:t>
            </a:r>
          </a:p>
        </p:txBody>
      </p:sp>
      <p:sp>
        <p:nvSpPr>
          <p:cNvPr id="140" name="Right Arrow 139">
            <a:extLst>
              <a:ext uri="{FF2B5EF4-FFF2-40B4-BE49-F238E27FC236}">
                <a16:creationId xmlns:a16="http://schemas.microsoft.com/office/drawing/2014/main" id="{ACA3C66E-E10A-5A49-9D2D-B877672392A2}"/>
              </a:ext>
            </a:extLst>
          </p:cNvPr>
          <p:cNvSpPr/>
          <p:nvPr/>
        </p:nvSpPr>
        <p:spPr>
          <a:xfrm>
            <a:off x="11626134" y="4707969"/>
            <a:ext cx="509499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62D0BC00-F526-9F44-991C-B94512E36C0B}"/>
              </a:ext>
            </a:extLst>
          </p:cNvPr>
          <p:cNvCxnSpPr>
            <a:stCxn id="125" idx="3"/>
            <a:endCxn id="124" idx="3"/>
          </p:cNvCxnSpPr>
          <p:nvPr/>
        </p:nvCxnSpPr>
        <p:spPr>
          <a:xfrm flipV="1">
            <a:off x="11273632" y="4215416"/>
            <a:ext cx="49344" cy="1234483"/>
          </a:xfrm>
          <a:prstGeom prst="curvedConnector3">
            <a:avLst>
              <a:gd name="adj1" fmla="val 56327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0EA8A49-2637-634C-949C-80A80555016E}"/>
              </a:ext>
            </a:extLst>
          </p:cNvPr>
          <p:cNvSpPr txBox="1"/>
          <p:nvPr/>
        </p:nvSpPr>
        <p:spPr>
          <a:xfrm>
            <a:off x="3415229" y="33381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6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iangle 19">
            <a:extLst>
              <a:ext uri="{FF2B5EF4-FFF2-40B4-BE49-F238E27FC236}">
                <a16:creationId xmlns:a16="http://schemas.microsoft.com/office/drawing/2014/main" id="{EEA8EA49-B991-5E32-25C3-0E58FD20A9B1}"/>
              </a:ext>
            </a:extLst>
          </p:cNvPr>
          <p:cNvSpPr/>
          <p:nvPr/>
        </p:nvSpPr>
        <p:spPr>
          <a:xfrm rot="10800000">
            <a:off x="4353794" y="2139548"/>
            <a:ext cx="3352019" cy="3807638"/>
          </a:xfrm>
          <a:prstGeom prst="triangle">
            <a:avLst>
              <a:gd name="adj" fmla="val 50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File System Layers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E5AAAB-A88D-FF87-7DB5-E51835108775}"/>
              </a:ext>
            </a:extLst>
          </p:cNvPr>
          <p:cNvSpPr/>
          <p:nvPr/>
        </p:nvSpPr>
        <p:spPr>
          <a:xfrm>
            <a:off x="4323425" y="2104766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File</a:t>
            </a:r>
            <a:r>
              <a:rPr lang="en-US" dirty="0"/>
              <a:t> </a:t>
            </a:r>
            <a:r>
              <a:rPr lang="en-US" b="1" dirty="0"/>
              <a:t>descriptor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E679DF-79DD-058B-C0F6-7F0DE2D19120}"/>
              </a:ext>
            </a:extLst>
          </p:cNvPr>
          <p:cNvSpPr/>
          <p:nvPr/>
        </p:nvSpPr>
        <p:spPr>
          <a:xfrm>
            <a:off x="4323425" y="2709169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Pathname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DF0EC7-8D4F-A9C9-125B-EF947FC04F5D}"/>
              </a:ext>
            </a:extLst>
          </p:cNvPr>
          <p:cNvSpPr/>
          <p:nvPr/>
        </p:nvSpPr>
        <p:spPr>
          <a:xfrm>
            <a:off x="4323425" y="3314331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Directory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946CC0-20CB-E582-5F6A-DA7292405CEC}"/>
              </a:ext>
            </a:extLst>
          </p:cNvPr>
          <p:cNvSpPr/>
          <p:nvPr/>
        </p:nvSpPr>
        <p:spPr>
          <a:xfrm>
            <a:off x="4323425" y="3919493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55194C-177C-5269-B503-18D640503AE4}"/>
              </a:ext>
            </a:extLst>
          </p:cNvPr>
          <p:cNvSpPr/>
          <p:nvPr/>
        </p:nvSpPr>
        <p:spPr>
          <a:xfrm>
            <a:off x="4323425" y="4524655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DC43ED-6CFA-71C5-038E-F1837F544A8F}"/>
              </a:ext>
            </a:extLst>
          </p:cNvPr>
          <p:cNvSpPr/>
          <p:nvPr/>
        </p:nvSpPr>
        <p:spPr>
          <a:xfrm>
            <a:off x="4323425" y="5129817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Buffer</a:t>
            </a:r>
            <a:r>
              <a:rPr lang="en-US" dirty="0"/>
              <a:t> </a:t>
            </a:r>
            <a:r>
              <a:rPr lang="en-US" b="1" dirty="0"/>
              <a:t>cache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E7AECA-B9D3-1606-F41B-289476082A67}"/>
              </a:ext>
            </a:extLst>
          </p:cNvPr>
          <p:cNvSpPr/>
          <p:nvPr/>
        </p:nvSpPr>
        <p:spPr>
          <a:xfrm>
            <a:off x="5573696" y="875338"/>
            <a:ext cx="881849" cy="8778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0C7D4-82CA-64EC-2C80-713C835A9015}"/>
              </a:ext>
            </a:extLst>
          </p:cNvPr>
          <p:cNvSpPr txBox="1"/>
          <p:nvPr/>
        </p:nvSpPr>
        <p:spPr>
          <a:xfrm>
            <a:off x="5573696" y="1129602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EE82AF-A9D4-6B58-04B3-3E6C5054E889}"/>
              </a:ext>
            </a:extLst>
          </p:cNvPr>
          <p:cNvCxnSpPr>
            <a:stCxn id="9" idx="4"/>
            <a:endCxn id="3" idx="0"/>
          </p:cNvCxnSpPr>
          <p:nvPr/>
        </p:nvCxnSpPr>
        <p:spPr>
          <a:xfrm>
            <a:off x="6014621" y="1753198"/>
            <a:ext cx="0" cy="351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4BFC55-BF1D-58DE-FAE3-3AFCB6E9CF68}"/>
              </a:ext>
            </a:extLst>
          </p:cNvPr>
          <p:cNvSpPr txBox="1"/>
          <p:nvPr/>
        </p:nvSpPr>
        <p:spPr>
          <a:xfrm>
            <a:off x="4603682" y="1732928"/>
            <a:ext cx="127361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fd = open(“x/y”);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906EC4-6C32-C4FD-32BC-634CB934D816}"/>
              </a:ext>
            </a:extLst>
          </p:cNvPr>
          <p:cNvSpPr txBox="1"/>
          <p:nvPr/>
        </p:nvSpPr>
        <p:spPr>
          <a:xfrm>
            <a:off x="6151943" y="1742030"/>
            <a:ext cx="1322542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write(fd, “abc”, 3);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CC0CB4-5D3A-7D1C-E909-3F9587FECF15}"/>
              </a:ext>
            </a:extLst>
          </p:cNvPr>
          <p:cNvSpPr/>
          <p:nvPr/>
        </p:nvSpPr>
        <p:spPr>
          <a:xfrm>
            <a:off x="5663212" y="6081204"/>
            <a:ext cx="702815" cy="762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57B658-638F-1BBB-95CC-52C17863F6D3}"/>
              </a:ext>
            </a:extLst>
          </p:cNvPr>
          <p:cNvSpPr txBox="1"/>
          <p:nvPr/>
        </p:nvSpPr>
        <p:spPr>
          <a:xfrm>
            <a:off x="5727521" y="621082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475E62-9397-81A2-778C-770AFB1E9C7E}"/>
              </a:ext>
            </a:extLst>
          </p:cNvPr>
          <p:cNvSpPr/>
          <p:nvPr/>
        </p:nvSpPr>
        <p:spPr>
          <a:xfrm>
            <a:off x="4323423" y="5743003"/>
            <a:ext cx="3382392" cy="20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Disk driver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6DA9ADEA-F173-7369-FD4B-9FA9BCB7A5EB}"/>
              </a:ext>
            </a:extLst>
          </p:cNvPr>
          <p:cNvSpPr/>
          <p:nvPr/>
        </p:nvSpPr>
        <p:spPr>
          <a:xfrm>
            <a:off x="3967473" y="2104766"/>
            <a:ext cx="189485" cy="384242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0A17E0-37A3-277B-7304-98D78390DDD8}"/>
              </a:ext>
            </a:extLst>
          </p:cNvPr>
          <p:cNvSpPr txBox="1"/>
          <p:nvPr/>
        </p:nvSpPr>
        <p:spPr>
          <a:xfrm>
            <a:off x="3527827" y="1698347"/>
            <a:ext cx="1056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C000"/>
                </a:solidFill>
              </a:rPr>
              <a:t>Accumulated 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Complexity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B2A22C-8F10-75A3-DEC2-D8BAF2AE8287}"/>
              </a:ext>
            </a:extLst>
          </p:cNvPr>
          <p:cNvCxnSpPr>
            <a:cxnSpLocks/>
          </p:cNvCxnSpPr>
          <p:nvPr/>
        </p:nvCxnSpPr>
        <p:spPr>
          <a:xfrm>
            <a:off x="2769834" y="5120090"/>
            <a:ext cx="1760444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DBFD0F-27B7-A4B6-300E-710632D4FF3E}"/>
              </a:ext>
            </a:extLst>
          </p:cNvPr>
          <p:cNvCxnSpPr>
            <a:cxnSpLocks/>
          </p:cNvCxnSpPr>
          <p:nvPr/>
        </p:nvCxnSpPr>
        <p:spPr>
          <a:xfrm>
            <a:off x="2769834" y="5947186"/>
            <a:ext cx="1760444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9D2787E-61BA-8F6F-F418-69AFA9143077}"/>
              </a:ext>
            </a:extLst>
          </p:cNvPr>
          <p:cNvSpPr txBox="1"/>
          <p:nvPr/>
        </p:nvSpPr>
        <p:spPr>
          <a:xfrm>
            <a:off x="2683245" y="5407763"/>
            <a:ext cx="11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Buffer Cache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1DF5E8-FF46-161F-0B08-B4FB32B6E9F1}"/>
              </a:ext>
            </a:extLst>
          </p:cNvPr>
          <p:cNvCxnSpPr>
            <a:cxnSpLocks/>
          </p:cNvCxnSpPr>
          <p:nvPr/>
        </p:nvCxnSpPr>
        <p:spPr>
          <a:xfrm>
            <a:off x="2769834" y="4524655"/>
            <a:ext cx="1760444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E29FFB0-D773-6B91-D0CA-677472F9E887}"/>
              </a:ext>
            </a:extLst>
          </p:cNvPr>
          <p:cNvSpPr txBox="1"/>
          <p:nvPr/>
        </p:nvSpPr>
        <p:spPr>
          <a:xfrm>
            <a:off x="2683245" y="4669243"/>
            <a:ext cx="12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Crash Recovery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784EB0-B643-31EF-294D-DDB478F797FD}"/>
              </a:ext>
            </a:extLst>
          </p:cNvPr>
          <p:cNvCxnSpPr>
            <a:cxnSpLocks/>
          </p:cNvCxnSpPr>
          <p:nvPr/>
        </p:nvCxnSpPr>
        <p:spPr>
          <a:xfrm>
            <a:off x="2759811" y="2104766"/>
            <a:ext cx="1760444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779671E-D677-AF25-5016-09221F50C03F}"/>
              </a:ext>
            </a:extLst>
          </p:cNvPr>
          <p:cNvSpPr txBox="1"/>
          <p:nvPr/>
        </p:nvSpPr>
        <p:spPr>
          <a:xfrm>
            <a:off x="2683245" y="3177279"/>
            <a:ext cx="127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Inode and Path</a:t>
            </a:r>
          </a:p>
        </p:txBody>
      </p:sp>
      <p:sp>
        <p:nvSpPr>
          <p:cNvPr id="37" name="Sun 36">
            <a:extLst>
              <a:ext uri="{FF2B5EF4-FFF2-40B4-BE49-F238E27FC236}">
                <a16:creationId xmlns:a16="http://schemas.microsoft.com/office/drawing/2014/main" id="{FDA87A99-80EE-067E-C008-396FDE6A3A11}"/>
              </a:ext>
            </a:extLst>
          </p:cNvPr>
          <p:cNvSpPr/>
          <p:nvPr/>
        </p:nvSpPr>
        <p:spPr>
          <a:xfrm>
            <a:off x="2441360" y="4643711"/>
            <a:ext cx="328474" cy="328062"/>
          </a:xfrm>
          <a:prstGeom prst="sun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 Arrow 38">
            <a:extLst>
              <a:ext uri="{FF2B5EF4-FFF2-40B4-BE49-F238E27FC236}">
                <a16:creationId xmlns:a16="http://schemas.microsoft.com/office/drawing/2014/main" id="{02678C99-E54D-47F4-4CAA-1D1F240B83B7}"/>
              </a:ext>
            </a:extLst>
          </p:cNvPr>
          <p:cNvSpPr/>
          <p:nvPr/>
        </p:nvSpPr>
        <p:spPr>
          <a:xfrm rot="10800000">
            <a:off x="7872280" y="2104766"/>
            <a:ext cx="158276" cy="380763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7D4230-7471-C638-4A6A-FF74ED32547A}"/>
              </a:ext>
            </a:extLst>
          </p:cNvPr>
          <p:cNvSpPr txBox="1"/>
          <p:nvPr/>
        </p:nvSpPr>
        <p:spPr>
          <a:xfrm>
            <a:off x="7428193" y="1862548"/>
            <a:ext cx="1104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System Calls</a:t>
            </a:r>
          </a:p>
        </p:txBody>
      </p:sp>
    </p:spTree>
    <p:extLst>
      <p:ext uri="{BB962C8B-B14F-4D97-AF65-F5344CB8AC3E}">
        <p14:creationId xmlns:p14="http://schemas.microsoft.com/office/powerpoint/2010/main" val="144044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Buffer Cache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CC94B5-34A0-ABC3-9412-813BECF5BB5E}"/>
              </a:ext>
            </a:extLst>
          </p:cNvPr>
          <p:cNvSpPr/>
          <p:nvPr/>
        </p:nvSpPr>
        <p:spPr>
          <a:xfrm>
            <a:off x="5532268" y="5007114"/>
            <a:ext cx="1127464" cy="70788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16A5C-39AF-2FB7-6226-AD3C66552D64}"/>
              </a:ext>
            </a:extLst>
          </p:cNvPr>
          <p:cNvSpPr txBox="1"/>
          <p:nvPr/>
        </p:nvSpPr>
        <p:spPr>
          <a:xfrm>
            <a:off x="5637320" y="5007114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E6BC4-D0FA-8908-93AB-AFF4DCB6C7FD}"/>
              </a:ext>
            </a:extLst>
          </p:cNvPr>
          <p:cNvSpPr/>
          <p:nvPr/>
        </p:nvSpPr>
        <p:spPr>
          <a:xfrm>
            <a:off x="5532268" y="6109425"/>
            <a:ext cx="1127464" cy="3357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1F53A-5A1F-6DCB-8078-F0306BA5E8F0}"/>
              </a:ext>
            </a:extLst>
          </p:cNvPr>
          <p:cNvSpPr txBox="1"/>
          <p:nvPr/>
        </p:nvSpPr>
        <p:spPr>
          <a:xfrm>
            <a:off x="5780843" y="6138807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bcache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908804-2A50-92A8-8B0F-BAA0F9DD2D93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6096000" y="5715000"/>
            <a:ext cx="0" cy="394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5D3F47-F326-940F-13D6-96ACE4D7ABB7}"/>
              </a:ext>
            </a:extLst>
          </p:cNvPr>
          <p:cNvSpPr txBox="1"/>
          <p:nvPr/>
        </p:nvSpPr>
        <p:spPr>
          <a:xfrm>
            <a:off x="6045621" y="5777256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866AA-CFE2-CB41-8C98-0434D74938DA}"/>
              </a:ext>
            </a:extLst>
          </p:cNvPr>
          <p:cNvSpPr/>
          <p:nvPr/>
        </p:nvSpPr>
        <p:spPr>
          <a:xfrm rot="19904949">
            <a:off x="7109447" y="4557772"/>
            <a:ext cx="1127464" cy="707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636D8-012A-79C9-5546-D22B688A48C6}"/>
              </a:ext>
            </a:extLst>
          </p:cNvPr>
          <p:cNvSpPr/>
          <p:nvPr/>
        </p:nvSpPr>
        <p:spPr>
          <a:xfrm rot="1836984">
            <a:off x="3953801" y="4544684"/>
            <a:ext cx="1127464" cy="707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091E64-9C6F-27A2-405B-EAE6C40D9E83}"/>
              </a:ext>
            </a:extLst>
          </p:cNvPr>
          <p:cNvSpPr/>
          <p:nvPr/>
        </p:nvSpPr>
        <p:spPr>
          <a:xfrm rot="3569557">
            <a:off x="2697059" y="3362971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n+1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A9F1C-6674-59AB-A009-173EEDD7E971}"/>
              </a:ext>
            </a:extLst>
          </p:cNvPr>
          <p:cNvSpPr/>
          <p:nvPr/>
        </p:nvSpPr>
        <p:spPr>
          <a:xfrm rot="20036567">
            <a:off x="3355017" y="1739900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E90F0-2D3D-6BA8-A8D1-65FCC58B7867}"/>
              </a:ext>
            </a:extLst>
          </p:cNvPr>
          <p:cNvSpPr/>
          <p:nvPr/>
        </p:nvSpPr>
        <p:spPr>
          <a:xfrm rot="18137722">
            <a:off x="8388786" y="3363821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C9E708-996A-BC5E-7987-FA96F5B09363}"/>
              </a:ext>
            </a:extLst>
          </p:cNvPr>
          <p:cNvSpPr/>
          <p:nvPr/>
        </p:nvSpPr>
        <p:spPr>
          <a:xfrm rot="1585064">
            <a:off x="7709412" y="1757068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5AF6A-D5D3-C7A7-54EF-F4397281B9C4}"/>
              </a:ext>
            </a:extLst>
          </p:cNvPr>
          <p:cNvCxnSpPr>
            <a:cxnSpLocks/>
          </p:cNvCxnSpPr>
          <p:nvPr/>
        </p:nvCxnSpPr>
        <p:spPr>
          <a:xfrm flipV="1">
            <a:off x="6657317" y="4997188"/>
            <a:ext cx="435941" cy="232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43B010-AC03-2A44-1689-21838BE8C54C}"/>
              </a:ext>
            </a:extLst>
          </p:cNvPr>
          <p:cNvCxnSpPr>
            <a:cxnSpLocks/>
          </p:cNvCxnSpPr>
          <p:nvPr/>
        </p:nvCxnSpPr>
        <p:spPr>
          <a:xfrm flipH="1">
            <a:off x="6657317" y="5308152"/>
            <a:ext cx="616525" cy="312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B801E8-F700-DBCC-A646-7E734EB177A4}"/>
              </a:ext>
            </a:extLst>
          </p:cNvPr>
          <p:cNvCxnSpPr>
            <a:cxnSpLocks/>
          </p:cNvCxnSpPr>
          <p:nvPr/>
        </p:nvCxnSpPr>
        <p:spPr>
          <a:xfrm flipH="1" flipV="1">
            <a:off x="4860381" y="5371759"/>
            <a:ext cx="671886" cy="265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D341C7-FBB0-5960-C0A4-363D32DB21C7}"/>
              </a:ext>
            </a:extLst>
          </p:cNvPr>
          <p:cNvCxnSpPr>
            <a:cxnSpLocks/>
          </p:cNvCxnSpPr>
          <p:nvPr/>
        </p:nvCxnSpPr>
        <p:spPr>
          <a:xfrm>
            <a:off x="5068848" y="5030756"/>
            <a:ext cx="462932" cy="194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320E25-2694-1CFF-C0AC-72BCA372C98D}"/>
              </a:ext>
            </a:extLst>
          </p:cNvPr>
          <p:cNvCxnSpPr>
            <a:cxnSpLocks/>
          </p:cNvCxnSpPr>
          <p:nvPr/>
        </p:nvCxnSpPr>
        <p:spPr>
          <a:xfrm flipV="1">
            <a:off x="8059395" y="4046174"/>
            <a:ext cx="421422" cy="463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E328EC-3E83-B92F-BBBD-293756C991DE}"/>
              </a:ext>
            </a:extLst>
          </p:cNvPr>
          <p:cNvCxnSpPr>
            <a:cxnSpLocks/>
          </p:cNvCxnSpPr>
          <p:nvPr/>
        </p:nvCxnSpPr>
        <p:spPr>
          <a:xfrm flipH="1">
            <a:off x="8259333" y="4242431"/>
            <a:ext cx="499382" cy="566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95AD88F-FBAF-9D69-685A-50ED77FC609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8778008" y="2361822"/>
            <a:ext cx="430885" cy="874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92CC71-B5B9-8112-B517-FE09DA5F62E4}"/>
              </a:ext>
            </a:extLst>
          </p:cNvPr>
          <p:cNvCxnSpPr>
            <a:cxnSpLocks/>
          </p:cNvCxnSpPr>
          <p:nvPr/>
        </p:nvCxnSpPr>
        <p:spPr>
          <a:xfrm>
            <a:off x="8930995" y="2041452"/>
            <a:ext cx="636748" cy="1387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4DDE0F5-386F-AD64-E872-1AD1B31C1CEE}"/>
              </a:ext>
            </a:extLst>
          </p:cNvPr>
          <p:cNvCxnSpPr>
            <a:cxnSpLocks/>
          </p:cNvCxnSpPr>
          <p:nvPr/>
        </p:nvCxnSpPr>
        <p:spPr>
          <a:xfrm>
            <a:off x="3621547" y="4118346"/>
            <a:ext cx="502648" cy="391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7685426-4DCF-DD48-6687-19516C06FBC1}"/>
              </a:ext>
            </a:extLst>
          </p:cNvPr>
          <p:cNvCxnSpPr>
            <a:cxnSpLocks/>
          </p:cNvCxnSpPr>
          <p:nvPr/>
        </p:nvCxnSpPr>
        <p:spPr>
          <a:xfrm flipH="1" flipV="1">
            <a:off x="3325801" y="4298327"/>
            <a:ext cx="641134" cy="462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C901FC-3A7B-DB34-EE5D-C4BE446899E9}"/>
              </a:ext>
            </a:extLst>
          </p:cNvPr>
          <p:cNvCxnSpPr>
            <a:cxnSpLocks/>
          </p:cNvCxnSpPr>
          <p:nvPr/>
        </p:nvCxnSpPr>
        <p:spPr>
          <a:xfrm flipH="1">
            <a:off x="3143916" y="2464763"/>
            <a:ext cx="336131" cy="649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8884241-719F-4F25-FA4B-C73BF5E22757}"/>
              </a:ext>
            </a:extLst>
          </p:cNvPr>
          <p:cNvCxnSpPr>
            <a:cxnSpLocks/>
          </p:cNvCxnSpPr>
          <p:nvPr/>
        </p:nvCxnSpPr>
        <p:spPr>
          <a:xfrm flipV="1">
            <a:off x="2732203" y="2111011"/>
            <a:ext cx="593598" cy="1258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61E6B09-A124-D530-84A9-797C2E00B407}"/>
              </a:ext>
            </a:extLst>
          </p:cNvPr>
          <p:cNvCxnSpPr>
            <a:cxnSpLocks/>
          </p:cNvCxnSpPr>
          <p:nvPr/>
        </p:nvCxnSpPr>
        <p:spPr>
          <a:xfrm>
            <a:off x="4860381" y="1722268"/>
            <a:ext cx="2481452" cy="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ysDot"/>
            <a:round/>
            <a:headEnd type="non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EB2159D-A0D9-8B5E-FD41-9AC6F0F28096}"/>
              </a:ext>
            </a:extLst>
          </p:cNvPr>
          <p:cNvCxnSpPr>
            <a:cxnSpLocks/>
          </p:cNvCxnSpPr>
          <p:nvPr/>
        </p:nvCxnSpPr>
        <p:spPr>
          <a:xfrm>
            <a:off x="4860381" y="2019587"/>
            <a:ext cx="2481452" cy="0"/>
          </a:xfrm>
          <a:prstGeom prst="straightConnector1">
            <a:avLst/>
          </a:prstGeom>
          <a:ln w="31750" cap="flat" cmpd="sng" algn="ctr">
            <a:solidFill>
              <a:schemeClr val="accent5"/>
            </a:solidFill>
            <a:prstDash val="sysDot"/>
            <a:round/>
            <a:headEnd type="triangle" w="lg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9F201ED-35EE-593F-4A49-E171C62E8A38}"/>
              </a:ext>
            </a:extLst>
          </p:cNvPr>
          <p:cNvSpPr txBox="1"/>
          <p:nvPr/>
        </p:nvSpPr>
        <p:spPr>
          <a:xfrm>
            <a:off x="5816115" y="129776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...….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E2050EE-CAC1-BD60-0F73-CE50D5D337C6}"/>
              </a:ext>
            </a:extLst>
          </p:cNvPr>
          <p:cNvCxnSpPr>
            <a:cxnSpLocks/>
          </p:cNvCxnSpPr>
          <p:nvPr/>
        </p:nvCxnSpPr>
        <p:spPr>
          <a:xfrm>
            <a:off x="10110876" y="5777256"/>
            <a:ext cx="568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10DC723-BE5E-08D1-5FB4-459539ADD43F}"/>
              </a:ext>
            </a:extLst>
          </p:cNvPr>
          <p:cNvSpPr txBox="1"/>
          <p:nvPr/>
        </p:nvSpPr>
        <p:spPr>
          <a:xfrm>
            <a:off x="10577690" y="5620588"/>
            <a:ext cx="60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: next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3F72A5-B258-5B16-2F85-AA6FD4080A23}"/>
              </a:ext>
            </a:extLst>
          </p:cNvPr>
          <p:cNvSpPr txBox="1"/>
          <p:nvPr/>
        </p:nvSpPr>
        <p:spPr>
          <a:xfrm>
            <a:off x="10577690" y="5984918"/>
            <a:ext cx="606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: prev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754004-D822-9605-077E-2C3DC848367D}"/>
              </a:ext>
            </a:extLst>
          </p:cNvPr>
          <p:cNvCxnSpPr>
            <a:cxnSpLocks/>
          </p:cNvCxnSpPr>
          <p:nvPr/>
        </p:nvCxnSpPr>
        <p:spPr>
          <a:xfrm flipH="1">
            <a:off x="10110876" y="6140857"/>
            <a:ext cx="568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7" name="Down Arrow 96">
            <a:extLst>
              <a:ext uri="{FF2B5EF4-FFF2-40B4-BE49-F238E27FC236}">
                <a16:creationId xmlns:a16="http://schemas.microsoft.com/office/drawing/2014/main" id="{6F880298-DC35-5EFF-0B42-2879BA6A2465}"/>
              </a:ext>
            </a:extLst>
          </p:cNvPr>
          <p:cNvSpPr/>
          <p:nvPr/>
        </p:nvSpPr>
        <p:spPr>
          <a:xfrm>
            <a:off x="6756989" y="4509527"/>
            <a:ext cx="172806" cy="57650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ED59B8-9D6D-63B5-8509-3690DBB90DAD}"/>
              </a:ext>
            </a:extLst>
          </p:cNvPr>
          <p:cNvSpPr txBox="1"/>
          <p:nvPr/>
        </p:nvSpPr>
        <p:spPr>
          <a:xfrm>
            <a:off x="6475434" y="4198865"/>
            <a:ext cx="780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brelse( )</a:t>
            </a:r>
          </a:p>
        </p:txBody>
      </p:sp>
      <p:sp>
        <p:nvSpPr>
          <p:cNvPr id="112" name="Left Arrow 111">
            <a:extLst>
              <a:ext uri="{FF2B5EF4-FFF2-40B4-BE49-F238E27FC236}">
                <a16:creationId xmlns:a16="http://schemas.microsoft.com/office/drawing/2014/main" id="{8A98ED8C-6B09-F206-4EB6-D056D4D026B5}"/>
              </a:ext>
            </a:extLst>
          </p:cNvPr>
          <p:cNvSpPr/>
          <p:nvPr/>
        </p:nvSpPr>
        <p:spPr>
          <a:xfrm rot="1719417">
            <a:off x="3426330" y="5327650"/>
            <a:ext cx="1309482" cy="34255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9F0FC0-A4B1-D630-44DF-77E689415323}"/>
              </a:ext>
            </a:extLst>
          </p:cNvPr>
          <p:cNvSpPr txBox="1"/>
          <p:nvPr/>
        </p:nvSpPr>
        <p:spPr>
          <a:xfrm rot="1819363">
            <a:off x="2879489" y="5623877"/>
            <a:ext cx="198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sp>
        <p:nvSpPr>
          <p:cNvPr id="115" name="Left Arrow 114">
            <a:extLst>
              <a:ext uri="{FF2B5EF4-FFF2-40B4-BE49-F238E27FC236}">
                <a16:creationId xmlns:a16="http://schemas.microsoft.com/office/drawing/2014/main" id="{9E4FDA34-AA5C-6D22-4A5A-A5D560789FB5}"/>
              </a:ext>
            </a:extLst>
          </p:cNvPr>
          <p:cNvSpPr/>
          <p:nvPr/>
        </p:nvSpPr>
        <p:spPr>
          <a:xfrm rot="8955625">
            <a:off x="7452689" y="5319054"/>
            <a:ext cx="1309482" cy="34255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A3C6F5-C50A-B3E1-290D-C386E1E22B57}"/>
              </a:ext>
            </a:extLst>
          </p:cNvPr>
          <p:cNvSpPr txBox="1"/>
          <p:nvPr/>
        </p:nvSpPr>
        <p:spPr>
          <a:xfrm rot="19636333">
            <a:off x="7335587" y="5574469"/>
            <a:ext cx="198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8538EF1-BDBE-BB3A-C8D1-582EEB455B35}"/>
              </a:ext>
            </a:extLst>
          </p:cNvPr>
          <p:cNvSpPr/>
          <p:nvPr/>
        </p:nvSpPr>
        <p:spPr>
          <a:xfrm>
            <a:off x="5743034" y="3047704"/>
            <a:ext cx="702815" cy="762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F925E0C-763D-6EC3-F5AA-A02F1DA64CA8}"/>
              </a:ext>
            </a:extLst>
          </p:cNvPr>
          <p:cNvSpPr txBox="1"/>
          <p:nvPr/>
        </p:nvSpPr>
        <p:spPr>
          <a:xfrm>
            <a:off x="5807343" y="321318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20" name="Doughnut 119">
            <a:extLst>
              <a:ext uri="{FF2B5EF4-FFF2-40B4-BE49-F238E27FC236}">
                <a16:creationId xmlns:a16="http://schemas.microsoft.com/office/drawing/2014/main" id="{01CF477B-4CAF-0EBB-D574-29E0549FFED1}"/>
              </a:ext>
            </a:extLst>
          </p:cNvPr>
          <p:cNvSpPr/>
          <p:nvPr/>
        </p:nvSpPr>
        <p:spPr>
          <a:xfrm>
            <a:off x="5309338" y="2642151"/>
            <a:ext cx="1556204" cy="1557789"/>
          </a:xfrm>
          <a:prstGeom prst="donut">
            <a:avLst>
              <a:gd name="adj" fmla="val 11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C9518A-FD23-7495-0DB0-67E39425A2CA}"/>
              </a:ext>
            </a:extLst>
          </p:cNvPr>
          <p:cNvSpPr txBox="1"/>
          <p:nvPr/>
        </p:nvSpPr>
        <p:spPr>
          <a:xfrm>
            <a:off x="5673650" y="2596726"/>
            <a:ext cx="854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disk driver</a:t>
            </a:r>
          </a:p>
        </p:txBody>
      </p: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0DCF8FC6-D835-C167-FA5C-3E20866FD8FD}"/>
              </a:ext>
            </a:extLst>
          </p:cNvPr>
          <p:cNvSpPr/>
          <p:nvPr/>
        </p:nvSpPr>
        <p:spPr>
          <a:xfrm rot="12808621">
            <a:off x="4930563" y="3531118"/>
            <a:ext cx="166029" cy="110443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B598800-ACC8-DC2C-441F-609408B4E036}"/>
              </a:ext>
            </a:extLst>
          </p:cNvPr>
          <p:cNvSpPr txBox="1"/>
          <p:nvPr/>
        </p:nvSpPr>
        <p:spPr>
          <a:xfrm>
            <a:off x="4339183" y="3931806"/>
            <a:ext cx="1366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virtio_disk_rw( )</a:t>
            </a:r>
          </a:p>
        </p:txBody>
      </p:sp>
    </p:spTree>
    <p:extLst>
      <p:ext uri="{BB962C8B-B14F-4D97-AF65-F5344CB8AC3E}">
        <p14:creationId xmlns:p14="http://schemas.microsoft.com/office/powerpoint/2010/main" val="289798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Buffer Cache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(after </a:t>
            </a:r>
            <a:r>
              <a:rPr lang="en-US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brelse(Block 3)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US" sz="2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CC94B5-34A0-ABC3-9412-813BECF5BB5E}"/>
              </a:ext>
            </a:extLst>
          </p:cNvPr>
          <p:cNvSpPr/>
          <p:nvPr/>
        </p:nvSpPr>
        <p:spPr>
          <a:xfrm>
            <a:off x="5532268" y="5007114"/>
            <a:ext cx="1127464" cy="70788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16A5C-39AF-2FB7-6226-AD3C66552D64}"/>
              </a:ext>
            </a:extLst>
          </p:cNvPr>
          <p:cNvSpPr txBox="1"/>
          <p:nvPr/>
        </p:nvSpPr>
        <p:spPr>
          <a:xfrm>
            <a:off x="5637320" y="5007114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E6BC4-D0FA-8908-93AB-AFF4DCB6C7FD}"/>
              </a:ext>
            </a:extLst>
          </p:cNvPr>
          <p:cNvSpPr/>
          <p:nvPr/>
        </p:nvSpPr>
        <p:spPr>
          <a:xfrm>
            <a:off x="5532268" y="6109425"/>
            <a:ext cx="1127464" cy="3357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1F53A-5A1F-6DCB-8078-F0306BA5E8F0}"/>
              </a:ext>
            </a:extLst>
          </p:cNvPr>
          <p:cNvSpPr txBox="1"/>
          <p:nvPr/>
        </p:nvSpPr>
        <p:spPr>
          <a:xfrm>
            <a:off x="5780843" y="6138807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bcache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908804-2A50-92A8-8B0F-BAA0F9DD2D93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6096000" y="5715000"/>
            <a:ext cx="0" cy="394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5D3F47-F326-940F-13D6-96ACE4D7ABB7}"/>
              </a:ext>
            </a:extLst>
          </p:cNvPr>
          <p:cNvSpPr txBox="1"/>
          <p:nvPr/>
        </p:nvSpPr>
        <p:spPr>
          <a:xfrm>
            <a:off x="6045621" y="5777256"/>
            <a:ext cx="12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866AA-CFE2-CB41-8C98-0434D74938DA}"/>
              </a:ext>
            </a:extLst>
          </p:cNvPr>
          <p:cNvSpPr/>
          <p:nvPr/>
        </p:nvSpPr>
        <p:spPr>
          <a:xfrm rot="19904949">
            <a:off x="7109447" y="4557772"/>
            <a:ext cx="1127464" cy="707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636D8-012A-79C9-5546-D22B688A48C6}"/>
              </a:ext>
            </a:extLst>
          </p:cNvPr>
          <p:cNvSpPr/>
          <p:nvPr/>
        </p:nvSpPr>
        <p:spPr>
          <a:xfrm rot="1836984">
            <a:off x="3953801" y="4544684"/>
            <a:ext cx="1127464" cy="707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091E64-9C6F-27A2-405B-EAE6C40D9E83}"/>
              </a:ext>
            </a:extLst>
          </p:cNvPr>
          <p:cNvSpPr/>
          <p:nvPr/>
        </p:nvSpPr>
        <p:spPr>
          <a:xfrm rot="3569557">
            <a:off x="2697059" y="3362971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n+1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A9F1C-6674-59AB-A009-173EEDD7E971}"/>
              </a:ext>
            </a:extLst>
          </p:cNvPr>
          <p:cNvSpPr/>
          <p:nvPr/>
        </p:nvSpPr>
        <p:spPr>
          <a:xfrm rot="20036567">
            <a:off x="3355017" y="1739900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E90F0-2D3D-6BA8-A8D1-65FCC58B7867}"/>
              </a:ext>
            </a:extLst>
          </p:cNvPr>
          <p:cNvSpPr/>
          <p:nvPr/>
        </p:nvSpPr>
        <p:spPr>
          <a:xfrm rot="18137722">
            <a:off x="8388786" y="3363821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C9E708-996A-BC5E-7987-FA96F5B09363}"/>
              </a:ext>
            </a:extLst>
          </p:cNvPr>
          <p:cNvSpPr/>
          <p:nvPr/>
        </p:nvSpPr>
        <p:spPr>
          <a:xfrm rot="1585064">
            <a:off x="7709412" y="1757068"/>
            <a:ext cx="1127464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5AF6A-D5D3-C7A7-54EF-F4397281B9C4}"/>
              </a:ext>
            </a:extLst>
          </p:cNvPr>
          <p:cNvCxnSpPr>
            <a:cxnSpLocks/>
          </p:cNvCxnSpPr>
          <p:nvPr/>
        </p:nvCxnSpPr>
        <p:spPr>
          <a:xfrm flipV="1">
            <a:off x="6657317" y="4997188"/>
            <a:ext cx="435941" cy="232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43B010-AC03-2A44-1689-21838BE8C54C}"/>
              </a:ext>
            </a:extLst>
          </p:cNvPr>
          <p:cNvCxnSpPr>
            <a:cxnSpLocks/>
          </p:cNvCxnSpPr>
          <p:nvPr/>
        </p:nvCxnSpPr>
        <p:spPr>
          <a:xfrm flipH="1">
            <a:off x="6657317" y="5308152"/>
            <a:ext cx="616525" cy="312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B801E8-F700-DBCC-A646-7E734EB177A4}"/>
              </a:ext>
            </a:extLst>
          </p:cNvPr>
          <p:cNvCxnSpPr>
            <a:cxnSpLocks/>
          </p:cNvCxnSpPr>
          <p:nvPr/>
        </p:nvCxnSpPr>
        <p:spPr>
          <a:xfrm flipH="1" flipV="1">
            <a:off x="4860381" y="5371759"/>
            <a:ext cx="671886" cy="265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D341C7-FBB0-5960-C0A4-363D32DB21C7}"/>
              </a:ext>
            </a:extLst>
          </p:cNvPr>
          <p:cNvCxnSpPr>
            <a:cxnSpLocks/>
          </p:cNvCxnSpPr>
          <p:nvPr/>
        </p:nvCxnSpPr>
        <p:spPr>
          <a:xfrm>
            <a:off x="5068848" y="5030756"/>
            <a:ext cx="462932" cy="194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320E25-2694-1CFF-C0AC-72BCA372C98D}"/>
              </a:ext>
            </a:extLst>
          </p:cNvPr>
          <p:cNvCxnSpPr>
            <a:cxnSpLocks/>
          </p:cNvCxnSpPr>
          <p:nvPr/>
        </p:nvCxnSpPr>
        <p:spPr>
          <a:xfrm flipV="1">
            <a:off x="8059395" y="4046174"/>
            <a:ext cx="421422" cy="463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E328EC-3E83-B92F-BBBD-293756C991DE}"/>
              </a:ext>
            </a:extLst>
          </p:cNvPr>
          <p:cNvCxnSpPr>
            <a:cxnSpLocks/>
          </p:cNvCxnSpPr>
          <p:nvPr/>
        </p:nvCxnSpPr>
        <p:spPr>
          <a:xfrm flipH="1">
            <a:off x="8259333" y="4242431"/>
            <a:ext cx="499382" cy="566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95AD88F-FBAF-9D69-685A-50ED77FC609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8778008" y="2361822"/>
            <a:ext cx="430885" cy="874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92CC71-B5B9-8112-B517-FE09DA5F62E4}"/>
              </a:ext>
            </a:extLst>
          </p:cNvPr>
          <p:cNvCxnSpPr>
            <a:cxnSpLocks/>
          </p:cNvCxnSpPr>
          <p:nvPr/>
        </p:nvCxnSpPr>
        <p:spPr>
          <a:xfrm>
            <a:off x="8930995" y="2041452"/>
            <a:ext cx="636748" cy="1387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4DDE0F5-386F-AD64-E872-1AD1B31C1CEE}"/>
              </a:ext>
            </a:extLst>
          </p:cNvPr>
          <p:cNvCxnSpPr>
            <a:cxnSpLocks/>
          </p:cNvCxnSpPr>
          <p:nvPr/>
        </p:nvCxnSpPr>
        <p:spPr>
          <a:xfrm>
            <a:off x="3621547" y="4118346"/>
            <a:ext cx="502648" cy="391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7685426-4DCF-DD48-6687-19516C06FBC1}"/>
              </a:ext>
            </a:extLst>
          </p:cNvPr>
          <p:cNvCxnSpPr>
            <a:cxnSpLocks/>
          </p:cNvCxnSpPr>
          <p:nvPr/>
        </p:nvCxnSpPr>
        <p:spPr>
          <a:xfrm flipH="1" flipV="1">
            <a:off x="3325801" y="4298327"/>
            <a:ext cx="641134" cy="462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C901FC-3A7B-DB34-EE5D-C4BE446899E9}"/>
              </a:ext>
            </a:extLst>
          </p:cNvPr>
          <p:cNvCxnSpPr>
            <a:cxnSpLocks/>
          </p:cNvCxnSpPr>
          <p:nvPr/>
        </p:nvCxnSpPr>
        <p:spPr>
          <a:xfrm flipH="1">
            <a:off x="3143916" y="2464763"/>
            <a:ext cx="336131" cy="649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8884241-719F-4F25-FA4B-C73BF5E22757}"/>
              </a:ext>
            </a:extLst>
          </p:cNvPr>
          <p:cNvCxnSpPr>
            <a:cxnSpLocks/>
          </p:cNvCxnSpPr>
          <p:nvPr/>
        </p:nvCxnSpPr>
        <p:spPr>
          <a:xfrm flipV="1">
            <a:off x="2732203" y="2111011"/>
            <a:ext cx="593598" cy="1258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61E6B09-A124-D530-84A9-797C2E00B407}"/>
              </a:ext>
            </a:extLst>
          </p:cNvPr>
          <p:cNvCxnSpPr>
            <a:cxnSpLocks/>
          </p:cNvCxnSpPr>
          <p:nvPr/>
        </p:nvCxnSpPr>
        <p:spPr>
          <a:xfrm>
            <a:off x="4860381" y="1722268"/>
            <a:ext cx="2481452" cy="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ysDot"/>
            <a:round/>
            <a:headEnd type="non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EB2159D-A0D9-8B5E-FD41-9AC6F0F28096}"/>
              </a:ext>
            </a:extLst>
          </p:cNvPr>
          <p:cNvCxnSpPr>
            <a:cxnSpLocks/>
          </p:cNvCxnSpPr>
          <p:nvPr/>
        </p:nvCxnSpPr>
        <p:spPr>
          <a:xfrm>
            <a:off x="4860381" y="2019587"/>
            <a:ext cx="2481452" cy="0"/>
          </a:xfrm>
          <a:prstGeom prst="straightConnector1">
            <a:avLst/>
          </a:prstGeom>
          <a:ln w="31750" cap="flat" cmpd="sng" algn="ctr">
            <a:solidFill>
              <a:schemeClr val="accent5"/>
            </a:solidFill>
            <a:prstDash val="sysDot"/>
            <a:round/>
            <a:headEnd type="triangle" w="lg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9F201ED-35EE-593F-4A49-E171C62E8A38}"/>
              </a:ext>
            </a:extLst>
          </p:cNvPr>
          <p:cNvSpPr txBox="1"/>
          <p:nvPr/>
        </p:nvSpPr>
        <p:spPr>
          <a:xfrm>
            <a:off x="5816115" y="129776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...….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E2050EE-CAC1-BD60-0F73-CE50D5D337C6}"/>
              </a:ext>
            </a:extLst>
          </p:cNvPr>
          <p:cNvCxnSpPr>
            <a:cxnSpLocks/>
          </p:cNvCxnSpPr>
          <p:nvPr/>
        </p:nvCxnSpPr>
        <p:spPr>
          <a:xfrm>
            <a:off x="10110876" y="5777256"/>
            <a:ext cx="568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10DC723-BE5E-08D1-5FB4-459539ADD43F}"/>
              </a:ext>
            </a:extLst>
          </p:cNvPr>
          <p:cNvSpPr txBox="1"/>
          <p:nvPr/>
        </p:nvSpPr>
        <p:spPr>
          <a:xfrm>
            <a:off x="10577690" y="5620588"/>
            <a:ext cx="60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: next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3F72A5-B258-5B16-2F85-AA6FD4080A23}"/>
              </a:ext>
            </a:extLst>
          </p:cNvPr>
          <p:cNvSpPr txBox="1"/>
          <p:nvPr/>
        </p:nvSpPr>
        <p:spPr>
          <a:xfrm>
            <a:off x="10577690" y="5984918"/>
            <a:ext cx="606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: prev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754004-D822-9605-077E-2C3DC848367D}"/>
              </a:ext>
            </a:extLst>
          </p:cNvPr>
          <p:cNvCxnSpPr>
            <a:cxnSpLocks/>
          </p:cNvCxnSpPr>
          <p:nvPr/>
        </p:nvCxnSpPr>
        <p:spPr>
          <a:xfrm flipH="1">
            <a:off x="10110876" y="6140857"/>
            <a:ext cx="568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7" name="Down Arrow 96">
            <a:extLst>
              <a:ext uri="{FF2B5EF4-FFF2-40B4-BE49-F238E27FC236}">
                <a16:creationId xmlns:a16="http://schemas.microsoft.com/office/drawing/2014/main" id="{6F880298-DC35-5EFF-0B42-2879BA6A2465}"/>
              </a:ext>
            </a:extLst>
          </p:cNvPr>
          <p:cNvSpPr/>
          <p:nvPr/>
        </p:nvSpPr>
        <p:spPr>
          <a:xfrm>
            <a:off x="6756989" y="4509527"/>
            <a:ext cx="172806" cy="57650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ED59B8-9D6D-63B5-8509-3690DBB90DAD}"/>
              </a:ext>
            </a:extLst>
          </p:cNvPr>
          <p:cNvSpPr txBox="1"/>
          <p:nvPr/>
        </p:nvSpPr>
        <p:spPr>
          <a:xfrm>
            <a:off x="6475434" y="4198865"/>
            <a:ext cx="780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brelse( )</a:t>
            </a:r>
          </a:p>
        </p:txBody>
      </p:sp>
      <p:sp>
        <p:nvSpPr>
          <p:cNvPr id="112" name="Left Arrow 111">
            <a:extLst>
              <a:ext uri="{FF2B5EF4-FFF2-40B4-BE49-F238E27FC236}">
                <a16:creationId xmlns:a16="http://schemas.microsoft.com/office/drawing/2014/main" id="{8A98ED8C-6B09-F206-4EB6-D056D4D026B5}"/>
              </a:ext>
            </a:extLst>
          </p:cNvPr>
          <p:cNvSpPr/>
          <p:nvPr/>
        </p:nvSpPr>
        <p:spPr>
          <a:xfrm rot="1719417">
            <a:off x="3426330" y="5327650"/>
            <a:ext cx="1309482" cy="34255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9F0FC0-A4B1-D630-44DF-77E689415323}"/>
              </a:ext>
            </a:extLst>
          </p:cNvPr>
          <p:cNvSpPr txBox="1"/>
          <p:nvPr/>
        </p:nvSpPr>
        <p:spPr>
          <a:xfrm rot="1819363">
            <a:off x="2879489" y="5623877"/>
            <a:ext cx="198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sp>
        <p:nvSpPr>
          <p:cNvPr id="115" name="Left Arrow 114">
            <a:extLst>
              <a:ext uri="{FF2B5EF4-FFF2-40B4-BE49-F238E27FC236}">
                <a16:creationId xmlns:a16="http://schemas.microsoft.com/office/drawing/2014/main" id="{9E4FDA34-AA5C-6D22-4A5A-A5D560789FB5}"/>
              </a:ext>
            </a:extLst>
          </p:cNvPr>
          <p:cNvSpPr/>
          <p:nvPr/>
        </p:nvSpPr>
        <p:spPr>
          <a:xfrm rot="8955625">
            <a:off x="7452689" y="5319054"/>
            <a:ext cx="1309482" cy="34255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A3C6F5-C50A-B3E1-290D-C386E1E22B57}"/>
              </a:ext>
            </a:extLst>
          </p:cNvPr>
          <p:cNvSpPr txBox="1"/>
          <p:nvPr/>
        </p:nvSpPr>
        <p:spPr>
          <a:xfrm rot="19636333">
            <a:off x="7335587" y="5574469"/>
            <a:ext cx="198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8538EF1-BDBE-BB3A-C8D1-582EEB455B35}"/>
              </a:ext>
            </a:extLst>
          </p:cNvPr>
          <p:cNvSpPr/>
          <p:nvPr/>
        </p:nvSpPr>
        <p:spPr>
          <a:xfrm>
            <a:off x="5743034" y="3047704"/>
            <a:ext cx="702815" cy="762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F925E0C-763D-6EC3-F5AA-A02F1DA64CA8}"/>
              </a:ext>
            </a:extLst>
          </p:cNvPr>
          <p:cNvSpPr txBox="1"/>
          <p:nvPr/>
        </p:nvSpPr>
        <p:spPr>
          <a:xfrm>
            <a:off x="5807343" y="321318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20" name="Doughnut 119">
            <a:extLst>
              <a:ext uri="{FF2B5EF4-FFF2-40B4-BE49-F238E27FC236}">
                <a16:creationId xmlns:a16="http://schemas.microsoft.com/office/drawing/2014/main" id="{01CF477B-4CAF-0EBB-D574-29E0549FFED1}"/>
              </a:ext>
            </a:extLst>
          </p:cNvPr>
          <p:cNvSpPr/>
          <p:nvPr/>
        </p:nvSpPr>
        <p:spPr>
          <a:xfrm>
            <a:off x="5309338" y="2642151"/>
            <a:ext cx="1556204" cy="1557789"/>
          </a:xfrm>
          <a:prstGeom prst="donut">
            <a:avLst>
              <a:gd name="adj" fmla="val 11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C9518A-FD23-7495-0DB0-67E39425A2CA}"/>
              </a:ext>
            </a:extLst>
          </p:cNvPr>
          <p:cNvSpPr txBox="1"/>
          <p:nvPr/>
        </p:nvSpPr>
        <p:spPr>
          <a:xfrm>
            <a:off x="5673650" y="2596726"/>
            <a:ext cx="854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disk driver</a:t>
            </a:r>
          </a:p>
        </p:txBody>
      </p: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0DCF8FC6-D835-C167-FA5C-3E20866FD8FD}"/>
              </a:ext>
            </a:extLst>
          </p:cNvPr>
          <p:cNvSpPr/>
          <p:nvPr/>
        </p:nvSpPr>
        <p:spPr>
          <a:xfrm rot="12808621">
            <a:off x="4930563" y="3531118"/>
            <a:ext cx="166029" cy="110443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B598800-ACC8-DC2C-441F-609408B4E036}"/>
              </a:ext>
            </a:extLst>
          </p:cNvPr>
          <p:cNvSpPr txBox="1"/>
          <p:nvPr/>
        </p:nvSpPr>
        <p:spPr>
          <a:xfrm>
            <a:off x="4339183" y="3931806"/>
            <a:ext cx="1366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virtio_disk_rw( )</a:t>
            </a:r>
          </a:p>
        </p:txBody>
      </p:sp>
    </p:spTree>
    <p:extLst>
      <p:ext uri="{BB962C8B-B14F-4D97-AF65-F5344CB8AC3E}">
        <p14:creationId xmlns:p14="http://schemas.microsoft.com/office/powerpoint/2010/main" val="1153895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</p:spTree>
    <p:extLst>
      <p:ext uri="{BB962C8B-B14F-4D97-AF65-F5344CB8AC3E}">
        <p14:creationId xmlns:p14="http://schemas.microsoft.com/office/powerpoint/2010/main" val="50187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Monolithic 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88827" y="2563474"/>
            <a:ext cx="4114800" cy="251739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F29F2D-D88A-6145-A8D2-6C8AF947143A}"/>
              </a:ext>
            </a:extLst>
          </p:cNvPr>
          <p:cNvSpPr/>
          <p:nvPr/>
        </p:nvSpPr>
        <p:spPr>
          <a:xfrm>
            <a:off x="3888827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System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B417D9-AC46-0F4D-BA01-241B5AA4C393}"/>
              </a:ext>
            </a:extLst>
          </p:cNvPr>
          <p:cNvSpPr/>
          <p:nvPr/>
        </p:nvSpPr>
        <p:spPr>
          <a:xfrm>
            <a:off x="5420706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Manager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692177-5091-2C49-9989-4FB173417B0F}"/>
              </a:ext>
            </a:extLst>
          </p:cNvPr>
          <p:cNvSpPr/>
          <p:nvPr/>
        </p:nvSpPr>
        <p:spPr>
          <a:xfrm>
            <a:off x="6910552" y="2551403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E5262-2700-6E4D-B1BF-33C7505B577B}"/>
              </a:ext>
            </a:extLst>
          </p:cNvPr>
          <p:cNvCxnSpPr/>
          <p:nvPr/>
        </p:nvCxnSpPr>
        <p:spPr>
          <a:xfrm>
            <a:off x="3024348" y="2356937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78317" y="4040345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B5B7E6A-7895-B34E-AA7D-421E77060042}"/>
              </a:ext>
            </a:extLst>
          </p:cNvPr>
          <p:cNvSpPr/>
          <p:nvPr/>
        </p:nvSpPr>
        <p:spPr>
          <a:xfrm>
            <a:off x="6931571" y="4040344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471338" y="15022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471338" y="2829309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18144F2-9CFA-424C-9CF7-EC132A7AED0B}"/>
              </a:ext>
            </a:extLst>
          </p:cNvPr>
          <p:cNvSpPr/>
          <p:nvPr/>
        </p:nvSpPr>
        <p:spPr>
          <a:xfrm>
            <a:off x="5830612" y="2101102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15FAC-AB0B-2843-A4D4-1C3D3CCB08AB}"/>
              </a:ext>
            </a:extLst>
          </p:cNvPr>
          <p:cNvSpPr txBox="1"/>
          <p:nvPr/>
        </p:nvSpPr>
        <p:spPr>
          <a:xfrm>
            <a:off x="5345311" y="2083691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ADBB78C-C7AC-F44C-9984-C65BC9CEB07A}"/>
              </a:ext>
            </a:extLst>
          </p:cNvPr>
          <p:cNvSpPr/>
          <p:nvPr/>
        </p:nvSpPr>
        <p:spPr>
          <a:xfrm>
            <a:off x="5420706" y="4052416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263139-6C6E-3D43-8BDE-02E4899B940E}"/>
              </a:ext>
            </a:extLst>
          </p:cNvPr>
          <p:cNvSpPr/>
          <p:nvPr/>
        </p:nvSpPr>
        <p:spPr>
          <a:xfrm>
            <a:off x="2701163" y="3071665"/>
            <a:ext cx="1208692" cy="1404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722191" y="3310224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723573" y="3141196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DCB598EA-B831-F548-B320-9668D2F632F8}"/>
              </a:ext>
            </a:extLst>
          </p:cNvPr>
          <p:cNvCxnSpPr>
            <a:stCxn id="4" idx="1"/>
            <a:endCxn id="9" idx="0"/>
          </p:cNvCxnSpPr>
          <p:nvPr/>
        </p:nvCxnSpPr>
        <p:spPr>
          <a:xfrm rot="10800000" flipH="1" flipV="1">
            <a:off x="3888827" y="1686911"/>
            <a:ext cx="546538" cy="872376"/>
          </a:xfrm>
          <a:prstGeom prst="curvedConnector4">
            <a:avLst>
              <a:gd name="adj1" fmla="val -41827"/>
              <a:gd name="adj2" fmla="val 7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37561854-5EC8-644A-AC8B-9F6709AF287D}"/>
              </a:ext>
            </a:extLst>
          </p:cNvPr>
          <p:cNvCxnSpPr>
            <a:stCxn id="9" idx="0"/>
            <a:endCxn id="4" idx="1"/>
          </p:cNvCxnSpPr>
          <p:nvPr/>
        </p:nvCxnSpPr>
        <p:spPr>
          <a:xfrm rot="16200000" flipV="1">
            <a:off x="3725908" y="1849830"/>
            <a:ext cx="872376" cy="546538"/>
          </a:xfrm>
          <a:prstGeom prst="curvedConnector4">
            <a:avLst>
              <a:gd name="adj1" fmla="val 5422"/>
              <a:gd name="adj2" fmla="val 22451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AEDCE3-9971-BE4D-B4A1-08D3E566DC2B}"/>
              </a:ext>
            </a:extLst>
          </p:cNvPr>
          <p:cNvSpPr txBox="1"/>
          <p:nvPr/>
        </p:nvSpPr>
        <p:spPr>
          <a:xfrm>
            <a:off x="3633533" y="2032227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434E3E-623B-0549-9826-14D03E9603A9}"/>
              </a:ext>
            </a:extLst>
          </p:cNvPr>
          <p:cNvSpPr txBox="1"/>
          <p:nvPr/>
        </p:nvSpPr>
        <p:spPr>
          <a:xfrm>
            <a:off x="2670683" y="1755228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return msg</a:t>
            </a:r>
          </a:p>
        </p:txBody>
      </p:sp>
    </p:spTree>
    <p:extLst>
      <p:ext uri="{BB962C8B-B14F-4D97-AF65-F5344CB8AC3E}">
        <p14:creationId xmlns:p14="http://schemas.microsoft.com/office/powerpoint/2010/main" val="316128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Microkernel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25765" y="3799095"/>
            <a:ext cx="4114800" cy="104840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49408" y="3799095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366221" y="22644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366221" y="4389587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690662" y="3902449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550161" y="3266550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5218710-F600-1846-B068-75CE199EE6EF}"/>
              </a:ext>
            </a:extLst>
          </p:cNvPr>
          <p:cNvSpPr/>
          <p:nvPr/>
        </p:nvSpPr>
        <p:spPr>
          <a:xfrm>
            <a:off x="3888827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</a:t>
            </a:r>
          </a:p>
          <a:p>
            <a:pPr algn="ctr"/>
            <a:r>
              <a:rPr lang="en-US" sz="1200" dirty="0"/>
              <a:t>Manager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59523F-45D4-0046-A70E-094DCDC2FDCB}"/>
              </a:ext>
            </a:extLst>
          </p:cNvPr>
          <p:cNvSpPr/>
          <p:nvPr/>
        </p:nvSpPr>
        <p:spPr>
          <a:xfrm>
            <a:off x="4652198" y="3805872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4B1148D-CD44-B344-9316-1F3250B663C7}"/>
              </a:ext>
            </a:extLst>
          </p:cNvPr>
          <p:cNvSpPr/>
          <p:nvPr/>
        </p:nvSpPr>
        <p:spPr>
          <a:xfrm>
            <a:off x="4971392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138CF9E-2470-554E-B4FA-5E151ED96299}"/>
              </a:ext>
            </a:extLst>
          </p:cNvPr>
          <p:cNvSpPr/>
          <p:nvPr/>
        </p:nvSpPr>
        <p:spPr>
          <a:xfrm>
            <a:off x="6296381" y="3803036"/>
            <a:ext cx="767256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</a:t>
            </a:r>
          </a:p>
          <a:p>
            <a:pPr algn="ctr"/>
            <a:r>
              <a:rPr lang="en-US" sz="1200" dirty="0"/>
              <a:t>Task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422DBCC-9CBF-2E46-A8F1-ADF981E62490}"/>
              </a:ext>
            </a:extLst>
          </p:cNvPr>
          <p:cNvSpPr/>
          <p:nvPr/>
        </p:nvSpPr>
        <p:spPr>
          <a:xfrm>
            <a:off x="6053957" y="231577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</a:t>
            </a:r>
          </a:p>
          <a:p>
            <a:pPr algn="ctr"/>
            <a:r>
              <a:rPr lang="en-US" sz="1200" dirty="0"/>
              <a:t>System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91E6BF2-C4D2-084D-820C-9FC3E2417675}"/>
              </a:ext>
            </a:extLst>
          </p:cNvPr>
          <p:cNvSpPr/>
          <p:nvPr/>
        </p:nvSpPr>
        <p:spPr>
          <a:xfrm>
            <a:off x="7160170" y="2315770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3A8840-A96D-184D-B251-17BB7094351A}"/>
              </a:ext>
            </a:extLst>
          </p:cNvPr>
          <p:cNvCxnSpPr/>
          <p:nvPr/>
        </p:nvCxnSpPr>
        <p:spPr>
          <a:xfrm>
            <a:off x="2877202" y="3513075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74ECDAA-B8A0-1B4D-AFDC-105B663421B3}"/>
              </a:ext>
            </a:extLst>
          </p:cNvPr>
          <p:cNvSpPr/>
          <p:nvPr/>
        </p:nvSpPr>
        <p:spPr>
          <a:xfrm>
            <a:off x="7099171" y="3805872"/>
            <a:ext cx="824379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Clock Driver</a:t>
            </a: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41A7F935-B1AA-2B4A-86D2-BDF3B4AD533D}"/>
              </a:ext>
            </a:extLst>
          </p:cNvPr>
          <p:cNvSpPr/>
          <p:nvPr/>
        </p:nvSpPr>
        <p:spPr>
          <a:xfrm>
            <a:off x="5820099" y="3256413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3EAC7-9403-E942-B79D-2B5A8D34E14D}"/>
              </a:ext>
            </a:extLst>
          </p:cNvPr>
          <p:cNvSpPr/>
          <p:nvPr/>
        </p:nvSpPr>
        <p:spPr>
          <a:xfrm>
            <a:off x="8550161" y="2633752"/>
            <a:ext cx="893379" cy="7278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682850-B07A-3B46-BE25-3D99F8A7C955}"/>
              </a:ext>
            </a:extLst>
          </p:cNvPr>
          <p:cNvSpPr/>
          <p:nvPr/>
        </p:nvSpPr>
        <p:spPr>
          <a:xfrm>
            <a:off x="8550161" y="3652340"/>
            <a:ext cx="893379" cy="7278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10F8F8-B3B9-9941-81CB-07CBDBA69F10}"/>
              </a:ext>
            </a:extLst>
          </p:cNvPr>
          <p:cNvSpPr txBox="1"/>
          <p:nvPr/>
        </p:nvSpPr>
        <p:spPr>
          <a:xfrm>
            <a:off x="5251524" y="3208508"/>
            <a:ext cx="130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Task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4657562E-EB03-2147-8D0B-4FDFB0116692}"/>
              </a:ext>
            </a:extLst>
          </p:cNvPr>
          <p:cNvCxnSpPr>
            <a:stCxn id="4" idx="1"/>
            <a:endCxn id="14" idx="0"/>
          </p:cNvCxnSpPr>
          <p:nvPr/>
        </p:nvCxnSpPr>
        <p:spPr>
          <a:xfrm rot="10800000" flipH="1" flipV="1">
            <a:off x="3888826" y="1686911"/>
            <a:ext cx="344209" cy="2112184"/>
          </a:xfrm>
          <a:prstGeom prst="curvedConnector4">
            <a:avLst>
              <a:gd name="adj1" fmla="val -66413"/>
              <a:gd name="adj2" fmla="val 7736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6F2E3AE-D494-CF4C-A1C8-DA13935EBFA0}"/>
              </a:ext>
            </a:extLst>
          </p:cNvPr>
          <p:cNvSpPr txBox="1"/>
          <p:nvPr/>
        </p:nvSpPr>
        <p:spPr>
          <a:xfrm>
            <a:off x="3623585" y="2063344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F488825-1C8E-304B-847F-18A88145E9C7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5068920" y="2372625"/>
            <a:ext cx="590587" cy="226235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8A46CF-5159-FA44-8784-69813A2CB5A6}"/>
              </a:ext>
            </a:extLst>
          </p:cNvPr>
          <p:cNvSpPr txBox="1"/>
          <p:nvPr/>
        </p:nvSpPr>
        <p:spPr>
          <a:xfrm>
            <a:off x="4789347" y="32665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ipc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6B7E857-2EEB-3647-BF37-5F6948F56E0A}"/>
              </a:ext>
            </a:extLst>
          </p:cNvPr>
          <p:cNvCxnSpPr>
            <a:stCxn id="33" idx="2"/>
            <a:endCxn id="14" idx="0"/>
          </p:cNvCxnSpPr>
          <p:nvPr/>
        </p:nvCxnSpPr>
        <p:spPr>
          <a:xfrm rot="5400000">
            <a:off x="5063987" y="2367689"/>
            <a:ext cx="600455" cy="2262356"/>
          </a:xfrm>
          <a:prstGeom prst="curvedConnector3">
            <a:avLst>
              <a:gd name="adj1" fmla="val 79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7A68A30-2E25-BB4B-861B-D5625F1FDACA}"/>
              </a:ext>
            </a:extLst>
          </p:cNvPr>
          <p:cNvSpPr txBox="1"/>
          <p:nvPr/>
        </p:nvSpPr>
        <p:spPr>
          <a:xfrm>
            <a:off x="4623895" y="3535833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return msg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512983C-40D5-C346-92EA-01A0A716B17E}"/>
              </a:ext>
            </a:extLst>
          </p:cNvPr>
          <p:cNvCxnSpPr>
            <a:stCxn id="14" idx="0"/>
            <a:endCxn id="4" idx="1"/>
          </p:cNvCxnSpPr>
          <p:nvPr/>
        </p:nvCxnSpPr>
        <p:spPr>
          <a:xfrm rot="16200000" flipV="1">
            <a:off x="3004840" y="2570898"/>
            <a:ext cx="2112184" cy="344209"/>
          </a:xfrm>
          <a:prstGeom prst="curvedConnector4">
            <a:avLst>
              <a:gd name="adj1" fmla="val 7703"/>
              <a:gd name="adj2" fmla="val 1778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C9F754-FAAF-EB42-BCC2-4F2D93C65409}"/>
              </a:ext>
            </a:extLst>
          </p:cNvPr>
          <p:cNvSpPr txBox="1"/>
          <p:nvPr/>
        </p:nvSpPr>
        <p:spPr>
          <a:xfrm>
            <a:off x="3255680" y="31693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ipc</a:t>
            </a:r>
          </a:p>
        </p:txBody>
      </p:sp>
    </p:spTree>
    <p:extLst>
      <p:ext uri="{BB962C8B-B14F-4D97-AF65-F5344CB8AC3E}">
        <p14:creationId xmlns:p14="http://schemas.microsoft.com/office/powerpoint/2010/main" val="378501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1611A9-961B-C842-BBB8-030BDC326EAE}"/>
              </a:ext>
            </a:extLst>
          </p:cNvPr>
          <p:cNvSpPr/>
          <p:nvPr/>
        </p:nvSpPr>
        <p:spPr>
          <a:xfrm>
            <a:off x="6634654" y="1395246"/>
            <a:ext cx="1650124" cy="4067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6D5C1E-5456-5B4C-8A78-DBDC0C1672BA}"/>
              </a:ext>
            </a:extLst>
          </p:cNvPr>
          <p:cNvSpPr/>
          <p:nvPr/>
        </p:nvSpPr>
        <p:spPr>
          <a:xfrm>
            <a:off x="7086599" y="4333019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stvec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1EE488-AAD0-3545-BD11-35F17AFB9AA5}"/>
              </a:ext>
            </a:extLst>
          </p:cNvPr>
          <p:cNvSpPr/>
          <p:nvPr/>
        </p:nvSpPr>
        <p:spPr>
          <a:xfrm>
            <a:off x="7086599" y="3065792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sepc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5B2C5F-E22C-CF47-A68F-9BAEDA48AA66}"/>
              </a:ext>
            </a:extLst>
          </p:cNvPr>
          <p:cNvSpPr/>
          <p:nvPr/>
        </p:nvSpPr>
        <p:spPr>
          <a:xfrm>
            <a:off x="7086599" y="1798564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sscratch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B1B31-2869-2848-BDDF-B63D17CE7D31}"/>
              </a:ext>
            </a:extLst>
          </p:cNvPr>
          <p:cNvSpPr/>
          <p:nvPr/>
        </p:nvSpPr>
        <p:spPr>
          <a:xfrm>
            <a:off x="3410607" y="1395247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F4D6C7F-826E-4740-A4C3-DFC411CCE46F}"/>
              </a:ext>
            </a:extLst>
          </p:cNvPr>
          <p:cNvSpPr/>
          <p:nvPr/>
        </p:nvSpPr>
        <p:spPr>
          <a:xfrm>
            <a:off x="7990488" y="447421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EADEB-0866-044C-82A9-857ACA54C88B}"/>
              </a:ext>
            </a:extLst>
          </p:cNvPr>
          <p:cNvSpPr txBox="1"/>
          <p:nvPr/>
        </p:nvSpPr>
        <p:spPr>
          <a:xfrm>
            <a:off x="8660524" y="4513242"/>
            <a:ext cx="27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address of trap handler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C1C39B9-A896-F94E-94DB-7716D91D2C0D}"/>
              </a:ext>
            </a:extLst>
          </p:cNvPr>
          <p:cNvSpPr/>
          <p:nvPr/>
        </p:nvSpPr>
        <p:spPr>
          <a:xfrm>
            <a:off x="7990488" y="3172617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D5513-D9E3-6B4F-9E2F-9AB36CC9C13B}"/>
              </a:ext>
            </a:extLst>
          </p:cNvPr>
          <p:cNvSpPr txBox="1"/>
          <p:nvPr/>
        </p:nvSpPr>
        <p:spPr>
          <a:xfrm>
            <a:off x="8660524" y="3211641"/>
            <a:ext cx="318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Saves the pc when a trap occurs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66984E3-59CD-504E-BBB8-9CAF96992D3A}"/>
              </a:ext>
            </a:extLst>
          </p:cNvPr>
          <p:cNvSpPr/>
          <p:nvPr/>
        </p:nvSpPr>
        <p:spPr>
          <a:xfrm>
            <a:off x="7990487" y="191799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7F7521-722E-3C45-BC0F-D78444DD82F7}"/>
              </a:ext>
            </a:extLst>
          </p:cNvPr>
          <p:cNvSpPr txBox="1"/>
          <p:nvPr/>
        </p:nvSpPr>
        <p:spPr>
          <a:xfrm>
            <a:off x="8660524" y="1878974"/>
            <a:ext cx="2766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Temp in handy reg for placing value</a:t>
            </a:r>
          </a:p>
          <a:p>
            <a:r>
              <a:rPr lang="en-US" sz="1400" dirty="0"/>
              <a:t>Store the trap frame virtual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B82E55-0DE1-3647-AEDF-29ED7346E3D1}"/>
              </a:ext>
            </a:extLst>
          </p:cNvPr>
          <p:cNvSpPr/>
          <p:nvPr/>
        </p:nvSpPr>
        <p:spPr>
          <a:xfrm>
            <a:off x="3410607" y="1395246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D1F91-D7C1-C641-AEA1-4F717BFDCEA6}"/>
              </a:ext>
            </a:extLst>
          </p:cNvPr>
          <p:cNvSpPr/>
          <p:nvPr/>
        </p:nvSpPr>
        <p:spPr>
          <a:xfrm>
            <a:off x="3410607" y="3065792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$pc in $sepc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3CBE07-F2D2-2E4E-98E5-A90B1A4B73F1}"/>
              </a:ext>
            </a:extLst>
          </p:cNvPr>
          <p:cNvSpPr/>
          <p:nvPr/>
        </p:nvSpPr>
        <p:spPr>
          <a:xfrm>
            <a:off x="3410607" y="4333019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jump to $stvec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(i.e., set $pc to $stvec)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CFDCF-F9A5-2A42-A8FF-144B102D98F7}"/>
              </a:ext>
            </a:extLst>
          </p:cNvPr>
          <p:cNvSpPr/>
          <p:nvPr/>
        </p:nvSpPr>
        <p:spPr>
          <a:xfrm>
            <a:off x="3410607" y="1798565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Change mode from user to supervisor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7643D34A-338A-DB47-9018-1FF018A73175}"/>
              </a:ext>
            </a:extLst>
          </p:cNvPr>
          <p:cNvSpPr/>
          <p:nvPr/>
        </p:nvSpPr>
        <p:spPr>
          <a:xfrm>
            <a:off x="4099035" y="2502757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A75836E-9161-924D-BEFB-119069C5952B}"/>
              </a:ext>
            </a:extLst>
          </p:cNvPr>
          <p:cNvSpPr/>
          <p:nvPr/>
        </p:nvSpPr>
        <p:spPr>
          <a:xfrm>
            <a:off x="4099035" y="3769983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C8B9C94-4F73-3240-9C2C-A6DC4342BD19}"/>
              </a:ext>
            </a:extLst>
          </p:cNvPr>
          <p:cNvSpPr/>
          <p:nvPr/>
        </p:nvSpPr>
        <p:spPr>
          <a:xfrm>
            <a:off x="859222" y="1088831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CBCE0F-3B16-C34C-BE48-F4EE9731C13D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>
            <a:off x="1836684" y="1562444"/>
            <a:ext cx="1573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7824AD-A395-2845-8401-D5143217ECB8}"/>
              </a:ext>
            </a:extLst>
          </p:cNvPr>
          <p:cNvCxnSpPr>
            <a:stCxn id="3" idx="1"/>
            <a:endCxn id="17" idx="3"/>
          </p:cNvCxnSpPr>
          <p:nvPr/>
        </p:nvCxnSpPr>
        <p:spPr>
          <a:xfrm flipH="1">
            <a:off x="5060731" y="4685116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89F19-8F6D-A04F-B3DE-FCC7671636DE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5060731" y="3417889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E016A7-A1F3-4240-B8B5-EB732F363703}"/>
              </a:ext>
            </a:extLst>
          </p:cNvPr>
          <p:cNvCxnSpPr/>
          <p:nvPr/>
        </p:nvCxnSpPr>
        <p:spPr>
          <a:xfrm>
            <a:off x="2617075" y="396165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9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746413" y="35348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Trampoline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629DE7-4EDA-C941-A031-9C234E5A0BA8}"/>
              </a:ext>
            </a:extLst>
          </p:cNvPr>
          <p:cNvSpPr/>
          <p:nvPr/>
        </p:nvSpPr>
        <p:spPr>
          <a:xfrm>
            <a:off x="239112" y="1050906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CE02F3-BDAB-A046-B93F-8CBACFC50D3D}"/>
              </a:ext>
            </a:extLst>
          </p:cNvPr>
          <p:cNvCxnSpPr/>
          <p:nvPr/>
        </p:nvCxnSpPr>
        <p:spPr>
          <a:xfrm>
            <a:off x="1597571" y="343020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F9342B-EE3C-C344-8BE7-7420ED2DFD45}"/>
              </a:ext>
            </a:extLst>
          </p:cNvPr>
          <p:cNvSpPr/>
          <p:nvPr/>
        </p:nvSpPr>
        <p:spPr>
          <a:xfrm>
            <a:off x="1978569" y="1050906"/>
            <a:ext cx="977462" cy="94722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68DC3D-CCCF-3D4D-B452-677B8181694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216574" y="1524519"/>
            <a:ext cx="761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5EE0D-5127-DA47-8789-AD20C840F5D1}"/>
              </a:ext>
            </a:extLst>
          </p:cNvPr>
          <p:cNvSpPr/>
          <p:nvPr/>
        </p:nvSpPr>
        <p:spPr>
          <a:xfrm>
            <a:off x="3410607" y="1357322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BE9B6-A882-B046-BC6F-6B455B00ADBF}"/>
              </a:ext>
            </a:extLst>
          </p:cNvPr>
          <p:cNvSpPr/>
          <p:nvPr/>
        </p:nvSpPr>
        <p:spPr>
          <a:xfrm>
            <a:off x="3410607" y="1357321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Trampoline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1B724-A1E5-C441-B6D9-2BA5ABC48F2D}"/>
              </a:ext>
            </a:extLst>
          </p:cNvPr>
          <p:cNvSpPr/>
          <p:nvPr/>
        </p:nvSpPr>
        <p:spPr>
          <a:xfrm>
            <a:off x="3410607" y="3027867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32-user general-purpose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E17529-3559-C84C-9CB9-71441B4224B1}"/>
              </a:ext>
            </a:extLst>
          </p:cNvPr>
          <p:cNvSpPr/>
          <p:nvPr/>
        </p:nvSpPr>
        <p:spPr>
          <a:xfrm>
            <a:off x="3410607" y="4295094"/>
            <a:ext cx="1650124" cy="10383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000" dirty="0">
                <a:solidFill>
                  <a:schemeClr val="bg1"/>
                </a:solidFill>
              </a:rPr>
              <a:t>Load $kernel_sp, $kernel_hartid, $kernel_satp, $kernel_trap and jump to user_trap()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A62D3-42C3-E848-9118-1752560EF31F}"/>
              </a:ext>
            </a:extLst>
          </p:cNvPr>
          <p:cNvSpPr/>
          <p:nvPr/>
        </p:nvSpPr>
        <p:spPr>
          <a:xfrm>
            <a:off x="3410607" y="1760640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Load the trap frame reg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(i.e., swap $a0 $sscrach)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32C76557-1C45-8048-AA00-E762098038BA}"/>
              </a:ext>
            </a:extLst>
          </p:cNvPr>
          <p:cNvSpPr/>
          <p:nvPr/>
        </p:nvSpPr>
        <p:spPr>
          <a:xfrm>
            <a:off x="4099035" y="2464832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28D764B3-BF31-E542-A4E2-9218C15B9477}"/>
              </a:ext>
            </a:extLst>
          </p:cNvPr>
          <p:cNvSpPr/>
          <p:nvPr/>
        </p:nvSpPr>
        <p:spPr>
          <a:xfrm>
            <a:off x="4099035" y="3732058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9EB2EE-6A4F-C64E-B7B6-4FAD8503D405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2956031" y="1524519"/>
            <a:ext cx="454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54886-E2F6-C440-BD37-BD18EE538295}"/>
              </a:ext>
            </a:extLst>
          </p:cNvPr>
          <p:cNvSpPr/>
          <p:nvPr/>
        </p:nvSpPr>
        <p:spPr>
          <a:xfrm>
            <a:off x="8035161" y="1357321"/>
            <a:ext cx="1650124" cy="4067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8C3965-AF1D-6C45-A854-C2B2FFE3CBB4}"/>
              </a:ext>
            </a:extLst>
          </p:cNvPr>
          <p:cNvSpPr/>
          <p:nvPr/>
        </p:nvSpPr>
        <p:spPr>
          <a:xfrm>
            <a:off x="6332498" y="1346083"/>
            <a:ext cx="1397865" cy="1565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27BA4-A02E-A843-A573-6D544B28257F}"/>
              </a:ext>
            </a:extLst>
          </p:cNvPr>
          <p:cNvSpPr/>
          <p:nvPr/>
        </p:nvSpPr>
        <p:spPr>
          <a:xfrm>
            <a:off x="6332498" y="3029005"/>
            <a:ext cx="1397865" cy="2395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652446-5650-A049-A779-80524DA2EDD4}"/>
              </a:ext>
            </a:extLst>
          </p:cNvPr>
          <p:cNvSpPr/>
          <p:nvPr/>
        </p:nvSpPr>
        <p:spPr>
          <a:xfrm>
            <a:off x="6332498" y="1346083"/>
            <a:ext cx="1397865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page table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26BAAB-A8A6-1849-A521-624DC2BFAD7E}"/>
              </a:ext>
            </a:extLst>
          </p:cNvPr>
          <p:cNvSpPr/>
          <p:nvPr/>
        </p:nvSpPr>
        <p:spPr>
          <a:xfrm>
            <a:off x="6332498" y="189805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Trap frame page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FF246-B3E5-A247-9A38-865F496A7940}"/>
              </a:ext>
            </a:extLst>
          </p:cNvPr>
          <p:cNvSpPr/>
          <p:nvPr/>
        </p:nvSpPr>
        <p:spPr>
          <a:xfrm>
            <a:off x="6332497" y="171256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EA785C-BD15-FA44-815C-3079AAACEE66}"/>
              </a:ext>
            </a:extLst>
          </p:cNvPr>
          <p:cNvSpPr/>
          <p:nvPr/>
        </p:nvSpPr>
        <p:spPr>
          <a:xfrm>
            <a:off x="6332496" y="2093982"/>
            <a:ext cx="1397865" cy="2627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Stack page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E731F0-F4D5-3444-A420-280B5E391BE1}"/>
              </a:ext>
            </a:extLst>
          </p:cNvPr>
          <p:cNvSpPr/>
          <p:nvPr/>
        </p:nvSpPr>
        <p:spPr>
          <a:xfrm>
            <a:off x="6332495" y="2377676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Stack guard 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87FB23-CDD1-5641-B207-38A9C0AB77DB}"/>
              </a:ext>
            </a:extLst>
          </p:cNvPr>
          <p:cNvSpPr/>
          <p:nvPr/>
        </p:nvSpPr>
        <p:spPr>
          <a:xfrm>
            <a:off x="6332494" y="257259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0E0EF9-6D62-1143-8E8D-FADF60D2D799}"/>
              </a:ext>
            </a:extLst>
          </p:cNvPr>
          <p:cNvSpPr/>
          <p:nvPr/>
        </p:nvSpPr>
        <p:spPr>
          <a:xfrm>
            <a:off x="6332493" y="2756968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page (instructions)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A73050-3B34-8844-8A22-98E3652DDD5F}"/>
              </a:ext>
            </a:extLst>
          </p:cNvPr>
          <p:cNvSpPr/>
          <p:nvPr/>
        </p:nvSpPr>
        <p:spPr>
          <a:xfrm>
            <a:off x="6332493" y="3027867"/>
            <a:ext cx="1397865" cy="33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b="1" dirty="0"/>
              <a:t>Kernel page table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B97B0F-986C-EE44-B9EF-E378E0F7952D}"/>
              </a:ext>
            </a:extLst>
          </p:cNvPr>
          <p:cNvSpPr/>
          <p:nvPr/>
        </p:nvSpPr>
        <p:spPr>
          <a:xfrm>
            <a:off x="6332492" y="339042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CC5C8-70F5-9549-9B9F-7AF07672E71E}"/>
              </a:ext>
            </a:extLst>
          </p:cNvPr>
          <p:cNvSpPr/>
          <p:nvPr/>
        </p:nvSpPr>
        <p:spPr>
          <a:xfrm>
            <a:off x="6332491" y="3597164"/>
            <a:ext cx="1397865" cy="173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kernel stack</a:t>
            </a:r>
          </a:p>
          <a:p>
            <a:pPr algn="ctr"/>
            <a:r>
              <a:rPr lang="en-US" sz="1000" dirty="0"/>
              <a:t>Kernel text</a:t>
            </a:r>
          </a:p>
          <a:p>
            <a:pPr algn="ctr"/>
            <a:r>
              <a:rPr lang="en-US" sz="1000" dirty="0"/>
              <a:t>Kernel data</a:t>
            </a:r>
          </a:p>
          <a:p>
            <a:pPr algn="ctr"/>
            <a:r>
              <a:rPr lang="en-US" sz="1000" dirty="0"/>
              <a:t>Kernel stack</a:t>
            </a:r>
          </a:p>
          <a:p>
            <a:pPr algn="ctr"/>
            <a:r>
              <a:rPr lang="en-US" sz="1000" dirty="0"/>
              <a:t>Free memory</a:t>
            </a:r>
          </a:p>
          <a:p>
            <a:pPr algn="ctr"/>
            <a:r>
              <a:rPr lang="en-US" sz="1000" dirty="0"/>
              <a:t>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4D5B39-F9E9-BB4B-A141-47C31A865C6E}"/>
              </a:ext>
            </a:extLst>
          </p:cNvPr>
          <p:cNvCxnSpPr>
            <a:stCxn id="26" idx="1"/>
            <a:endCxn id="12" idx="3"/>
          </p:cNvCxnSpPr>
          <p:nvPr/>
        </p:nvCxnSpPr>
        <p:spPr>
          <a:xfrm flipH="1" flipV="1">
            <a:off x="5060731" y="1524519"/>
            <a:ext cx="1271766" cy="26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CF2640-3E0D-C442-8B39-A1FCD5C6B737}"/>
              </a:ext>
            </a:extLst>
          </p:cNvPr>
          <p:cNvCxnSpPr>
            <a:stCxn id="32" idx="1"/>
            <a:endCxn id="12" idx="3"/>
          </p:cNvCxnSpPr>
          <p:nvPr/>
        </p:nvCxnSpPr>
        <p:spPr>
          <a:xfrm flipH="1" flipV="1">
            <a:off x="5060731" y="1524519"/>
            <a:ext cx="1271761" cy="194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40A98B0-B23D-214D-A30F-C2A6C888CC35}"/>
              </a:ext>
            </a:extLst>
          </p:cNvPr>
          <p:cNvSpPr/>
          <p:nvPr/>
        </p:nvSpPr>
        <p:spPr>
          <a:xfrm>
            <a:off x="8035162" y="1361045"/>
            <a:ext cx="1650124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Trap frame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DD38E4-A899-AE48-9FF0-EC43CA8F04C2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 flipV="1">
            <a:off x="7730363" y="1530314"/>
            <a:ext cx="304799" cy="449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4B2FB96-980D-0B42-A4B4-A0B7066C9FD4}"/>
              </a:ext>
            </a:extLst>
          </p:cNvPr>
          <p:cNvSpPr/>
          <p:nvPr/>
        </p:nvSpPr>
        <p:spPr>
          <a:xfrm>
            <a:off x="8035160" y="1794306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page table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kernel_satp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C72CBE-35E9-9742-A517-344C2CAB9A5C}"/>
              </a:ext>
            </a:extLst>
          </p:cNvPr>
          <p:cNvSpPr/>
          <p:nvPr/>
        </p:nvSpPr>
        <p:spPr>
          <a:xfrm>
            <a:off x="8035158" y="2140005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kernel stack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936CE2-8634-824E-AAC8-6BF4E0363EE7}"/>
              </a:ext>
            </a:extLst>
          </p:cNvPr>
          <p:cNvSpPr/>
          <p:nvPr/>
        </p:nvSpPr>
        <p:spPr>
          <a:xfrm>
            <a:off x="8035158" y="2481457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usertrap( ) code addr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kernel_trap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6FC437-732C-8743-8168-F69FAB362B8D}"/>
              </a:ext>
            </a:extLst>
          </p:cNvPr>
          <p:cNvSpPr/>
          <p:nvPr/>
        </p:nvSpPr>
        <p:spPr>
          <a:xfrm>
            <a:off x="8035156" y="2822909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Saved user pc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epc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BCA7C4-4A27-0244-B78F-807B0BE103AE}"/>
              </a:ext>
            </a:extLst>
          </p:cNvPr>
          <p:cNvSpPr/>
          <p:nvPr/>
        </p:nvSpPr>
        <p:spPr>
          <a:xfrm>
            <a:off x="8035155" y="3159261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current 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kernel_hartid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165BF2-CE19-6E49-9E0E-B9D8A5558647}"/>
              </a:ext>
            </a:extLst>
          </p:cNvPr>
          <p:cNvSpPr/>
          <p:nvPr/>
        </p:nvSpPr>
        <p:spPr>
          <a:xfrm>
            <a:off x="8035155" y="3492892"/>
            <a:ext cx="1650124" cy="1834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 user general purpose registers</a:t>
            </a:r>
          </a:p>
        </p:txBody>
      </p:sp>
    </p:spTree>
    <p:extLst>
      <p:ext uri="{BB962C8B-B14F-4D97-AF65-F5344CB8AC3E}">
        <p14:creationId xmlns:p14="http://schemas.microsoft.com/office/powerpoint/2010/main" val="180039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eft Arrow 98">
            <a:extLst>
              <a:ext uri="{FF2B5EF4-FFF2-40B4-BE49-F238E27FC236}">
                <a16:creationId xmlns:a16="http://schemas.microsoft.com/office/drawing/2014/main" id="{FAB4F112-8361-8748-BEB1-1D4E8FEC4F3D}"/>
              </a:ext>
            </a:extLst>
          </p:cNvPr>
          <p:cNvSpPr/>
          <p:nvPr/>
        </p:nvSpPr>
        <p:spPr>
          <a:xfrm rot="20352189">
            <a:off x="1749835" y="1742830"/>
            <a:ext cx="3670138" cy="511617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B6D3065F-18FA-A74B-9440-8B3903E8DB93}"/>
              </a:ext>
            </a:extLst>
          </p:cNvPr>
          <p:cNvSpPr/>
          <p:nvPr/>
        </p:nvSpPr>
        <p:spPr>
          <a:xfrm>
            <a:off x="1914998" y="2786119"/>
            <a:ext cx="3509016" cy="5027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-527485" y="33012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Traps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AD1C50-DAA7-B444-A7B5-DEDE37BC3CC6}"/>
              </a:ext>
            </a:extLst>
          </p:cNvPr>
          <p:cNvSpPr/>
          <p:nvPr/>
        </p:nvSpPr>
        <p:spPr>
          <a:xfrm>
            <a:off x="685378" y="2511558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7C07CC-EE6E-D443-A8F7-9E6F38891AA3}"/>
              </a:ext>
            </a:extLst>
          </p:cNvPr>
          <p:cNvCxnSpPr>
            <a:cxnSpLocks/>
          </p:cNvCxnSpPr>
          <p:nvPr/>
        </p:nvCxnSpPr>
        <p:spPr>
          <a:xfrm>
            <a:off x="3695978" y="1074541"/>
            <a:ext cx="0" cy="56351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91392E-022A-044E-9C75-B6373C6479BB}"/>
              </a:ext>
            </a:extLst>
          </p:cNvPr>
          <p:cNvSpPr/>
          <p:nvPr/>
        </p:nvSpPr>
        <p:spPr>
          <a:xfrm>
            <a:off x="5570383" y="2542532"/>
            <a:ext cx="1069427" cy="1030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65468FB-02C1-E448-B08C-C0D1C679A971}"/>
              </a:ext>
            </a:extLst>
          </p:cNvPr>
          <p:cNvSpPr/>
          <p:nvPr/>
        </p:nvSpPr>
        <p:spPr>
          <a:xfrm>
            <a:off x="7144126" y="2540314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Trampoline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kernel/trampoline.s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29470A-DD26-C54C-8798-1243293993C5}"/>
              </a:ext>
            </a:extLst>
          </p:cNvPr>
          <p:cNvSpPr/>
          <p:nvPr/>
        </p:nvSpPr>
        <p:spPr>
          <a:xfrm>
            <a:off x="517138" y="3820639"/>
            <a:ext cx="1397865" cy="1565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A89EDF-146E-CF4E-9D7E-C9237A47C419}"/>
              </a:ext>
            </a:extLst>
          </p:cNvPr>
          <p:cNvSpPr/>
          <p:nvPr/>
        </p:nvSpPr>
        <p:spPr>
          <a:xfrm>
            <a:off x="517138" y="3820639"/>
            <a:ext cx="1397865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page table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68F881-E9EA-9846-8A1A-60B0A1D4D10F}"/>
              </a:ext>
            </a:extLst>
          </p:cNvPr>
          <p:cNvSpPr/>
          <p:nvPr/>
        </p:nvSpPr>
        <p:spPr>
          <a:xfrm>
            <a:off x="517138" y="4372615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Trap frame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04AEE3-B385-1542-B96E-C49762E19FEF}"/>
              </a:ext>
            </a:extLst>
          </p:cNvPr>
          <p:cNvSpPr/>
          <p:nvPr/>
        </p:nvSpPr>
        <p:spPr>
          <a:xfrm>
            <a:off x="517137" y="4187123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4A4135-051B-134D-83DF-32F0E06AC68A}"/>
              </a:ext>
            </a:extLst>
          </p:cNvPr>
          <p:cNvSpPr/>
          <p:nvPr/>
        </p:nvSpPr>
        <p:spPr>
          <a:xfrm>
            <a:off x="517136" y="4568538"/>
            <a:ext cx="1397865" cy="2627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Stack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8D2601-4743-1D4C-B274-9B7216E2B2FC}"/>
              </a:ext>
            </a:extLst>
          </p:cNvPr>
          <p:cNvSpPr/>
          <p:nvPr/>
        </p:nvSpPr>
        <p:spPr>
          <a:xfrm>
            <a:off x="517135" y="4852232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Stack guard page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9353D0-485F-834F-B446-7958E741D335}"/>
              </a:ext>
            </a:extLst>
          </p:cNvPr>
          <p:cNvSpPr/>
          <p:nvPr/>
        </p:nvSpPr>
        <p:spPr>
          <a:xfrm>
            <a:off x="517134" y="5047155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552643-36C2-5748-A593-B57ABB1090E8}"/>
              </a:ext>
            </a:extLst>
          </p:cNvPr>
          <p:cNvSpPr/>
          <p:nvPr/>
        </p:nvSpPr>
        <p:spPr>
          <a:xfrm>
            <a:off x="517133" y="5231524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page (instructions)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0A5F33-749C-2B4A-82B6-3D550CD09579}"/>
              </a:ext>
            </a:extLst>
          </p:cNvPr>
          <p:cNvSpPr/>
          <p:nvPr/>
        </p:nvSpPr>
        <p:spPr>
          <a:xfrm>
            <a:off x="2872034" y="1686391"/>
            <a:ext cx="1650124" cy="4067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61863C-9C8A-D94B-BD5E-C2B7410008EE}"/>
              </a:ext>
            </a:extLst>
          </p:cNvPr>
          <p:cNvSpPr/>
          <p:nvPr/>
        </p:nvSpPr>
        <p:spPr>
          <a:xfrm>
            <a:off x="2872035" y="1690115"/>
            <a:ext cx="1650124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Trap frame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A702C3-69F5-944C-9587-C60DC8A1D8D1}"/>
              </a:ext>
            </a:extLst>
          </p:cNvPr>
          <p:cNvSpPr/>
          <p:nvPr/>
        </p:nvSpPr>
        <p:spPr>
          <a:xfrm>
            <a:off x="2872033" y="2123376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page table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kernel_satp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2DB68D-2E24-9D46-84A8-D08922E6E9EF}"/>
              </a:ext>
            </a:extLst>
          </p:cNvPr>
          <p:cNvSpPr/>
          <p:nvPr/>
        </p:nvSpPr>
        <p:spPr>
          <a:xfrm>
            <a:off x="2872031" y="2469075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kernel stack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C6AE46-456B-A44A-8BF5-8215B7EE4E6E}"/>
              </a:ext>
            </a:extLst>
          </p:cNvPr>
          <p:cNvSpPr/>
          <p:nvPr/>
        </p:nvSpPr>
        <p:spPr>
          <a:xfrm>
            <a:off x="2872031" y="2810527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usertrap( ) code addr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kernel_trap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EB50BD-4C7F-7649-8A0C-C665D6302249}"/>
              </a:ext>
            </a:extLst>
          </p:cNvPr>
          <p:cNvSpPr/>
          <p:nvPr/>
        </p:nvSpPr>
        <p:spPr>
          <a:xfrm>
            <a:off x="2872029" y="3151979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Saved user pc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epc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E9AD12-DED6-434F-9963-89F75CE48C5A}"/>
              </a:ext>
            </a:extLst>
          </p:cNvPr>
          <p:cNvSpPr/>
          <p:nvPr/>
        </p:nvSpPr>
        <p:spPr>
          <a:xfrm>
            <a:off x="2872028" y="3488331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current 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kernel_hartid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8D9F3D-C06B-1B47-9664-B38B2B93D694}"/>
              </a:ext>
            </a:extLst>
          </p:cNvPr>
          <p:cNvSpPr/>
          <p:nvPr/>
        </p:nvSpPr>
        <p:spPr>
          <a:xfrm>
            <a:off x="2872028" y="3821962"/>
            <a:ext cx="1650124" cy="1834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 user general purpose registers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B3B75C-9BE1-8940-AA32-133CC4A01CA2}"/>
              </a:ext>
            </a:extLst>
          </p:cNvPr>
          <p:cNvSpPr/>
          <p:nvPr/>
        </p:nvSpPr>
        <p:spPr>
          <a:xfrm>
            <a:off x="5442574" y="3835851"/>
            <a:ext cx="1397865" cy="2395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3E8DBC-5BCD-854C-8A1D-1F64B33CF603}"/>
              </a:ext>
            </a:extLst>
          </p:cNvPr>
          <p:cNvSpPr/>
          <p:nvPr/>
        </p:nvSpPr>
        <p:spPr>
          <a:xfrm>
            <a:off x="5442566" y="3821962"/>
            <a:ext cx="1397865" cy="33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b="1" dirty="0"/>
              <a:t>Kernel page table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9525AB-2903-3D41-86CE-893A35E7340A}"/>
              </a:ext>
            </a:extLst>
          </p:cNvPr>
          <p:cNvSpPr/>
          <p:nvPr/>
        </p:nvSpPr>
        <p:spPr>
          <a:xfrm>
            <a:off x="5442568" y="4197273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84CF6A-AC31-D342-89C5-563BB772BA4C}"/>
              </a:ext>
            </a:extLst>
          </p:cNvPr>
          <p:cNvSpPr/>
          <p:nvPr/>
        </p:nvSpPr>
        <p:spPr>
          <a:xfrm>
            <a:off x="5442567" y="4623749"/>
            <a:ext cx="1397865" cy="1550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Kernel text</a:t>
            </a:r>
          </a:p>
          <a:p>
            <a:pPr algn="ctr"/>
            <a:r>
              <a:rPr lang="en-US" sz="1000" dirty="0"/>
              <a:t>Kernel data</a:t>
            </a:r>
          </a:p>
          <a:p>
            <a:pPr algn="ctr"/>
            <a:r>
              <a:rPr lang="en-US" sz="1000" dirty="0"/>
              <a:t>Kernel stack</a:t>
            </a:r>
          </a:p>
          <a:p>
            <a:pPr algn="ctr"/>
            <a:r>
              <a:rPr lang="en-US" sz="1000" dirty="0"/>
              <a:t>Free memory</a:t>
            </a:r>
          </a:p>
          <a:p>
            <a:pPr algn="ctr"/>
            <a:r>
              <a:rPr lang="en-US" sz="1000" dirty="0"/>
              <a:t>…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64E3214-BEED-974A-B9EC-D852BFF66678}"/>
              </a:ext>
            </a:extLst>
          </p:cNvPr>
          <p:cNvCxnSpPr>
            <a:stCxn id="32" idx="3"/>
            <a:endCxn id="39" idx="1"/>
          </p:cNvCxnSpPr>
          <p:nvPr/>
        </p:nvCxnSpPr>
        <p:spPr>
          <a:xfrm flipV="1">
            <a:off x="1915003" y="1859384"/>
            <a:ext cx="957032" cy="2594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8C30214-3955-EA44-99AB-F754615BE2EC}"/>
              </a:ext>
            </a:extLst>
          </p:cNvPr>
          <p:cNvSpPr/>
          <p:nvPr/>
        </p:nvSpPr>
        <p:spPr>
          <a:xfrm>
            <a:off x="5451597" y="4413452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kernel stack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67FD45-2DDC-ED4A-8BDC-1FB0239DF59B}"/>
              </a:ext>
            </a:extLst>
          </p:cNvPr>
          <p:cNvCxnSpPr>
            <a:stCxn id="41" idx="3"/>
            <a:endCxn id="67" idx="1"/>
          </p:cNvCxnSpPr>
          <p:nvPr/>
        </p:nvCxnSpPr>
        <p:spPr>
          <a:xfrm>
            <a:off x="4522155" y="2601521"/>
            <a:ext cx="929442" cy="1893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40A13C-A194-D946-AB8B-6CA42305E262}"/>
              </a:ext>
            </a:extLst>
          </p:cNvPr>
          <p:cNvCxnSpPr>
            <a:stCxn id="33" idx="3"/>
            <a:endCxn id="51" idx="1"/>
          </p:cNvCxnSpPr>
          <p:nvPr/>
        </p:nvCxnSpPr>
        <p:spPr>
          <a:xfrm>
            <a:off x="1915002" y="4268862"/>
            <a:ext cx="3527566" cy="10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D12BD8-32C5-594E-9B9B-2FEADBF49EF2}"/>
              </a:ext>
            </a:extLst>
          </p:cNvPr>
          <p:cNvCxnSpPr>
            <a:endCxn id="7" idx="2"/>
          </p:cNvCxnSpPr>
          <p:nvPr/>
        </p:nvCxnSpPr>
        <p:spPr>
          <a:xfrm flipV="1">
            <a:off x="6804028" y="3570456"/>
            <a:ext cx="1048233" cy="779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ight Arrow 74">
            <a:extLst>
              <a:ext uri="{FF2B5EF4-FFF2-40B4-BE49-F238E27FC236}">
                <a16:creationId xmlns:a16="http://schemas.microsoft.com/office/drawing/2014/main" id="{AEC5BE61-4E25-7A47-BD65-CBD96F70D994}"/>
              </a:ext>
            </a:extLst>
          </p:cNvPr>
          <p:cNvSpPr/>
          <p:nvPr/>
        </p:nvSpPr>
        <p:spPr>
          <a:xfrm>
            <a:off x="6639810" y="2868072"/>
            <a:ext cx="582935" cy="3892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47E37B31-9AB1-A245-B833-D8F00FDF35B7}"/>
              </a:ext>
            </a:extLst>
          </p:cNvPr>
          <p:cNvSpPr/>
          <p:nvPr/>
        </p:nvSpPr>
        <p:spPr>
          <a:xfrm>
            <a:off x="9057959" y="2547618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usertrap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C3485289-3359-074F-B915-F44F52EFAA46}"/>
              </a:ext>
            </a:extLst>
          </p:cNvPr>
          <p:cNvSpPr/>
          <p:nvPr/>
        </p:nvSpPr>
        <p:spPr>
          <a:xfrm>
            <a:off x="8569802" y="2895190"/>
            <a:ext cx="557370" cy="38923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5FDC65D8-62F0-DA49-8491-D01174F57285}"/>
              </a:ext>
            </a:extLst>
          </p:cNvPr>
          <p:cNvCxnSpPr>
            <a:stCxn id="42" idx="3"/>
            <a:endCxn id="80" idx="0"/>
          </p:cNvCxnSpPr>
          <p:nvPr/>
        </p:nvCxnSpPr>
        <p:spPr>
          <a:xfrm flipV="1">
            <a:off x="4522155" y="2547618"/>
            <a:ext cx="5243939" cy="395355"/>
          </a:xfrm>
          <a:prstGeom prst="curvedConnector4">
            <a:avLst>
              <a:gd name="adj1" fmla="val 6970"/>
              <a:gd name="adj2" fmla="val 15782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EABEF3C-3202-464F-AAF9-6B46016FEC4F}"/>
              </a:ext>
            </a:extLst>
          </p:cNvPr>
          <p:cNvSpPr/>
          <p:nvPr/>
        </p:nvSpPr>
        <p:spPr>
          <a:xfrm>
            <a:off x="9128210" y="816608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usertrapret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D1F0642-473F-704D-8243-F709303E3039}"/>
              </a:ext>
            </a:extLst>
          </p:cNvPr>
          <p:cNvSpPr/>
          <p:nvPr/>
        </p:nvSpPr>
        <p:spPr>
          <a:xfrm>
            <a:off x="10560037" y="1736296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92" name="Bent Up Arrow 91">
            <a:extLst>
              <a:ext uri="{FF2B5EF4-FFF2-40B4-BE49-F238E27FC236}">
                <a16:creationId xmlns:a16="http://schemas.microsoft.com/office/drawing/2014/main" id="{B454BF67-1B45-C34E-9D50-7FC179B469C0}"/>
              </a:ext>
            </a:extLst>
          </p:cNvPr>
          <p:cNvSpPr/>
          <p:nvPr/>
        </p:nvSpPr>
        <p:spPr>
          <a:xfrm>
            <a:off x="10493660" y="2468298"/>
            <a:ext cx="956261" cy="682904"/>
          </a:xfrm>
          <a:prstGeom prst="bentUpArrow">
            <a:avLst>
              <a:gd name="adj1" fmla="val 25000"/>
              <a:gd name="adj2" fmla="val 25000"/>
              <a:gd name="adj3" fmla="val 338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Bent Up Arrow 93">
            <a:extLst>
              <a:ext uri="{FF2B5EF4-FFF2-40B4-BE49-F238E27FC236}">
                <a16:creationId xmlns:a16="http://schemas.microsoft.com/office/drawing/2014/main" id="{87F4E4B0-7249-4C44-8FF8-DB4108216D38}"/>
              </a:ext>
            </a:extLst>
          </p:cNvPr>
          <p:cNvSpPr/>
          <p:nvPr/>
        </p:nvSpPr>
        <p:spPr>
          <a:xfrm rot="16200000">
            <a:off x="10533910" y="989431"/>
            <a:ext cx="742565" cy="956262"/>
          </a:xfrm>
          <a:prstGeom prst="bentUpArrow">
            <a:avLst>
              <a:gd name="adj1" fmla="val 25000"/>
              <a:gd name="adj2" fmla="val 25000"/>
              <a:gd name="adj3" fmla="val 338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45FDB96E-F515-974F-A20D-C6707A8A298A}"/>
              </a:ext>
            </a:extLst>
          </p:cNvPr>
          <p:cNvSpPr/>
          <p:nvPr/>
        </p:nvSpPr>
        <p:spPr>
          <a:xfrm>
            <a:off x="7136201" y="808703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userret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kernel/trampoline.s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8AFBC91-7D4A-8A45-AED9-7E9508977711}"/>
              </a:ext>
            </a:extLst>
          </p:cNvPr>
          <p:cNvSpPr/>
          <p:nvPr/>
        </p:nvSpPr>
        <p:spPr>
          <a:xfrm>
            <a:off x="5561286" y="816608"/>
            <a:ext cx="1069427" cy="1030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sret</a:t>
            </a:r>
          </a:p>
        </p:txBody>
      </p:sp>
      <p:sp>
        <p:nvSpPr>
          <p:cNvPr id="97" name="Left Arrow 96">
            <a:extLst>
              <a:ext uri="{FF2B5EF4-FFF2-40B4-BE49-F238E27FC236}">
                <a16:creationId xmlns:a16="http://schemas.microsoft.com/office/drawing/2014/main" id="{CB5BEC0B-38FC-0C45-8446-B95C80630256}"/>
              </a:ext>
            </a:extLst>
          </p:cNvPr>
          <p:cNvSpPr/>
          <p:nvPr/>
        </p:nvSpPr>
        <p:spPr>
          <a:xfrm>
            <a:off x="8491098" y="1119039"/>
            <a:ext cx="552656" cy="40947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>
            <a:extLst>
              <a:ext uri="{FF2B5EF4-FFF2-40B4-BE49-F238E27FC236}">
                <a16:creationId xmlns:a16="http://schemas.microsoft.com/office/drawing/2014/main" id="{418ED79B-5F2B-6946-80A2-562B9BFD0686}"/>
              </a:ext>
            </a:extLst>
          </p:cNvPr>
          <p:cNvSpPr/>
          <p:nvPr/>
        </p:nvSpPr>
        <p:spPr>
          <a:xfrm>
            <a:off x="6591468" y="1134989"/>
            <a:ext cx="552656" cy="40947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6" y="289207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 Table in xv6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1AAF82-E83B-134F-8F1A-671293514AD0}"/>
              </a:ext>
            </a:extLst>
          </p:cNvPr>
          <p:cNvSpPr/>
          <p:nvPr/>
        </p:nvSpPr>
        <p:spPr>
          <a:xfrm>
            <a:off x="10319463" y="1973187"/>
            <a:ext cx="998483" cy="42174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F14D7-DBCE-5F4D-AAC4-83F33F0D4A82}"/>
              </a:ext>
            </a:extLst>
          </p:cNvPr>
          <p:cNvSpPr txBox="1"/>
          <p:nvPr/>
        </p:nvSpPr>
        <p:spPr>
          <a:xfrm>
            <a:off x="10499335" y="192399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45E0CB-C78D-D54D-A811-C42DB5839095}"/>
              </a:ext>
            </a:extLst>
          </p:cNvPr>
          <p:cNvSpPr/>
          <p:nvPr/>
        </p:nvSpPr>
        <p:spPr>
          <a:xfrm>
            <a:off x="10333270" y="2707629"/>
            <a:ext cx="998483" cy="201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1DF6B-16DF-6840-AE67-A52726E2DC62}"/>
              </a:ext>
            </a:extLst>
          </p:cNvPr>
          <p:cNvSpPr txBox="1"/>
          <p:nvPr/>
        </p:nvSpPr>
        <p:spPr>
          <a:xfrm>
            <a:off x="11235671" y="4566489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0x80000000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965F3-97FA-6440-A641-8D9BF54E5D40}"/>
              </a:ext>
            </a:extLst>
          </p:cNvPr>
          <p:cNvSpPr txBox="1"/>
          <p:nvPr/>
        </p:nvSpPr>
        <p:spPr>
          <a:xfrm>
            <a:off x="11235670" y="2569129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0x86400000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19AEF-D482-1243-998A-07B1A7076EBD}"/>
              </a:ext>
            </a:extLst>
          </p:cNvPr>
          <p:cNvSpPr/>
          <p:nvPr/>
        </p:nvSpPr>
        <p:spPr>
          <a:xfrm>
            <a:off x="10333269" y="4517866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2E8A4-5356-B142-9B45-494819C848E1}"/>
              </a:ext>
            </a:extLst>
          </p:cNvPr>
          <p:cNvSpPr/>
          <p:nvPr/>
        </p:nvSpPr>
        <p:spPr>
          <a:xfrm>
            <a:off x="10333268" y="4344741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CCA40F-0E92-144A-94F9-27EB693312BE}"/>
              </a:ext>
            </a:extLst>
          </p:cNvPr>
          <p:cNvSpPr/>
          <p:nvPr/>
        </p:nvSpPr>
        <p:spPr>
          <a:xfrm>
            <a:off x="10325257" y="3789415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562F1F-FD18-8343-AB8E-A71FA0F03634}"/>
              </a:ext>
            </a:extLst>
          </p:cNvPr>
          <p:cNvSpPr/>
          <p:nvPr/>
        </p:nvSpPr>
        <p:spPr>
          <a:xfrm>
            <a:off x="10325257" y="3626604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9EB47F-993F-A64F-9A0A-4270EDE3FE16}"/>
              </a:ext>
            </a:extLst>
          </p:cNvPr>
          <p:cNvSpPr/>
          <p:nvPr/>
        </p:nvSpPr>
        <p:spPr>
          <a:xfrm>
            <a:off x="4209393" y="5741276"/>
            <a:ext cx="3773214" cy="8986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B09D6C-C13B-A444-BE75-A6CF86A34ED8}"/>
              </a:ext>
            </a:extLst>
          </p:cNvPr>
          <p:cNvSpPr/>
          <p:nvPr/>
        </p:nvSpPr>
        <p:spPr>
          <a:xfrm>
            <a:off x="5255172" y="5741276"/>
            <a:ext cx="1681655" cy="29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52A66F-3E05-0049-AA5F-DBE073D93A58}"/>
              </a:ext>
            </a:extLst>
          </p:cNvPr>
          <p:cNvSpPr/>
          <p:nvPr/>
        </p:nvSpPr>
        <p:spPr>
          <a:xfrm>
            <a:off x="4309241" y="6190593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D20005-7977-0647-A77D-AB9B3F42D623}"/>
              </a:ext>
            </a:extLst>
          </p:cNvPr>
          <p:cNvSpPr/>
          <p:nvPr/>
        </p:nvSpPr>
        <p:spPr>
          <a:xfrm>
            <a:off x="4888155" y="6190592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BC3956-65A3-1948-821C-0B0195BA5BD8}"/>
              </a:ext>
            </a:extLst>
          </p:cNvPr>
          <p:cNvSpPr/>
          <p:nvPr/>
        </p:nvSpPr>
        <p:spPr>
          <a:xfrm>
            <a:off x="5467069" y="6190592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428E39-9469-5243-B50A-B0A0379D4145}"/>
              </a:ext>
            </a:extLst>
          </p:cNvPr>
          <p:cNvSpPr txBox="1"/>
          <p:nvPr/>
        </p:nvSpPr>
        <p:spPr>
          <a:xfrm>
            <a:off x="5823443" y="613946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9F7984-E2E9-2840-A213-8C486521CF19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635061" y="6364013"/>
            <a:ext cx="2530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8358F0-B494-4441-8FD5-1E22B53667B8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5213975" y="6364013"/>
            <a:ext cx="253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2398CB-D127-8548-8D49-A84150564CF5}"/>
              </a:ext>
            </a:extLst>
          </p:cNvPr>
          <p:cNvSpPr txBox="1"/>
          <p:nvPr/>
        </p:nvSpPr>
        <p:spPr>
          <a:xfrm>
            <a:off x="4209392" y="5789941"/>
            <a:ext cx="5854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kmem</a:t>
            </a:r>
          </a:p>
          <a:p>
            <a:r>
              <a:rPr lang="en-US" sz="1000" b="1" dirty="0">
                <a:solidFill>
                  <a:schemeClr val="bg1"/>
                </a:solidFill>
              </a:rPr>
              <a:t>freelist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21FFC1-41FC-CB42-B742-5EF8459A8201}"/>
              </a:ext>
            </a:extLst>
          </p:cNvPr>
          <p:cNvSpPr/>
          <p:nvPr/>
        </p:nvSpPr>
        <p:spPr>
          <a:xfrm>
            <a:off x="6145924" y="6190591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A02EF-613E-2044-BB5C-655B1610D04F}"/>
              </a:ext>
            </a:extLst>
          </p:cNvPr>
          <p:cNvSpPr/>
          <p:nvPr/>
        </p:nvSpPr>
        <p:spPr>
          <a:xfrm>
            <a:off x="6728310" y="6190591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F2EBD1-FEE8-9240-AB8A-1F6BA9A4C937}"/>
              </a:ext>
            </a:extLst>
          </p:cNvPr>
          <p:cNvSpPr/>
          <p:nvPr/>
        </p:nvSpPr>
        <p:spPr>
          <a:xfrm>
            <a:off x="7293860" y="6190590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A0AE24-C2C2-0844-9A35-9C48E619ED56}"/>
              </a:ext>
            </a:extLst>
          </p:cNvPr>
          <p:cNvCxnSpPr>
            <a:endCxn id="29" idx="1"/>
          </p:cNvCxnSpPr>
          <p:nvPr/>
        </p:nvCxnSpPr>
        <p:spPr>
          <a:xfrm>
            <a:off x="6475216" y="6356601"/>
            <a:ext cx="253094" cy="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8696D7-8816-1E41-A656-144A85572ADC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7054130" y="6364011"/>
            <a:ext cx="239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16C195F-6448-D64B-8D8C-DA964CD904E0}"/>
              </a:ext>
            </a:extLst>
          </p:cNvPr>
          <p:cNvSpPr/>
          <p:nvPr/>
        </p:nvSpPr>
        <p:spPr>
          <a:xfrm>
            <a:off x="208449" y="2986023"/>
            <a:ext cx="826285" cy="78641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17730D-5099-A541-9231-5F42053E2A3E}"/>
              </a:ext>
            </a:extLst>
          </p:cNvPr>
          <p:cNvSpPr/>
          <p:nvPr/>
        </p:nvSpPr>
        <p:spPr>
          <a:xfrm>
            <a:off x="10333267" y="3463793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B1483F-928C-9041-9D08-BA65B83E7062}"/>
              </a:ext>
            </a:extLst>
          </p:cNvPr>
          <p:cNvSpPr/>
          <p:nvPr/>
        </p:nvSpPr>
        <p:spPr>
          <a:xfrm>
            <a:off x="10328442" y="3069577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58FB5E-36DD-B446-9C75-DA5E82742797}"/>
              </a:ext>
            </a:extLst>
          </p:cNvPr>
          <p:cNvSpPr txBox="1"/>
          <p:nvPr/>
        </p:nvSpPr>
        <p:spPr>
          <a:xfrm>
            <a:off x="10504538" y="3476664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E7542-A795-774A-817A-FC642FBFE647}"/>
              </a:ext>
            </a:extLst>
          </p:cNvPr>
          <p:cNvSpPr txBox="1"/>
          <p:nvPr/>
        </p:nvSpPr>
        <p:spPr>
          <a:xfrm>
            <a:off x="10496525" y="2697097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2D9462-2E9E-9541-AB51-CAFC4B5CA17F}"/>
              </a:ext>
            </a:extLst>
          </p:cNvPr>
          <p:cNvSpPr/>
          <p:nvPr/>
        </p:nvSpPr>
        <p:spPr>
          <a:xfrm>
            <a:off x="10325257" y="2902459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E0A94B-974B-F947-9DDD-68628D3EE3AB}"/>
              </a:ext>
            </a:extLst>
          </p:cNvPr>
          <p:cNvSpPr/>
          <p:nvPr/>
        </p:nvSpPr>
        <p:spPr>
          <a:xfrm>
            <a:off x="10333266" y="2725882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EC8B32-D07A-7F4C-B99F-E5964C34046F}"/>
              </a:ext>
            </a:extLst>
          </p:cNvPr>
          <p:cNvSpPr/>
          <p:nvPr/>
        </p:nvSpPr>
        <p:spPr>
          <a:xfrm>
            <a:off x="1397341" y="3865305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EC38266-E4D9-094B-A738-09744C78ABA4}"/>
              </a:ext>
            </a:extLst>
          </p:cNvPr>
          <p:cNvSpPr/>
          <p:nvPr/>
        </p:nvSpPr>
        <p:spPr>
          <a:xfrm>
            <a:off x="672127" y="5879025"/>
            <a:ext cx="725214" cy="6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8C1CA9-D762-2144-BD2A-0C236ECDFD24}"/>
              </a:ext>
            </a:extLst>
          </p:cNvPr>
          <p:cNvSpPr txBox="1"/>
          <p:nvPr/>
        </p:nvSpPr>
        <p:spPr>
          <a:xfrm>
            <a:off x="1674736" y="3021988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Level-2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31DC9A-3CE0-A048-BA2A-82D1B1305628}"/>
              </a:ext>
            </a:extLst>
          </p:cNvPr>
          <p:cNvSpPr/>
          <p:nvPr/>
        </p:nvSpPr>
        <p:spPr>
          <a:xfrm>
            <a:off x="1389328" y="3934718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04B7FC-A207-2D4D-BD56-3BAF615FAF2D}"/>
              </a:ext>
            </a:extLst>
          </p:cNvPr>
          <p:cNvSpPr txBox="1"/>
          <p:nvPr/>
        </p:nvSpPr>
        <p:spPr>
          <a:xfrm>
            <a:off x="1032348" y="385474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35828B-1EA0-9140-9646-2CEDD2B309B0}"/>
              </a:ext>
            </a:extLst>
          </p:cNvPr>
          <p:cNvSpPr txBox="1"/>
          <p:nvPr/>
        </p:nvSpPr>
        <p:spPr>
          <a:xfrm>
            <a:off x="1126114" y="53614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A488A2-B072-9044-A43D-16ED5605933A}"/>
              </a:ext>
            </a:extLst>
          </p:cNvPr>
          <p:cNvSpPr/>
          <p:nvPr/>
        </p:nvSpPr>
        <p:spPr>
          <a:xfrm>
            <a:off x="1392974" y="5424384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42FB8D1F-5AD8-7740-82C7-3A824077C3EC}"/>
              </a:ext>
            </a:extLst>
          </p:cNvPr>
          <p:cNvCxnSpPr>
            <a:stCxn id="55" idx="3"/>
            <a:endCxn id="60" idx="2"/>
          </p:cNvCxnSpPr>
          <p:nvPr/>
        </p:nvCxnSpPr>
        <p:spPr>
          <a:xfrm flipV="1">
            <a:off x="1397341" y="5562884"/>
            <a:ext cx="958033" cy="6579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523246-7929-534A-AC50-50C990977ABD}"/>
              </a:ext>
            </a:extLst>
          </p:cNvPr>
          <p:cNvSpPr/>
          <p:nvPr/>
        </p:nvSpPr>
        <p:spPr>
          <a:xfrm>
            <a:off x="1401924" y="4453136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5766CF-3DE4-C341-A552-1201659B144F}"/>
              </a:ext>
            </a:extLst>
          </p:cNvPr>
          <p:cNvSpPr txBox="1"/>
          <p:nvPr/>
        </p:nvSpPr>
        <p:spPr>
          <a:xfrm>
            <a:off x="1980543" y="4258999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160FDA-98F1-3A46-B6B3-2458807F7F59}"/>
              </a:ext>
            </a:extLst>
          </p:cNvPr>
          <p:cNvSpPr/>
          <p:nvPr/>
        </p:nvSpPr>
        <p:spPr>
          <a:xfrm>
            <a:off x="1400670" y="4109942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EF3BD1-5ECA-6B4E-94C1-C6321CFD5418}"/>
              </a:ext>
            </a:extLst>
          </p:cNvPr>
          <p:cNvSpPr/>
          <p:nvPr/>
        </p:nvSpPr>
        <p:spPr>
          <a:xfrm>
            <a:off x="1400670" y="427521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414774-6606-6441-88AB-EC089C03E5AE}"/>
              </a:ext>
            </a:extLst>
          </p:cNvPr>
          <p:cNvSpPr/>
          <p:nvPr/>
        </p:nvSpPr>
        <p:spPr>
          <a:xfrm>
            <a:off x="1392974" y="5257198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028A93-2C52-1240-9E55-563AF8AE80B3}"/>
              </a:ext>
            </a:extLst>
          </p:cNvPr>
          <p:cNvSpPr/>
          <p:nvPr/>
        </p:nvSpPr>
        <p:spPr>
          <a:xfrm>
            <a:off x="3843818" y="1854146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F44BE0-0AF1-4F46-A20C-1F73F15AB3F3}"/>
              </a:ext>
            </a:extLst>
          </p:cNvPr>
          <p:cNvSpPr txBox="1"/>
          <p:nvPr/>
        </p:nvSpPr>
        <p:spPr>
          <a:xfrm>
            <a:off x="4118748" y="991207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Level-1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56FCB5-A59E-A749-A9B4-8A0CE184E49C}"/>
              </a:ext>
            </a:extLst>
          </p:cNvPr>
          <p:cNvSpPr/>
          <p:nvPr/>
        </p:nvSpPr>
        <p:spPr>
          <a:xfrm>
            <a:off x="3833340" y="1903937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02B13-7775-044E-876A-AF22745091B0}"/>
              </a:ext>
            </a:extLst>
          </p:cNvPr>
          <p:cNvSpPr txBox="1"/>
          <p:nvPr/>
        </p:nvSpPr>
        <p:spPr>
          <a:xfrm>
            <a:off x="3476360" y="18239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6FFDF1-4121-8348-9180-D27C4D991746}"/>
              </a:ext>
            </a:extLst>
          </p:cNvPr>
          <p:cNvSpPr txBox="1"/>
          <p:nvPr/>
        </p:nvSpPr>
        <p:spPr>
          <a:xfrm>
            <a:off x="3570126" y="33306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D3204A-9C22-3640-B6DC-B1683D2033DF}"/>
              </a:ext>
            </a:extLst>
          </p:cNvPr>
          <p:cNvSpPr/>
          <p:nvPr/>
        </p:nvSpPr>
        <p:spPr>
          <a:xfrm>
            <a:off x="3836986" y="339360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D1A205-6EE1-C443-A3C6-7D2EA48BAAF9}"/>
              </a:ext>
            </a:extLst>
          </p:cNvPr>
          <p:cNvSpPr txBox="1"/>
          <p:nvPr/>
        </p:nvSpPr>
        <p:spPr>
          <a:xfrm>
            <a:off x="4466894" y="2156648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FB152FD-D086-F44C-81DF-1DFE9BDABE1C}"/>
              </a:ext>
            </a:extLst>
          </p:cNvPr>
          <p:cNvSpPr/>
          <p:nvPr/>
        </p:nvSpPr>
        <p:spPr>
          <a:xfrm>
            <a:off x="3844682" y="2079161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AF0E88-7F48-D345-821B-5940594C450F}"/>
              </a:ext>
            </a:extLst>
          </p:cNvPr>
          <p:cNvSpPr/>
          <p:nvPr/>
        </p:nvSpPr>
        <p:spPr>
          <a:xfrm>
            <a:off x="3826148" y="3878424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AEF7A9-46B0-6F4F-BC12-CA3E8B5A41EF}"/>
              </a:ext>
            </a:extLst>
          </p:cNvPr>
          <p:cNvSpPr txBox="1"/>
          <p:nvPr/>
        </p:nvSpPr>
        <p:spPr>
          <a:xfrm>
            <a:off x="3461155" y="38678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DD4EF14-9DB9-E34F-97F0-BF10FA89E3BC}"/>
              </a:ext>
            </a:extLst>
          </p:cNvPr>
          <p:cNvSpPr txBox="1"/>
          <p:nvPr/>
        </p:nvSpPr>
        <p:spPr>
          <a:xfrm>
            <a:off x="3554921" y="53745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397F0C-BD1F-AC4A-8697-C3E7092DF606}"/>
              </a:ext>
            </a:extLst>
          </p:cNvPr>
          <p:cNvSpPr/>
          <p:nvPr/>
        </p:nvSpPr>
        <p:spPr>
          <a:xfrm>
            <a:off x="3821781" y="543750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2E2725A-02AD-5F40-993B-F33FFF4E8831}"/>
              </a:ext>
            </a:extLst>
          </p:cNvPr>
          <p:cNvSpPr/>
          <p:nvPr/>
        </p:nvSpPr>
        <p:spPr>
          <a:xfrm>
            <a:off x="3830731" y="4466255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75D6565-3B6F-2244-AF65-5B6AAEBA0132}"/>
              </a:ext>
            </a:extLst>
          </p:cNvPr>
          <p:cNvSpPr txBox="1"/>
          <p:nvPr/>
        </p:nvSpPr>
        <p:spPr>
          <a:xfrm>
            <a:off x="4409088" y="4296145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F2438A5-28C4-B342-9BCB-A5DC3FA13B10}"/>
              </a:ext>
            </a:extLst>
          </p:cNvPr>
          <p:cNvSpPr/>
          <p:nvPr/>
        </p:nvSpPr>
        <p:spPr>
          <a:xfrm>
            <a:off x="3829477" y="4123061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EAB54C2-AA05-F84B-A86F-E5B51C1E514F}"/>
              </a:ext>
            </a:extLst>
          </p:cNvPr>
          <p:cNvSpPr/>
          <p:nvPr/>
        </p:nvSpPr>
        <p:spPr>
          <a:xfrm>
            <a:off x="3829477" y="4288334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844EE7-2002-D24E-9B7F-E3CE7CE6FAA3}"/>
              </a:ext>
            </a:extLst>
          </p:cNvPr>
          <p:cNvSpPr/>
          <p:nvPr/>
        </p:nvSpPr>
        <p:spPr>
          <a:xfrm>
            <a:off x="3821781" y="3950999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64C073C-299C-A249-A131-83A2B8F01E2B}"/>
              </a:ext>
            </a:extLst>
          </p:cNvPr>
          <p:cNvSpPr/>
          <p:nvPr/>
        </p:nvSpPr>
        <p:spPr>
          <a:xfrm>
            <a:off x="3840633" y="2253960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EC90506-4C83-A249-9704-0501A8E8F6DE}"/>
              </a:ext>
            </a:extLst>
          </p:cNvPr>
          <p:cNvSpPr/>
          <p:nvPr/>
        </p:nvSpPr>
        <p:spPr>
          <a:xfrm>
            <a:off x="6351388" y="1825768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96C973-BA4B-7546-AF45-D5AEC6A6FAAD}"/>
              </a:ext>
            </a:extLst>
          </p:cNvPr>
          <p:cNvSpPr txBox="1"/>
          <p:nvPr/>
        </p:nvSpPr>
        <p:spPr>
          <a:xfrm>
            <a:off x="6626318" y="962829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Level-0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B228E79-7BE7-B14E-8726-2300110F46E8}"/>
              </a:ext>
            </a:extLst>
          </p:cNvPr>
          <p:cNvSpPr/>
          <p:nvPr/>
        </p:nvSpPr>
        <p:spPr>
          <a:xfrm>
            <a:off x="6340910" y="1875559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B8B14D-2BE9-3C4C-B794-0ED3AFC1D34A}"/>
              </a:ext>
            </a:extLst>
          </p:cNvPr>
          <p:cNvSpPr txBox="1"/>
          <p:nvPr/>
        </p:nvSpPr>
        <p:spPr>
          <a:xfrm>
            <a:off x="5983930" y="179558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E18641-8772-CD4D-A0C4-20509F88E7E5}"/>
              </a:ext>
            </a:extLst>
          </p:cNvPr>
          <p:cNvSpPr txBox="1"/>
          <p:nvPr/>
        </p:nvSpPr>
        <p:spPr>
          <a:xfrm>
            <a:off x="6077696" y="33022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ADF177A-214D-E245-A367-CC245B9624BD}"/>
              </a:ext>
            </a:extLst>
          </p:cNvPr>
          <p:cNvSpPr/>
          <p:nvPr/>
        </p:nvSpPr>
        <p:spPr>
          <a:xfrm>
            <a:off x="6344556" y="336522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DEBA147-2D04-6747-A3BA-5566B69C7E56}"/>
              </a:ext>
            </a:extLst>
          </p:cNvPr>
          <p:cNvSpPr txBox="1"/>
          <p:nvPr/>
        </p:nvSpPr>
        <p:spPr>
          <a:xfrm>
            <a:off x="6974464" y="2128270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D080A4D-23BA-3F47-82FE-146B975A30ED}"/>
              </a:ext>
            </a:extLst>
          </p:cNvPr>
          <p:cNvSpPr/>
          <p:nvPr/>
        </p:nvSpPr>
        <p:spPr>
          <a:xfrm>
            <a:off x="6352252" y="205078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6660CED-2AA5-7342-A46F-03691C202F39}"/>
              </a:ext>
            </a:extLst>
          </p:cNvPr>
          <p:cNvSpPr/>
          <p:nvPr/>
        </p:nvSpPr>
        <p:spPr>
          <a:xfrm>
            <a:off x="6333718" y="3850046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086AF52-00DE-1A4F-8478-C325105A781A}"/>
              </a:ext>
            </a:extLst>
          </p:cNvPr>
          <p:cNvSpPr txBox="1"/>
          <p:nvPr/>
        </p:nvSpPr>
        <p:spPr>
          <a:xfrm>
            <a:off x="5968725" y="383948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85638F3-F548-6749-A138-EF0EAE506715}"/>
              </a:ext>
            </a:extLst>
          </p:cNvPr>
          <p:cNvSpPr txBox="1"/>
          <p:nvPr/>
        </p:nvSpPr>
        <p:spPr>
          <a:xfrm>
            <a:off x="6062491" y="53461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3B6A35F-3FF0-4E46-972D-FE4620ED9C5A}"/>
              </a:ext>
            </a:extLst>
          </p:cNvPr>
          <p:cNvSpPr/>
          <p:nvPr/>
        </p:nvSpPr>
        <p:spPr>
          <a:xfrm>
            <a:off x="6329351" y="540912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DE2DFF-DC3D-F84A-B536-27254568AB3F}"/>
              </a:ext>
            </a:extLst>
          </p:cNvPr>
          <p:cNvSpPr/>
          <p:nvPr/>
        </p:nvSpPr>
        <p:spPr>
          <a:xfrm>
            <a:off x="6338301" y="4437877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4DBA343-BC45-E54E-9250-F5F512BDFE46}"/>
              </a:ext>
            </a:extLst>
          </p:cNvPr>
          <p:cNvSpPr txBox="1"/>
          <p:nvPr/>
        </p:nvSpPr>
        <p:spPr>
          <a:xfrm>
            <a:off x="6916658" y="4267767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B78D351-7EC3-8E41-AC01-DF32B1D1A7B4}"/>
              </a:ext>
            </a:extLst>
          </p:cNvPr>
          <p:cNvSpPr/>
          <p:nvPr/>
        </p:nvSpPr>
        <p:spPr>
          <a:xfrm>
            <a:off x="6337047" y="409468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200D6B-450F-704B-8830-6C1480216166}"/>
              </a:ext>
            </a:extLst>
          </p:cNvPr>
          <p:cNvSpPr/>
          <p:nvPr/>
        </p:nvSpPr>
        <p:spPr>
          <a:xfrm>
            <a:off x="6337047" y="4259956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384F469-2CA0-CF46-8BB8-1C10327AB8A7}"/>
              </a:ext>
            </a:extLst>
          </p:cNvPr>
          <p:cNvSpPr/>
          <p:nvPr/>
        </p:nvSpPr>
        <p:spPr>
          <a:xfrm>
            <a:off x="6329351" y="3922621"/>
            <a:ext cx="1924800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20F7F0-F777-EF4F-B1D7-4A1C0AE788B5}"/>
              </a:ext>
            </a:extLst>
          </p:cNvPr>
          <p:cNvSpPr/>
          <p:nvPr/>
        </p:nvSpPr>
        <p:spPr>
          <a:xfrm>
            <a:off x="6348203" y="2225582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3374AE3-1858-634B-AC70-965C36A96A97}"/>
              </a:ext>
            </a:extLst>
          </p:cNvPr>
          <p:cNvCxnSpPr>
            <a:stCxn id="63" idx="3"/>
            <a:endCxn id="87" idx="1"/>
          </p:cNvCxnSpPr>
          <p:nvPr/>
        </p:nvCxnSpPr>
        <p:spPr>
          <a:xfrm>
            <a:off x="3334017" y="4522386"/>
            <a:ext cx="487764" cy="984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A856BDB-AA83-BA4C-884F-14A981F6D75F}"/>
              </a:ext>
            </a:extLst>
          </p:cNvPr>
          <p:cNvCxnSpPr>
            <a:stCxn id="57" idx="3"/>
            <a:endCxn id="74" idx="3"/>
          </p:cNvCxnSpPr>
          <p:nvPr/>
        </p:nvCxnSpPr>
        <p:spPr>
          <a:xfrm flipV="1">
            <a:off x="3321421" y="3469123"/>
            <a:ext cx="511919" cy="534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6FFA10-A6FA-414D-A690-69AADE1D9DD3}"/>
              </a:ext>
            </a:extLst>
          </p:cNvPr>
          <p:cNvCxnSpPr>
            <a:stCxn id="72" idx="3"/>
            <a:endCxn id="102" idx="1"/>
          </p:cNvCxnSpPr>
          <p:nvPr/>
        </p:nvCxnSpPr>
        <p:spPr>
          <a:xfrm>
            <a:off x="5765433" y="1973187"/>
            <a:ext cx="579123" cy="1461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B14E7BC-E4C9-A846-91EF-EBEF6D152536}"/>
              </a:ext>
            </a:extLst>
          </p:cNvPr>
          <p:cNvCxnSpPr>
            <a:stCxn id="88" idx="3"/>
            <a:endCxn id="108" idx="1"/>
          </p:cNvCxnSpPr>
          <p:nvPr/>
        </p:nvCxnSpPr>
        <p:spPr>
          <a:xfrm>
            <a:off x="5762824" y="4535505"/>
            <a:ext cx="566527" cy="942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Up Arrow 122">
            <a:extLst>
              <a:ext uri="{FF2B5EF4-FFF2-40B4-BE49-F238E27FC236}">
                <a16:creationId xmlns:a16="http://schemas.microsoft.com/office/drawing/2014/main" id="{B40F54BC-BF97-AB48-930B-D209A53723E8}"/>
              </a:ext>
            </a:extLst>
          </p:cNvPr>
          <p:cNvSpPr/>
          <p:nvPr/>
        </p:nvSpPr>
        <p:spPr>
          <a:xfrm rot="19562504">
            <a:off x="3680879" y="5855510"/>
            <a:ext cx="275214" cy="638832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85757-055A-A447-BD9D-DCAD91EDA081}"/>
              </a:ext>
            </a:extLst>
          </p:cNvPr>
          <p:cNvSpPr txBox="1"/>
          <p:nvPr/>
        </p:nvSpPr>
        <p:spPr>
          <a:xfrm>
            <a:off x="2974690" y="6189552"/>
            <a:ext cx="91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kalloc( )</a:t>
            </a:r>
          </a:p>
        </p:txBody>
      </p:sp>
      <p:sp>
        <p:nvSpPr>
          <p:cNvPr id="125" name="Up Arrow 124">
            <a:extLst>
              <a:ext uri="{FF2B5EF4-FFF2-40B4-BE49-F238E27FC236}">
                <a16:creationId xmlns:a16="http://schemas.microsoft.com/office/drawing/2014/main" id="{7B9DCA8A-93E4-9347-BCAB-EB3868FF59A9}"/>
              </a:ext>
            </a:extLst>
          </p:cNvPr>
          <p:cNvSpPr/>
          <p:nvPr/>
        </p:nvSpPr>
        <p:spPr>
          <a:xfrm rot="12990244">
            <a:off x="8127259" y="5772719"/>
            <a:ext cx="275214" cy="638832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AA636B4-8A9D-264C-B2CC-29BF15D1F06F}"/>
              </a:ext>
            </a:extLst>
          </p:cNvPr>
          <p:cNvSpPr txBox="1"/>
          <p:nvPr/>
        </p:nvSpPr>
        <p:spPr>
          <a:xfrm>
            <a:off x="8256204" y="6172707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kfree( 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1FF2D4-C774-0E4B-8871-D166CDD9DA05}"/>
              </a:ext>
            </a:extLst>
          </p:cNvPr>
          <p:cNvCxnSpPr>
            <a:stCxn id="99" idx="3"/>
            <a:endCxn id="52" idx="1"/>
          </p:cNvCxnSpPr>
          <p:nvPr/>
        </p:nvCxnSpPr>
        <p:spPr>
          <a:xfrm>
            <a:off x="8273003" y="1944809"/>
            <a:ext cx="2052254" cy="102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3E511AE-1030-1346-8266-FAD6881F28ED}"/>
              </a:ext>
            </a:extLst>
          </p:cNvPr>
          <p:cNvCxnSpPr>
            <a:stCxn id="113" idx="3"/>
            <a:endCxn id="16" idx="1"/>
          </p:cNvCxnSpPr>
          <p:nvPr/>
        </p:nvCxnSpPr>
        <p:spPr>
          <a:xfrm flipV="1">
            <a:off x="8254151" y="3695854"/>
            <a:ext cx="2071106" cy="296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23A2D75-EFAC-FD40-8ED3-D99C91550AE5}"/>
              </a:ext>
            </a:extLst>
          </p:cNvPr>
          <p:cNvCxnSpPr>
            <a:stCxn id="109" idx="3"/>
            <a:endCxn id="15" idx="1"/>
          </p:cNvCxnSpPr>
          <p:nvPr/>
        </p:nvCxnSpPr>
        <p:spPr>
          <a:xfrm flipV="1">
            <a:off x="8270394" y="3858665"/>
            <a:ext cx="2054863" cy="648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38398C8-513F-B948-9E1E-7FD849F1BA48}"/>
              </a:ext>
            </a:extLst>
          </p:cNvPr>
          <p:cNvSpPr/>
          <p:nvPr/>
        </p:nvSpPr>
        <p:spPr>
          <a:xfrm>
            <a:off x="208449" y="727169"/>
            <a:ext cx="3283090" cy="6677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400D60-9F87-F640-9536-7EAD5AA9D145}"/>
              </a:ext>
            </a:extLst>
          </p:cNvPr>
          <p:cNvSpPr txBox="1"/>
          <p:nvPr/>
        </p:nvSpPr>
        <p:spPr>
          <a:xfrm>
            <a:off x="964021" y="166884"/>
            <a:ext cx="1818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Virtual Address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A1CFC7-5659-0D4B-9821-B38D01B4F32D}"/>
              </a:ext>
            </a:extLst>
          </p:cNvPr>
          <p:cNvSpPr txBox="1"/>
          <p:nvPr/>
        </p:nvSpPr>
        <p:spPr>
          <a:xfrm>
            <a:off x="44181" y="4041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AD48771-BC68-4C45-A647-D38586954043}"/>
              </a:ext>
            </a:extLst>
          </p:cNvPr>
          <p:cNvSpPr txBox="1"/>
          <p:nvPr/>
        </p:nvSpPr>
        <p:spPr>
          <a:xfrm>
            <a:off x="3285439" y="426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58F2CC3-AE39-9946-8F83-1C5886256204}"/>
              </a:ext>
            </a:extLst>
          </p:cNvPr>
          <p:cNvSpPr/>
          <p:nvPr/>
        </p:nvSpPr>
        <p:spPr>
          <a:xfrm>
            <a:off x="220355" y="744752"/>
            <a:ext cx="905759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25bits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4E646E-6734-6246-8B1E-57BEDBDF0EFB}"/>
              </a:ext>
            </a:extLst>
          </p:cNvPr>
          <p:cNvSpPr/>
          <p:nvPr/>
        </p:nvSpPr>
        <p:spPr>
          <a:xfrm>
            <a:off x="1171591" y="748857"/>
            <a:ext cx="1390355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2EE62AF-1FB9-F34B-8F82-22C8A8E51D3C}"/>
              </a:ext>
            </a:extLst>
          </p:cNvPr>
          <p:cNvSpPr txBox="1"/>
          <p:nvPr/>
        </p:nvSpPr>
        <p:spPr>
          <a:xfrm>
            <a:off x="1207230" y="428611"/>
            <a:ext cx="133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 </a:t>
            </a:r>
            <a:r>
              <a:rPr lang="en-US" sz="1200" b="1" dirty="0"/>
              <a:t>3 x 9 bits</a:t>
            </a:r>
            <a:endParaRPr lang="en-US" b="1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64AF392-347D-734D-8E00-7268C21716BC}"/>
              </a:ext>
            </a:extLst>
          </p:cNvPr>
          <p:cNvSpPr/>
          <p:nvPr/>
        </p:nvSpPr>
        <p:spPr>
          <a:xfrm>
            <a:off x="1171591" y="744752"/>
            <a:ext cx="435449" cy="6260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A5E2F41-17D1-2540-B7EE-93ACF02A2C97}"/>
              </a:ext>
            </a:extLst>
          </p:cNvPr>
          <p:cNvSpPr/>
          <p:nvPr/>
        </p:nvSpPr>
        <p:spPr>
          <a:xfrm>
            <a:off x="1652517" y="753807"/>
            <a:ext cx="434601" cy="62604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7611AB6-4D26-5845-8DE2-901889CF5925}"/>
              </a:ext>
            </a:extLst>
          </p:cNvPr>
          <p:cNvSpPr/>
          <p:nvPr/>
        </p:nvSpPr>
        <p:spPr>
          <a:xfrm>
            <a:off x="2128937" y="745304"/>
            <a:ext cx="434601" cy="62604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C53CFC3-7433-AF4C-8546-BFC8DB8CDBAA}"/>
              </a:ext>
            </a:extLst>
          </p:cNvPr>
          <p:cNvSpPr/>
          <p:nvPr/>
        </p:nvSpPr>
        <p:spPr>
          <a:xfrm>
            <a:off x="2598928" y="739682"/>
            <a:ext cx="905759" cy="62604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Offset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12bits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D996FF9-55BF-C745-84B8-F8B95DD4D96B}"/>
              </a:ext>
            </a:extLst>
          </p:cNvPr>
          <p:cNvSpPr/>
          <p:nvPr/>
        </p:nvSpPr>
        <p:spPr>
          <a:xfrm>
            <a:off x="1366127" y="3051600"/>
            <a:ext cx="1978494" cy="814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9320E72-0006-1046-84E9-2661BB5CF149}"/>
              </a:ext>
            </a:extLst>
          </p:cNvPr>
          <p:cNvSpPr/>
          <p:nvPr/>
        </p:nvSpPr>
        <p:spPr>
          <a:xfrm>
            <a:off x="3810139" y="996188"/>
            <a:ext cx="1978494" cy="8143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BCBC8E4-2242-7D4F-84BF-256B5AAA8872}"/>
              </a:ext>
            </a:extLst>
          </p:cNvPr>
          <p:cNvSpPr/>
          <p:nvPr/>
        </p:nvSpPr>
        <p:spPr>
          <a:xfrm>
            <a:off x="6321626" y="988291"/>
            <a:ext cx="1978494" cy="8143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FBFC5C8-649A-2040-9ED7-C660C012C042}"/>
              </a:ext>
            </a:extLst>
          </p:cNvPr>
          <p:cNvSpPr/>
          <p:nvPr/>
        </p:nvSpPr>
        <p:spPr>
          <a:xfrm>
            <a:off x="218414" y="2090073"/>
            <a:ext cx="3283089" cy="6389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A21ECAE-9DD8-D645-A483-BFE4B24A09D9}"/>
              </a:ext>
            </a:extLst>
          </p:cNvPr>
          <p:cNvSpPr txBox="1"/>
          <p:nvPr/>
        </p:nvSpPr>
        <p:spPr>
          <a:xfrm>
            <a:off x="679322" y="1696584"/>
            <a:ext cx="253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Page Table Entry (PTE)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FDECF7A-3719-5D4F-B975-BD1FDDC793F8}"/>
              </a:ext>
            </a:extLst>
          </p:cNvPr>
          <p:cNvSpPr txBox="1"/>
          <p:nvPr/>
        </p:nvSpPr>
        <p:spPr>
          <a:xfrm>
            <a:off x="70014" y="1787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19A84FB-668B-5649-9758-5F21AD382FC5}"/>
              </a:ext>
            </a:extLst>
          </p:cNvPr>
          <p:cNvSpPr txBox="1"/>
          <p:nvPr/>
        </p:nvSpPr>
        <p:spPr>
          <a:xfrm>
            <a:off x="3268254" y="1800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552B298-66A8-4648-94C0-B1C0D6492BDC}"/>
              </a:ext>
            </a:extLst>
          </p:cNvPr>
          <p:cNvSpPr/>
          <p:nvPr/>
        </p:nvSpPr>
        <p:spPr>
          <a:xfrm>
            <a:off x="224548" y="2099833"/>
            <a:ext cx="774329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10bits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77EDA8D-403B-BC41-9ADB-9B81FE449600}"/>
              </a:ext>
            </a:extLst>
          </p:cNvPr>
          <p:cNvSpPr/>
          <p:nvPr/>
        </p:nvSpPr>
        <p:spPr>
          <a:xfrm>
            <a:off x="1063304" y="2092770"/>
            <a:ext cx="1571478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Physical Page Number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44bits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83B18E5-9E78-704B-9DC1-252A68CF391E}"/>
              </a:ext>
            </a:extLst>
          </p:cNvPr>
          <p:cNvSpPr/>
          <p:nvPr/>
        </p:nvSpPr>
        <p:spPr>
          <a:xfrm>
            <a:off x="2700508" y="2100966"/>
            <a:ext cx="791031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Flags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10bits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D42B49B-91A5-CB42-94CD-62C8A398CEE6}"/>
              </a:ext>
            </a:extLst>
          </p:cNvPr>
          <p:cNvSpPr/>
          <p:nvPr/>
        </p:nvSpPr>
        <p:spPr>
          <a:xfrm>
            <a:off x="8590995" y="760428"/>
            <a:ext cx="3283089" cy="6389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08D395C-FD65-C34C-AF6C-6B9D1E1EB7E2}"/>
              </a:ext>
            </a:extLst>
          </p:cNvPr>
          <p:cNvSpPr txBox="1"/>
          <p:nvPr/>
        </p:nvSpPr>
        <p:spPr>
          <a:xfrm>
            <a:off x="9357990" y="366939"/>
            <a:ext cx="1947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Physical Address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DB7F646-177B-3547-8188-B19E8F6B6F16}"/>
              </a:ext>
            </a:extLst>
          </p:cNvPr>
          <p:cNvSpPr txBox="1"/>
          <p:nvPr/>
        </p:nvSpPr>
        <p:spPr>
          <a:xfrm>
            <a:off x="11640835" y="470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79E929B-B557-4244-84E2-DA48975B0E52}"/>
              </a:ext>
            </a:extLst>
          </p:cNvPr>
          <p:cNvSpPr/>
          <p:nvPr/>
        </p:nvSpPr>
        <p:spPr>
          <a:xfrm>
            <a:off x="8597129" y="770188"/>
            <a:ext cx="760861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8bits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6604209-B26B-6847-B0E1-55842415ED0D}"/>
              </a:ext>
            </a:extLst>
          </p:cNvPr>
          <p:cNvSpPr/>
          <p:nvPr/>
        </p:nvSpPr>
        <p:spPr>
          <a:xfrm>
            <a:off x="9405183" y="761800"/>
            <a:ext cx="1489901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Level-0 pgtbl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Physical Page Number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44bits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06A0395-D010-9148-AA20-1CC46A442B57}"/>
              </a:ext>
            </a:extLst>
          </p:cNvPr>
          <p:cNvSpPr/>
          <p:nvPr/>
        </p:nvSpPr>
        <p:spPr>
          <a:xfrm>
            <a:off x="10942277" y="760008"/>
            <a:ext cx="931807" cy="62604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Offset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12bits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20D00CE-BCCC-5E41-B81C-D6A03BF76B62}"/>
              </a:ext>
            </a:extLst>
          </p:cNvPr>
          <p:cNvSpPr txBox="1"/>
          <p:nvPr/>
        </p:nvSpPr>
        <p:spPr>
          <a:xfrm>
            <a:off x="8425521" y="470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166878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3" y="1924706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0" y="1849693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3" y="2197976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2" y="2197976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49" y="22940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0" y="2197975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5" y="1755072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48" y="4099046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5" y="313569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48" y="2203071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5" y="1971422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091880" y="4723797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4" y="2892237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4" y="4814420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0" y="2898802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0" y="289001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09" y="3452321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FED69D-2219-7146-BCDA-B7B2A9385F8E}"/>
              </a:ext>
            </a:extLst>
          </p:cNvPr>
          <p:cNvCxnSpPr>
            <a:cxnSpLocks/>
            <a:stCxn id="58" idx="0"/>
            <a:endCxn id="77" idx="2"/>
          </p:cNvCxnSpPr>
          <p:nvPr/>
        </p:nvCxnSpPr>
        <p:spPr>
          <a:xfrm flipV="1">
            <a:off x="6095420" y="3283871"/>
            <a:ext cx="2" cy="1530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5" y="3333873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1" y="2831222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18" y="2837510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68" y="2966669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F5AC1-8E9D-7B4C-BEA9-45182E9CBDF7}"/>
              </a:ext>
            </a:extLst>
          </p:cNvPr>
          <p:cNvSpPr txBox="1"/>
          <p:nvPr/>
        </p:nvSpPr>
        <p:spPr>
          <a:xfrm>
            <a:off x="5663475" y="3986818"/>
            <a:ext cx="86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uartputc( 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363F6-C40F-B14A-816F-9119E340075D}"/>
              </a:ext>
            </a:extLst>
          </p:cNvPr>
          <p:cNvCxnSpPr>
            <a:cxnSpLocks/>
            <a:stCxn id="11" idx="3"/>
            <a:endCxn id="58" idx="0"/>
          </p:cNvCxnSpPr>
          <p:nvPr/>
        </p:nvCxnSpPr>
        <p:spPr>
          <a:xfrm>
            <a:off x="3268952" y="4415670"/>
            <a:ext cx="2826468" cy="398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0" y="3588337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8F0AF6C-6840-8C48-9CAD-1E60002831ED}"/>
              </a:ext>
            </a:extLst>
          </p:cNvPr>
          <p:cNvSpPr txBox="1"/>
          <p:nvPr/>
        </p:nvSpPr>
        <p:spPr>
          <a:xfrm>
            <a:off x="4140393" y="4338046"/>
            <a:ext cx="845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uartgetc( 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2" y="3461105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89" y="283161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1" y="2955253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1A082E7-1383-6E4B-B9EB-043321FAD983}"/>
              </a:ext>
            </a:extLst>
          </p:cNvPr>
          <p:cNvCxnSpPr>
            <a:stCxn id="116" idx="2"/>
            <a:endCxn id="14" idx="1"/>
          </p:cNvCxnSpPr>
          <p:nvPr/>
        </p:nvCxnSpPr>
        <p:spPr>
          <a:xfrm rot="16200000" flipH="1">
            <a:off x="5871877" y="1453594"/>
            <a:ext cx="174344" cy="3823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A8F5E5F-FFA4-9647-876F-F4A6F0D56BC0}"/>
              </a:ext>
            </a:extLst>
          </p:cNvPr>
          <p:cNvSpPr txBox="1"/>
          <p:nvPr/>
        </p:nvSpPr>
        <p:spPr>
          <a:xfrm>
            <a:off x="4682039" y="3218217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uartstart( 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A540ED-38BB-D346-9D2D-E552DE1386B8}"/>
              </a:ext>
            </a:extLst>
          </p:cNvPr>
          <p:cNvCxnSpPr>
            <a:stCxn id="11" idx="3"/>
          </p:cNvCxnSpPr>
          <p:nvPr/>
        </p:nvCxnSpPr>
        <p:spPr>
          <a:xfrm flipV="1">
            <a:off x="3268952" y="3461105"/>
            <a:ext cx="778541" cy="9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AB07A52-02D0-B34A-8212-37A3A4BEA4DE}"/>
              </a:ext>
            </a:extLst>
          </p:cNvPr>
          <p:cNvSpPr txBox="1"/>
          <p:nvPr/>
        </p:nvSpPr>
        <p:spPr>
          <a:xfrm>
            <a:off x="4132389" y="4615045"/>
            <a:ext cx="10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consoleintr( )</a:t>
            </a:r>
          </a:p>
        </p:txBody>
      </p:sp>
    </p:spTree>
    <p:extLst>
      <p:ext uri="{BB962C8B-B14F-4D97-AF65-F5344CB8AC3E}">
        <p14:creationId xmlns:p14="http://schemas.microsoft.com/office/powerpoint/2010/main" val="210057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write( ) System Call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7" y="1155363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4" y="1080350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7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6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53" y="15246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4" y="1428632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9" y="985729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52" y="3329703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9" y="2366355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52" y="143372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9" y="1202079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091884" y="3954454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8" y="2122894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8" y="404507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4" y="2129459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4" y="2120674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13" y="2682978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FED69D-2219-7146-BCDA-B7B2A9385F8E}"/>
              </a:ext>
            </a:extLst>
          </p:cNvPr>
          <p:cNvCxnSpPr>
            <a:cxnSpLocks/>
            <a:stCxn id="58" idx="0"/>
            <a:endCxn id="77" idx="2"/>
          </p:cNvCxnSpPr>
          <p:nvPr/>
        </p:nvCxnSpPr>
        <p:spPr>
          <a:xfrm flipV="1">
            <a:off x="6095424" y="2514528"/>
            <a:ext cx="2" cy="1530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9" y="2564530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5" y="2061879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22" y="206816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72" y="2197326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F5AC1-8E9D-7B4C-BEA9-45182E9CBDF7}"/>
              </a:ext>
            </a:extLst>
          </p:cNvPr>
          <p:cNvSpPr txBox="1"/>
          <p:nvPr/>
        </p:nvSpPr>
        <p:spPr>
          <a:xfrm>
            <a:off x="5663479" y="3217475"/>
            <a:ext cx="86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uartputc( 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4" y="2818994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6" y="2691762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93" y="2062274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5" y="2185910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1A082E7-1383-6E4B-B9EB-043321FAD983}"/>
              </a:ext>
            </a:extLst>
          </p:cNvPr>
          <p:cNvCxnSpPr>
            <a:stCxn id="116" idx="2"/>
            <a:endCxn id="14" idx="1"/>
          </p:cNvCxnSpPr>
          <p:nvPr/>
        </p:nvCxnSpPr>
        <p:spPr>
          <a:xfrm rot="16200000" flipH="1">
            <a:off x="5871881" y="684251"/>
            <a:ext cx="174344" cy="3823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A8F5E5F-FFA4-9647-876F-F4A6F0D56BC0}"/>
              </a:ext>
            </a:extLst>
          </p:cNvPr>
          <p:cNvSpPr txBox="1"/>
          <p:nvPr/>
        </p:nvSpPr>
        <p:spPr>
          <a:xfrm>
            <a:off x="4682043" y="2448874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uartstart( 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A540ED-38BB-D346-9D2D-E552DE1386B8}"/>
              </a:ext>
            </a:extLst>
          </p:cNvPr>
          <p:cNvCxnSpPr>
            <a:stCxn id="11" idx="3"/>
          </p:cNvCxnSpPr>
          <p:nvPr/>
        </p:nvCxnSpPr>
        <p:spPr>
          <a:xfrm flipV="1">
            <a:off x="3268956" y="2691762"/>
            <a:ext cx="778541" cy="9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1D77E3A-5598-CC4C-BBB1-64807E8BB784}"/>
              </a:ext>
            </a:extLst>
          </p:cNvPr>
          <p:cNvSpPr/>
          <p:nvPr/>
        </p:nvSpPr>
        <p:spPr>
          <a:xfrm>
            <a:off x="5387289" y="5706765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3A8A3A9-00C1-674E-8B8E-6FED58123CDC}"/>
              </a:ext>
            </a:extLst>
          </p:cNvPr>
          <p:cNvSpPr/>
          <p:nvPr/>
        </p:nvSpPr>
        <p:spPr>
          <a:xfrm>
            <a:off x="8275452" y="5645131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9504B37-C0E3-1E4F-87D0-FB3CC059EDD2}"/>
              </a:ext>
            </a:extLst>
          </p:cNvPr>
          <p:cNvSpPr/>
          <p:nvPr/>
        </p:nvSpPr>
        <p:spPr>
          <a:xfrm>
            <a:off x="6866233" y="5724556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8CD3D5FB-D0E7-344C-B5AE-782B8432E6DD}"/>
              </a:ext>
            </a:extLst>
          </p:cNvPr>
          <p:cNvSpPr/>
          <p:nvPr/>
        </p:nvSpPr>
        <p:spPr>
          <a:xfrm>
            <a:off x="6826036" y="6279107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A8CA1-4F0F-DE42-BF9E-C103F6F40A31}"/>
              </a:ext>
            </a:extLst>
          </p:cNvPr>
          <p:cNvSpPr txBox="1"/>
          <p:nvPr/>
        </p:nvSpPr>
        <p:spPr>
          <a:xfrm>
            <a:off x="7272873" y="597946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D58113-649D-0445-9E3D-E3E0E52B3190}"/>
              </a:ext>
            </a:extLst>
          </p:cNvPr>
          <p:cNvCxnSpPr>
            <a:stCxn id="35" idx="0"/>
            <a:endCxn id="58" idx="2"/>
          </p:cNvCxnSpPr>
          <p:nvPr/>
        </p:nvCxnSpPr>
        <p:spPr>
          <a:xfrm flipV="1">
            <a:off x="6095424" y="5169684"/>
            <a:ext cx="0" cy="53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806884-D265-0245-ABDC-852E9D0CFE39}"/>
              </a:ext>
            </a:extLst>
          </p:cNvPr>
          <p:cNvSpPr txBox="1"/>
          <p:nvPr/>
        </p:nvSpPr>
        <p:spPr>
          <a:xfrm>
            <a:off x="5557604" y="5299725"/>
            <a:ext cx="11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consolewrite( )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594A1E2-6A15-8D4E-A0A1-AFA165D29827}"/>
              </a:ext>
            </a:extLst>
          </p:cNvPr>
          <p:cNvSpPr/>
          <p:nvPr/>
        </p:nvSpPr>
        <p:spPr>
          <a:xfrm>
            <a:off x="9741318" y="3279802"/>
            <a:ext cx="315311" cy="951651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1F817-8DCC-A846-9D16-05BC0114C3B2}"/>
              </a:ext>
            </a:extLst>
          </p:cNvPr>
          <p:cNvSpPr txBox="1"/>
          <p:nvPr/>
        </p:nvSpPr>
        <p:spPr>
          <a:xfrm>
            <a:off x="9383062" y="4195560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8935CE-73DF-DC45-8D2E-AC57E588519E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658226" y="3156718"/>
            <a:ext cx="6240747" cy="1038842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F9CD10-36C0-394D-AD13-1E69DCC42B0D}"/>
              </a:ext>
            </a:extLst>
          </p:cNvPr>
          <p:cNvSpPr txBox="1"/>
          <p:nvPr/>
        </p:nvSpPr>
        <p:spPr>
          <a:xfrm>
            <a:off x="3883724" y="3262061"/>
            <a:ext cx="789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uartintr( )</a:t>
            </a:r>
          </a:p>
        </p:txBody>
      </p:sp>
    </p:spTree>
    <p:extLst>
      <p:ext uri="{BB962C8B-B14F-4D97-AF65-F5344CB8AC3E}">
        <p14:creationId xmlns:p14="http://schemas.microsoft.com/office/powerpoint/2010/main" val="3475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16645</TotalTime>
  <Words>1108</Words>
  <Application>Microsoft Macintosh PowerPoint</Application>
  <PresentationFormat>Widescreen</PresentationFormat>
  <Paragraphs>542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340</cp:revision>
  <dcterms:created xsi:type="dcterms:W3CDTF">2022-02-23T09:17:56Z</dcterms:created>
  <dcterms:modified xsi:type="dcterms:W3CDTF">2022-05-23T14:36:01Z</dcterms:modified>
</cp:coreProperties>
</file>