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31" r:id="rId2"/>
    <p:sldId id="334" r:id="rId3"/>
    <p:sldId id="335" r:id="rId4"/>
    <p:sldId id="332" r:id="rId5"/>
    <p:sldId id="33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FAEC8-D018-F645-91F8-523BBA3A2E09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D4A2F-4940-9442-99AA-AA4ACC48A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0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274CE-51E2-314F-8544-5E91EE33A0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6A0F-E860-C74C-B4E6-8BCBE2FA0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E5562-167E-3047-AFAD-D1FD16A1B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42ADA-2895-1040-8BA5-E0E631C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A8CB2-D2D9-9940-A9AA-AC1E1D1C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AA6D-A392-8646-9827-ED001096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A3F-7AB1-4E4E-89FF-AD8A2BFD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713D4-6F4F-D143-950F-827F29B3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08B-90C2-1948-8C17-ADB81877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9650-8D23-8B47-A649-DC5E4B6F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D5A24-8F48-E34E-9064-41929F3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3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09D4A-2F35-6D42-B57E-708289AFA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39943-00AD-A048-9493-914DA76C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D8D17-36A0-F348-B21E-E7AB07AB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FF9E6-1ABB-1742-A1E3-DEDCB335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3C9F-A111-634D-926A-3D2B96EE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76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65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DA86-34E3-FC41-823F-22194DE5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C8A-CEE2-1846-82CD-611F72DE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ABFE-8EED-554D-AE6C-0D43E5B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4DE7C-ED33-DF47-9E3B-D30000E7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C168-4274-7E40-B853-E2A6175A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9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74FE-D61F-E944-B897-01DD0F3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7F5-B221-F944-800C-C22C3A5DD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FEB3-1A57-1E43-AF67-7D0D5E03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E0C2-C039-E244-BB10-B9306426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7525-ED0A-7544-B401-3034B39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47-DEFB-B64E-BD5F-83DDB639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40F-EE3F-D945-A184-EE0868455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0ECCF-3CED-4444-8D33-F0AE6DD79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B4F0B-B130-6A46-9601-96CF7425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C9A84-31DF-9246-90AF-18A0CD1A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F9D15-8AB9-4D40-A643-09B1DC28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5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7553-167C-194B-ACB2-528F62DB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62D5-BB79-EF48-8033-2E90EEDA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95F4-0513-EA4B-B51E-0EA9820FA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FA846-1980-CD4B-A3DC-6C4A124E7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86CB4-0FA3-6142-8C4D-7478E0A91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097C2-0EF3-DC48-B451-4AD37C7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0ECD9D-E412-244C-BA9D-1EFA2F46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2821B-9BB9-4A49-B70C-013D9CEE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A0B52-8F6E-4348-B467-366B045F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EA24F-1B09-E149-BE13-2F056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50B76-53C4-454F-B51C-5EA275F1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78DEA-0B51-1A47-B1E6-B4EA2112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895F8-0B6B-9746-9E23-24BD68BE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B76FD-2254-8943-8200-B31D381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0E74-62EA-F945-AC24-97571393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8E1B-7705-224E-968F-D9EDA863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A29F-73E1-D245-8DC7-0970972A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C7F47-CEED-3749-BD5D-0485F5D6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17DD-9242-F945-866C-E9733A51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7B2C2-AF39-D44B-9068-BE0C0A290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367D3-CF46-5A49-8DF1-30FDC383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414A-DCD3-3F44-A4CC-ADB46974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81EAF-027B-AF46-AC88-27DC2C63C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C9521-77ED-A741-A112-E1FA1A455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C502-6917-0048-AA44-4274FE3A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1545-4337-D04F-96C2-94803B0B0F81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15271-55E7-AF4F-8E46-04AA010A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ECE6D-88E0-3A4E-BFD0-6106DB14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6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21833-866D-A349-9C09-CEEB2489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F7801-6892-554F-AFDA-675DDB0B7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8959D-10B3-504C-9A9E-87857D870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1545-4337-D04F-96C2-94803B0B0F81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2751-8CA2-444E-8BAD-60BA77E9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B485-92D4-8B4B-9F7D-8C184B3A5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B5208-F7D6-5646-B2BF-1A0D77A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9B64E-19BA-9847-B62F-F23FA40DD8D7}"/>
              </a:ext>
            </a:extLst>
          </p:cNvPr>
          <p:cNvSpPr/>
          <p:nvPr/>
        </p:nvSpPr>
        <p:spPr>
          <a:xfrm>
            <a:off x="4480031" y="4064545"/>
            <a:ext cx="3310758" cy="26129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Other 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/ Kernel Mode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DFE813-703B-274F-AA82-D9302E493E45}"/>
              </a:ext>
            </a:extLst>
          </p:cNvPr>
          <p:cNvSpPr/>
          <p:nvPr/>
        </p:nvSpPr>
        <p:spPr>
          <a:xfrm>
            <a:off x="5676153" y="4233796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BF26D-79F1-C54C-8418-EE55EE474A09}"/>
              </a:ext>
            </a:extLst>
          </p:cNvPr>
          <p:cNvSpPr/>
          <p:nvPr/>
        </p:nvSpPr>
        <p:spPr>
          <a:xfrm>
            <a:off x="5676153" y="5533670"/>
            <a:ext cx="918519" cy="939114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CPU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78EA51-E2A5-2046-BBD1-A8B37E908E76}"/>
              </a:ext>
            </a:extLst>
          </p:cNvPr>
          <p:cNvSpPr/>
          <p:nvPr/>
        </p:nvSpPr>
        <p:spPr>
          <a:xfrm>
            <a:off x="5676154" y="4848328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F71BE-572D-994F-87FE-72450682228C}"/>
              </a:ext>
            </a:extLst>
          </p:cNvPr>
          <p:cNvSpPr/>
          <p:nvPr/>
        </p:nvSpPr>
        <p:spPr>
          <a:xfrm>
            <a:off x="5676154" y="6134414"/>
            <a:ext cx="918518" cy="22071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Mode Flag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362F41D-7A02-B542-B01E-FD083DCD9210}"/>
              </a:ext>
            </a:extLst>
          </p:cNvPr>
          <p:cNvSpPr/>
          <p:nvPr/>
        </p:nvSpPr>
        <p:spPr>
          <a:xfrm>
            <a:off x="4078013" y="2727266"/>
            <a:ext cx="4114800" cy="1030014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374154A-17A4-AC44-BCB1-7FD976F75AE8}"/>
              </a:ext>
            </a:extLst>
          </p:cNvPr>
          <p:cNvSpPr/>
          <p:nvPr/>
        </p:nvSpPr>
        <p:spPr>
          <a:xfrm>
            <a:off x="4078013" y="124365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C7FE9C-2D79-6448-8540-C1D22A1B67B8}"/>
              </a:ext>
            </a:extLst>
          </p:cNvPr>
          <p:cNvSpPr/>
          <p:nvPr/>
        </p:nvSpPr>
        <p:spPr>
          <a:xfrm>
            <a:off x="5160578" y="124365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0C10F79-C9C8-A24E-9879-37E7E311E658}"/>
              </a:ext>
            </a:extLst>
          </p:cNvPr>
          <p:cNvSpPr/>
          <p:nvPr/>
        </p:nvSpPr>
        <p:spPr>
          <a:xfrm>
            <a:off x="6243143" y="1243653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3AC1A4-326C-3143-83E6-A7BF8948AA14}"/>
              </a:ext>
            </a:extLst>
          </p:cNvPr>
          <p:cNvSpPr/>
          <p:nvPr/>
        </p:nvSpPr>
        <p:spPr>
          <a:xfrm>
            <a:off x="7309945" y="124784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B0E605-18D6-914E-B289-FDBC0839E45D}"/>
              </a:ext>
            </a:extLst>
          </p:cNvPr>
          <p:cNvCxnSpPr/>
          <p:nvPr/>
        </p:nvCxnSpPr>
        <p:spPr>
          <a:xfrm>
            <a:off x="3192514" y="2420000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A95AC2-00D8-6547-856B-7B09309A39B5}"/>
              </a:ext>
            </a:extLst>
          </p:cNvPr>
          <p:cNvSpPr txBox="1"/>
          <p:nvPr/>
        </p:nvSpPr>
        <p:spPr>
          <a:xfrm>
            <a:off x="8818179" y="2890046"/>
            <a:ext cx="26445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  <a:p>
            <a:r>
              <a:rPr lang="en-US" sz="1000" dirty="0"/>
              <a:t>Mode Flag = 0</a:t>
            </a:r>
          </a:p>
          <a:p>
            <a:r>
              <a:rPr lang="en-US" sz="1200" dirty="0"/>
              <a:t>CPU can execute </a:t>
            </a:r>
            <a:r>
              <a:rPr lang="en-US" sz="1200" b="1" dirty="0">
                <a:solidFill>
                  <a:srgbClr val="00B0F0"/>
                </a:solidFill>
              </a:rPr>
              <a:t>Privileged</a:t>
            </a:r>
            <a:r>
              <a:rPr lang="en-US" sz="1200" dirty="0"/>
              <a:t> 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1C9836-61C4-2E4B-A044-144DF5821766}"/>
              </a:ext>
            </a:extLst>
          </p:cNvPr>
          <p:cNvSpPr txBox="1"/>
          <p:nvPr/>
        </p:nvSpPr>
        <p:spPr>
          <a:xfrm>
            <a:off x="8818179" y="1512116"/>
            <a:ext cx="31471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  <a:p>
            <a:r>
              <a:rPr lang="en-US" sz="1000" dirty="0"/>
              <a:t>Mode Flag = 1</a:t>
            </a:r>
          </a:p>
          <a:p>
            <a:r>
              <a:rPr lang="en-US" sz="1200" dirty="0"/>
              <a:t>CPU can only execute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Unprivileged</a:t>
            </a:r>
            <a:r>
              <a:rPr lang="en-US" sz="1200" dirty="0"/>
              <a:t> instructions</a:t>
            </a:r>
          </a:p>
          <a:p>
            <a:endParaRPr lang="en-US" sz="1000" dirty="0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CE511169-FAEA-5248-80D0-3BF4F8631592}"/>
              </a:ext>
            </a:extLst>
          </p:cNvPr>
          <p:cNvSpPr/>
          <p:nvPr/>
        </p:nvSpPr>
        <p:spPr>
          <a:xfrm>
            <a:off x="6059212" y="2185249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0BFC0-9440-554D-8AB5-A2B00C471D84}"/>
              </a:ext>
            </a:extLst>
          </p:cNvPr>
          <p:cNvSpPr txBox="1"/>
          <p:nvPr/>
        </p:nvSpPr>
        <p:spPr>
          <a:xfrm>
            <a:off x="5513477" y="2148562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88086D2-7F09-FC4E-BFEB-E3694FBDF420}"/>
              </a:ext>
            </a:extLst>
          </p:cNvPr>
          <p:cNvCxnSpPr>
            <a:stCxn id="14" idx="1"/>
          </p:cNvCxnSpPr>
          <p:nvPr/>
        </p:nvCxnSpPr>
        <p:spPr>
          <a:xfrm rot="10800000" flipV="1">
            <a:off x="2427891" y="1685090"/>
            <a:ext cx="1650123" cy="10421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8571BB7-1994-1949-8E8C-149C6DA441AC}"/>
              </a:ext>
            </a:extLst>
          </p:cNvPr>
          <p:cNvSpPr/>
          <p:nvPr/>
        </p:nvSpPr>
        <p:spPr>
          <a:xfrm>
            <a:off x="893378" y="2654752"/>
            <a:ext cx="1650123" cy="386022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C7C57F-2119-4248-888D-B7AAF221CE90}"/>
              </a:ext>
            </a:extLst>
          </p:cNvPr>
          <p:cNvSpPr/>
          <p:nvPr/>
        </p:nvSpPr>
        <p:spPr>
          <a:xfrm>
            <a:off x="974834" y="2734934"/>
            <a:ext cx="1487214" cy="31022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User Actions In Vim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555C6A-C922-264D-8145-DCCF17D1E386}"/>
              </a:ext>
            </a:extLst>
          </p:cNvPr>
          <p:cNvSpPr/>
          <p:nvPr/>
        </p:nvSpPr>
        <p:spPr>
          <a:xfrm>
            <a:off x="893378" y="3187924"/>
            <a:ext cx="1650123" cy="1461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4ED19C-6946-244C-B583-CCA163BCB338}"/>
              </a:ext>
            </a:extLst>
          </p:cNvPr>
          <p:cNvSpPr/>
          <p:nvPr/>
        </p:nvSpPr>
        <p:spPr>
          <a:xfrm>
            <a:off x="893379" y="3257870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:w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write(fd, &amp;buffer, size)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ecall   SYS_write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8A42B2-FA6D-7340-9D8E-C5F7826D1C17}"/>
              </a:ext>
            </a:extLst>
          </p:cNvPr>
          <p:cNvSpPr/>
          <p:nvPr/>
        </p:nvSpPr>
        <p:spPr>
          <a:xfrm>
            <a:off x="893378" y="4094211"/>
            <a:ext cx="1650123" cy="4512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sys_write()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filewrite(f, p, n)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663760B5-8D72-4A48-B9E2-A7C0E248F83A}"/>
              </a:ext>
            </a:extLst>
          </p:cNvPr>
          <p:cNvSpPr/>
          <p:nvPr/>
        </p:nvSpPr>
        <p:spPr>
          <a:xfrm>
            <a:off x="2497517" y="3840691"/>
            <a:ext cx="256193" cy="461665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E198B1-A0C3-3B42-919E-83DC3302208A}"/>
              </a:ext>
            </a:extLst>
          </p:cNvPr>
          <p:cNvSpPr txBox="1"/>
          <p:nvPr/>
        </p:nvSpPr>
        <p:spPr>
          <a:xfrm>
            <a:off x="2673947" y="3783987"/>
            <a:ext cx="115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 into kernel</a:t>
            </a:r>
          </a:p>
          <a:p>
            <a:r>
              <a:rPr lang="en-US" sz="1200" dirty="0"/>
              <a:t>Trap frame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4377A0-A93E-5847-A8AA-4CF89C527E45}"/>
              </a:ext>
            </a:extLst>
          </p:cNvPr>
          <p:cNvSpPr/>
          <p:nvPr/>
        </p:nvSpPr>
        <p:spPr>
          <a:xfrm>
            <a:off x="899941" y="4873199"/>
            <a:ext cx="1650123" cy="889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F51AA5-52BD-974E-901D-219145CCE34C}"/>
              </a:ext>
            </a:extLst>
          </p:cNvPr>
          <p:cNvSpPr/>
          <p:nvPr/>
        </p:nvSpPr>
        <p:spPr>
          <a:xfrm>
            <a:off x="906504" y="4945186"/>
            <a:ext cx="1650123" cy="756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/a string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find_str(target)</a:t>
            </a:r>
          </a:p>
        </p:txBody>
      </p:sp>
    </p:spTree>
    <p:extLst>
      <p:ext uri="{BB962C8B-B14F-4D97-AF65-F5344CB8AC3E}">
        <p14:creationId xmlns:p14="http://schemas.microsoft.com/office/powerpoint/2010/main" val="391433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Monolithic 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88827" y="2563474"/>
            <a:ext cx="4114800" cy="251739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4F29F2D-D88A-6145-A8D2-6C8AF947143A}"/>
              </a:ext>
            </a:extLst>
          </p:cNvPr>
          <p:cNvSpPr/>
          <p:nvPr/>
        </p:nvSpPr>
        <p:spPr>
          <a:xfrm>
            <a:off x="3888827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 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B417D9-AC46-0F4D-BA01-241B5AA4C393}"/>
              </a:ext>
            </a:extLst>
          </p:cNvPr>
          <p:cNvSpPr/>
          <p:nvPr/>
        </p:nvSpPr>
        <p:spPr>
          <a:xfrm>
            <a:off x="5420706" y="2559287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0692177-5091-2C49-9989-4FB173417B0F}"/>
              </a:ext>
            </a:extLst>
          </p:cNvPr>
          <p:cNvSpPr/>
          <p:nvPr/>
        </p:nvSpPr>
        <p:spPr>
          <a:xfrm>
            <a:off x="6910552" y="2551403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E5262-2700-6E4D-B1BF-33C7505B577B}"/>
              </a:ext>
            </a:extLst>
          </p:cNvPr>
          <p:cNvCxnSpPr/>
          <p:nvPr/>
        </p:nvCxnSpPr>
        <p:spPr>
          <a:xfrm>
            <a:off x="3024348" y="2356937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78317" y="4040345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5B7E6A-7895-B34E-AA7D-421E77060042}"/>
              </a:ext>
            </a:extLst>
          </p:cNvPr>
          <p:cNvSpPr/>
          <p:nvPr/>
        </p:nvSpPr>
        <p:spPr>
          <a:xfrm>
            <a:off x="6931571" y="4040344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471338" y="1502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471338" y="2829309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18144F2-9CFA-424C-9CF7-EC132A7AED0B}"/>
              </a:ext>
            </a:extLst>
          </p:cNvPr>
          <p:cNvSpPr/>
          <p:nvPr/>
        </p:nvSpPr>
        <p:spPr>
          <a:xfrm>
            <a:off x="5830612" y="2101102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A15FAC-AB0B-2843-A4D4-1C3D3CCB08AB}"/>
              </a:ext>
            </a:extLst>
          </p:cNvPr>
          <p:cNvSpPr txBox="1"/>
          <p:nvPr/>
        </p:nvSpPr>
        <p:spPr>
          <a:xfrm>
            <a:off x="5345311" y="2083691"/>
            <a:ext cx="124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Call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ADBB78C-C7AC-F44C-9984-C65BC9CEB07A}"/>
              </a:ext>
            </a:extLst>
          </p:cNvPr>
          <p:cNvSpPr/>
          <p:nvPr/>
        </p:nvSpPr>
        <p:spPr>
          <a:xfrm>
            <a:off x="5420706" y="4052416"/>
            <a:ext cx="109307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263139-6C6E-3D43-8BDE-02E4899B940E}"/>
              </a:ext>
            </a:extLst>
          </p:cNvPr>
          <p:cNvSpPr/>
          <p:nvPr/>
        </p:nvSpPr>
        <p:spPr>
          <a:xfrm>
            <a:off x="2701163" y="3071665"/>
            <a:ext cx="1208692" cy="14049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722191" y="3310224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723573" y="3141196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DCB598EA-B831-F548-B320-9668D2F632F8}"/>
              </a:ext>
            </a:extLst>
          </p:cNvPr>
          <p:cNvCxnSpPr>
            <a:stCxn id="4" idx="1"/>
            <a:endCxn id="9" idx="0"/>
          </p:cNvCxnSpPr>
          <p:nvPr/>
        </p:nvCxnSpPr>
        <p:spPr>
          <a:xfrm rot="10800000" flipH="1" flipV="1">
            <a:off x="3888827" y="1686911"/>
            <a:ext cx="546538" cy="872376"/>
          </a:xfrm>
          <a:prstGeom prst="curvedConnector4">
            <a:avLst>
              <a:gd name="adj1" fmla="val -41827"/>
              <a:gd name="adj2" fmla="val 7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37561854-5EC8-644A-AC8B-9F6709AF287D}"/>
              </a:ext>
            </a:extLst>
          </p:cNvPr>
          <p:cNvCxnSpPr>
            <a:stCxn id="9" idx="0"/>
            <a:endCxn id="4" idx="1"/>
          </p:cNvCxnSpPr>
          <p:nvPr/>
        </p:nvCxnSpPr>
        <p:spPr>
          <a:xfrm rot="16200000" flipV="1">
            <a:off x="3725908" y="1849830"/>
            <a:ext cx="872376" cy="546538"/>
          </a:xfrm>
          <a:prstGeom prst="curvedConnector4">
            <a:avLst>
              <a:gd name="adj1" fmla="val 5422"/>
              <a:gd name="adj2" fmla="val 2245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EDCE3-9971-BE4D-B4A1-08D3E566DC2B}"/>
              </a:ext>
            </a:extLst>
          </p:cNvPr>
          <p:cNvSpPr txBox="1"/>
          <p:nvPr/>
        </p:nvSpPr>
        <p:spPr>
          <a:xfrm>
            <a:off x="3633533" y="2032227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7434E3E-623B-0549-9826-14D03E9603A9}"/>
              </a:ext>
            </a:extLst>
          </p:cNvPr>
          <p:cNvSpPr txBox="1"/>
          <p:nvPr/>
        </p:nvSpPr>
        <p:spPr>
          <a:xfrm>
            <a:off x="2670683" y="1755228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return msg</a:t>
            </a:r>
          </a:p>
        </p:txBody>
      </p:sp>
    </p:spTree>
    <p:extLst>
      <p:ext uri="{BB962C8B-B14F-4D97-AF65-F5344CB8AC3E}">
        <p14:creationId xmlns:p14="http://schemas.microsoft.com/office/powerpoint/2010/main" val="31612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630798" y="274913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Microkernel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487C724-4F26-734A-B081-D090F11B96BE}"/>
              </a:ext>
            </a:extLst>
          </p:cNvPr>
          <p:cNvSpPr/>
          <p:nvPr/>
        </p:nvSpPr>
        <p:spPr>
          <a:xfrm>
            <a:off x="3825765" y="3799095"/>
            <a:ext cx="4114800" cy="104840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B0E2319-4D09-B74A-9D17-E7115A2FEFF9}"/>
              </a:ext>
            </a:extLst>
          </p:cNvPr>
          <p:cNvSpPr/>
          <p:nvPr/>
        </p:nvSpPr>
        <p:spPr>
          <a:xfrm>
            <a:off x="3888827" y="1245476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D1EB72-9C4A-A545-8C3A-B04E71E0548D}"/>
              </a:ext>
            </a:extLst>
          </p:cNvPr>
          <p:cNvSpPr/>
          <p:nvPr/>
        </p:nvSpPr>
        <p:spPr>
          <a:xfrm>
            <a:off x="4971392" y="1245475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3F6F7E0-DD58-3844-B33E-21FE56763FFE}"/>
              </a:ext>
            </a:extLst>
          </p:cNvPr>
          <p:cNvSpPr/>
          <p:nvPr/>
        </p:nvSpPr>
        <p:spPr>
          <a:xfrm>
            <a:off x="6053957" y="1245474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C6DD0-0EF2-2A4A-AF4B-88128A072C41}"/>
              </a:ext>
            </a:extLst>
          </p:cNvPr>
          <p:cNvSpPr/>
          <p:nvPr/>
        </p:nvSpPr>
        <p:spPr>
          <a:xfrm>
            <a:off x="7120759" y="124966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D3A204-FCBE-4C4F-8559-2741B5BED4E5}"/>
              </a:ext>
            </a:extLst>
          </p:cNvPr>
          <p:cNvSpPr/>
          <p:nvPr/>
        </p:nvSpPr>
        <p:spPr>
          <a:xfrm>
            <a:off x="4290847" y="5422317"/>
            <a:ext cx="3310758" cy="12536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HW Resources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7A0D693-C276-1F4A-96C7-8C91C94C6BE2}"/>
              </a:ext>
            </a:extLst>
          </p:cNvPr>
          <p:cNvSpPr/>
          <p:nvPr/>
        </p:nvSpPr>
        <p:spPr>
          <a:xfrm>
            <a:off x="3849408" y="3799095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65D09C-3B49-5E48-B0E9-A85F556CFC46}"/>
              </a:ext>
            </a:extLst>
          </p:cNvPr>
          <p:cNvSpPr txBox="1"/>
          <p:nvPr/>
        </p:nvSpPr>
        <p:spPr>
          <a:xfrm>
            <a:off x="8366221" y="22644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User Mode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C63A6-7D1A-A741-824D-5A48CDB3C237}"/>
              </a:ext>
            </a:extLst>
          </p:cNvPr>
          <p:cNvSpPr txBox="1"/>
          <p:nvPr/>
        </p:nvSpPr>
        <p:spPr>
          <a:xfrm>
            <a:off x="8366221" y="4389587"/>
            <a:ext cx="728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Kernel Mode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51B478-7028-F94A-8F0F-E08A288E668E}"/>
              </a:ext>
            </a:extLst>
          </p:cNvPr>
          <p:cNvSpPr/>
          <p:nvPr/>
        </p:nvSpPr>
        <p:spPr>
          <a:xfrm>
            <a:off x="2690662" y="3902449"/>
            <a:ext cx="1166636" cy="84170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Kernel Space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Shared page tables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BB26CA-549A-C645-BFF6-BF54C94ADED9}"/>
              </a:ext>
            </a:extLst>
          </p:cNvPr>
          <p:cNvSpPr/>
          <p:nvPr/>
        </p:nvSpPr>
        <p:spPr>
          <a:xfrm>
            <a:off x="8550161" y="3266550"/>
            <a:ext cx="893379" cy="4930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218710-F600-1846-B068-75CE199EE6EF}"/>
              </a:ext>
            </a:extLst>
          </p:cNvPr>
          <p:cNvSpPr/>
          <p:nvPr/>
        </p:nvSpPr>
        <p:spPr>
          <a:xfrm>
            <a:off x="3888827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Process</a:t>
            </a:r>
          </a:p>
          <a:p>
            <a:pPr algn="ctr"/>
            <a:r>
              <a:rPr lang="en-US" sz="1200" dirty="0"/>
              <a:t>Manager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859523F-45D4-0046-A70E-094DCDC2FDCB}"/>
              </a:ext>
            </a:extLst>
          </p:cNvPr>
          <p:cNvSpPr/>
          <p:nvPr/>
        </p:nvSpPr>
        <p:spPr>
          <a:xfrm>
            <a:off x="4652198" y="3805872"/>
            <a:ext cx="767255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4B1148D-CD44-B344-9316-1F3250B663C7}"/>
              </a:ext>
            </a:extLst>
          </p:cNvPr>
          <p:cNvSpPr/>
          <p:nvPr/>
        </p:nvSpPr>
        <p:spPr>
          <a:xfrm>
            <a:off x="4971392" y="2315772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138CF9E-2470-554E-B4FA-5E151ED96299}"/>
              </a:ext>
            </a:extLst>
          </p:cNvPr>
          <p:cNvSpPr/>
          <p:nvPr/>
        </p:nvSpPr>
        <p:spPr>
          <a:xfrm>
            <a:off x="6296381" y="3803036"/>
            <a:ext cx="767256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System</a:t>
            </a:r>
          </a:p>
          <a:p>
            <a:pPr algn="ctr"/>
            <a:r>
              <a:rPr lang="en-US" sz="1200" dirty="0"/>
              <a:t>Task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422DBCC-9CBF-2E46-A8F1-ADF981E62490}"/>
              </a:ext>
            </a:extLst>
          </p:cNvPr>
          <p:cNvSpPr/>
          <p:nvPr/>
        </p:nvSpPr>
        <p:spPr>
          <a:xfrm>
            <a:off x="6053957" y="2315771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File</a:t>
            </a:r>
          </a:p>
          <a:p>
            <a:pPr algn="ctr"/>
            <a:r>
              <a:rPr lang="en-US" sz="1200" dirty="0"/>
              <a:t>System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91E6BF2-C4D2-084D-820C-9FC3E2417675}"/>
              </a:ext>
            </a:extLst>
          </p:cNvPr>
          <p:cNvSpPr/>
          <p:nvPr/>
        </p:nvSpPr>
        <p:spPr>
          <a:xfrm>
            <a:off x="7160170" y="2315770"/>
            <a:ext cx="882869" cy="88286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Network</a:t>
            </a:r>
          </a:p>
          <a:p>
            <a:pPr algn="ctr"/>
            <a:r>
              <a:rPr lang="en-US" sz="1200" dirty="0"/>
              <a:t>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A8840-A96D-184D-B251-17BB7094351A}"/>
              </a:ext>
            </a:extLst>
          </p:cNvPr>
          <p:cNvCxnSpPr/>
          <p:nvPr/>
        </p:nvCxnSpPr>
        <p:spPr>
          <a:xfrm>
            <a:off x="2877202" y="3513075"/>
            <a:ext cx="5885794" cy="0"/>
          </a:xfrm>
          <a:prstGeom prst="line">
            <a:avLst/>
          </a:prstGeom>
          <a:ln w="9525" cap="flat" cmpd="sng" algn="ctr">
            <a:solidFill>
              <a:srgbClr val="FFFF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74ECDAA-B8A0-1B4D-AFDC-105B663421B3}"/>
              </a:ext>
            </a:extLst>
          </p:cNvPr>
          <p:cNvSpPr/>
          <p:nvPr/>
        </p:nvSpPr>
        <p:spPr>
          <a:xfrm>
            <a:off x="7099171" y="3805872"/>
            <a:ext cx="824379" cy="1040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Clock Driver</a:t>
            </a: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1A7F935-B1AA-2B4A-86D2-BDF3B4AD533D}"/>
              </a:ext>
            </a:extLst>
          </p:cNvPr>
          <p:cNvSpPr/>
          <p:nvPr/>
        </p:nvSpPr>
        <p:spPr>
          <a:xfrm>
            <a:off x="5820099" y="3256413"/>
            <a:ext cx="231228" cy="469503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3EAC7-9403-E942-B79D-2B5A8D34E14D}"/>
              </a:ext>
            </a:extLst>
          </p:cNvPr>
          <p:cNvSpPr/>
          <p:nvPr/>
        </p:nvSpPr>
        <p:spPr>
          <a:xfrm>
            <a:off x="8550161" y="2633752"/>
            <a:ext cx="893379" cy="7278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682850-B07A-3B46-BE25-3D99F8A7C955}"/>
              </a:ext>
            </a:extLst>
          </p:cNvPr>
          <p:cNvSpPr/>
          <p:nvPr/>
        </p:nvSpPr>
        <p:spPr>
          <a:xfrm>
            <a:off x="8550161" y="3652340"/>
            <a:ext cx="893379" cy="72784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0F8F8-B3B9-9941-81CB-07CBDBA69F10}"/>
              </a:ext>
            </a:extLst>
          </p:cNvPr>
          <p:cNvSpPr txBox="1"/>
          <p:nvPr/>
        </p:nvSpPr>
        <p:spPr>
          <a:xfrm>
            <a:off x="5251524" y="3208508"/>
            <a:ext cx="130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System Task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4657562E-EB03-2147-8D0B-4FDFB0116692}"/>
              </a:ext>
            </a:extLst>
          </p:cNvPr>
          <p:cNvCxnSpPr>
            <a:stCxn id="4" idx="1"/>
            <a:endCxn id="14" idx="0"/>
          </p:cNvCxnSpPr>
          <p:nvPr/>
        </p:nvCxnSpPr>
        <p:spPr>
          <a:xfrm rot="10800000" flipH="1" flipV="1">
            <a:off x="3888826" y="1686911"/>
            <a:ext cx="344209" cy="2112184"/>
          </a:xfrm>
          <a:prstGeom prst="curvedConnector4">
            <a:avLst>
              <a:gd name="adj1" fmla="val -66413"/>
              <a:gd name="adj2" fmla="val 77369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6F2E3AE-D494-CF4C-A1C8-DA13935EBFA0}"/>
              </a:ext>
            </a:extLst>
          </p:cNvPr>
          <p:cNvSpPr txBox="1"/>
          <p:nvPr/>
        </p:nvSpPr>
        <p:spPr>
          <a:xfrm>
            <a:off x="3623585" y="2063344"/>
            <a:ext cx="75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 write()</a:t>
            </a:r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F488825-1C8E-304B-847F-18A88145E9C7}"/>
              </a:ext>
            </a:extLst>
          </p:cNvPr>
          <p:cNvCxnSpPr>
            <a:stCxn id="14" idx="0"/>
          </p:cNvCxnSpPr>
          <p:nvPr/>
        </p:nvCxnSpPr>
        <p:spPr>
          <a:xfrm rot="5400000" flipH="1" flipV="1">
            <a:off x="5068920" y="2372625"/>
            <a:ext cx="590587" cy="226235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8A46CF-5159-FA44-8784-69813A2CB5A6}"/>
              </a:ext>
            </a:extLst>
          </p:cNvPr>
          <p:cNvSpPr txBox="1"/>
          <p:nvPr/>
        </p:nvSpPr>
        <p:spPr>
          <a:xfrm>
            <a:off x="4789347" y="32665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 ipc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6B7E857-2EEB-3647-BF37-5F6948F56E0A}"/>
              </a:ext>
            </a:extLst>
          </p:cNvPr>
          <p:cNvCxnSpPr>
            <a:stCxn id="33" idx="2"/>
            <a:endCxn id="14" idx="0"/>
          </p:cNvCxnSpPr>
          <p:nvPr/>
        </p:nvCxnSpPr>
        <p:spPr>
          <a:xfrm rot="5400000">
            <a:off x="5063987" y="2367689"/>
            <a:ext cx="600455" cy="2262356"/>
          </a:xfrm>
          <a:prstGeom prst="curvedConnector3">
            <a:avLst>
              <a:gd name="adj1" fmla="val 797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A68A30-2E25-BB4B-861B-D5625F1FDACA}"/>
              </a:ext>
            </a:extLst>
          </p:cNvPr>
          <p:cNvSpPr txBox="1"/>
          <p:nvPr/>
        </p:nvSpPr>
        <p:spPr>
          <a:xfrm>
            <a:off x="4623895" y="3535833"/>
            <a:ext cx="102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 return msg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512983C-40D5-C346-92EA-01A0A716B17E}"/>
              </a:ext>
            </a:extLst>
          </p:cNvPr>
          <p:cNvCxnSpPr>
            <a:stCxn id="14" idx="0"/>
            <a:endCxn id="4" idx="1"/>
          </p:cNvCxnSpPr>
          <p:nvPr/>
        </p:nvCxnSpPr>
        <p:spPr>
          <a:xfrm rot="16200000" flipV="1">
            <a:off x="3004840" y="2570898"/>
            <a:ext cx="2112184" cy="344209"/>
          </a:xfrm>
          <a:prstGeom prst="curvedConnector4">
            <a:avLst>
              <a:gd name="adj1" fmla="val 7703"/>
              <a:gd name="adj2" fmla="val 1778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C9F754-FAAF-EB42-BCC2-4F2D93C65409}"/>
              </a:ext>
            </a:extLst>
          </p:cNvPr>
          <p:cNvSpPr txBox="1"/>
          <p:nvPr/>
        </p:nvSpPr>
        <p:spPr>
          <a:xfrm>
            <a:off x="3255680" y="31693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 ipc</a:t>
            </a:r>
          </a:p>
        </p:txBody>
      </p:sp>
    </p:spTree>
    <p:extLst>
      <p:ext uri="{BB962C8B-B14F-4D97-AF65-F5344CB8AC3E}">
        <p14:creationId xmlns:p14="http://schemas.microsoft.com/office/powerpoint/2010/main" val="3785018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180039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980E2-A3A9-FD4A-9011-9A37E88F5891}"/>
              </a:ext>
            </a:extLst>
          </p:cNvPr>
          <p:cNvSpPr txBox="1"/>
          <p:nvPr/>
        </p:nvSpPr>
        <p:spPr>
          <a:xfrm>
            <a:off x="1872537" y="34302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Memory Address*</a:t>
            </a:r>
          </a:p>
        </p:txBody>
      </p:sp>
    </p:spTree>
    <p:extLst>
      <p:ext uri="{BB962C8B-B14F-4D97-AF65-F5344CB8AC3E}">
        <p14:creationId xmlns:p14="http://schemas.microsoft.com/office/powerpoint/2010/main" val="277855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186</Words>
  <Application>Microsoft Macintosh PowerPoint</Application>
  <PresentationFormat>Widescreen</PresentationFormat>
  <Paragraphs>92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10</cp:revision>
  <dcterms:created xsi:type="dcterms:W3CDTF">2022-02-23T09:17:56Z</dcterms:created>
  <dcterms:modified xsi:type="dcterms:W3CDTF">2022-02-23T13:47:14Z</dcterms:modified>
</cp:coreProperties>
</file>