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1" r:id="rId3"/>
    <p:sldMasterId id="2147483722" r:id="rId4"/>
    <p:sldMasterId id="2147483654" r:id="rId5"/>
  </p:sldMasterIdLst>
  <p:notesMasterIdLst>
    <p:notesMasterId r:id="rId22"/>
  </p:notesMasterIdLst>
  <p:sldIdLst>
    <p:sldId id="269" r:id="rId6"/>
    <p:sldId id="524" r:id="rId7"/>
    <p:sldId id="437" r:id="rId8"/>
    <p:sldId id="274" r:id="rId9"/>
    <p:sldId id="282" r:id="rId10"/>
    <p:sldId id="519" r:id="rId11"/>
    <p:sldId id="518" r:id="rId12"/>
    <p:sldId id="339" r:id="rId13"/>
    <p:sldId id="402" r:id="rId14"/>
    <p:sldId id="517" r:id="rId15"/>
    <p:sldId id="520" r:id="rId16"/>
    <p:sldId id="521" r:id="rId17"/>
    <p:sldId id="516" r:id="rId18"/>
    <p:sldId id="522" r:id="rId19"/>
    <p:sldId id="523" r:id="rId20"/>
    <p:sldId id="3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B3E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6" autoAdjust="0"/>
    <p:restoredTop sz="96405"/>
  </p:normalViewPr>
  <p:slideViewPr>
    <p:cSldViewPr snapToGrid="0" showGuides="1">
      <p:cViewPr varScale="1">
        <p:scale>
          <a:sx n="126" d="100"/>
          <a:sy n="126" d="100"/>
        </p:scale>
        <p:origin x="776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1" y="1232607"/>
            <a:ext cx="184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81842" y="12234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69869" y="56543"/>
            <a:ext cx="7235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Bryan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Curchod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Daniel Gonzalez Lopez, François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Guilaumme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Zaretti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5" r:id="rId3"/>
    <p:sldLayoutId id="214748372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B0B09-C9EF-D044-9B4B-38E544561E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51" y="556244"/>
            <a:ext cx="653464" cy="5654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1008535" y="-1794604"/>
            <a:ext cx="14315621" cy="10498725"/>
            <a:chOff x="-841513" y="-1627902"/>
            <a:chExt cx="14315621" cy="10498725"/>
          </a:xfrm>
        </p:grpSpPr>
        <p:sp>
          <p:nvSpPr>
            <p:cNvPr id="52" name="Freeform 51"/>
            <p:cNvSpPr/>
            <p:nvPr/>
          </p:nvSpPr>
          <p:spPr>
            <a:xfrm rot="20100000">
              <a:off x="9895147" y="-967284"/>
              <a:ext cx="3578961" cy="7872488"/>
            </a:xfrm>
            <a:custGeom>
              <a:avLst/>
              <a:gdLst>
                <a:gd name="connsiteX0" fmla="*/ 0 w 3553511"/>
                <a:gd name="connsiteY0" fmla="*/ 0 h 7872488"/>
                <a:gd name="connsiteX1" fmla="*/ 3553511 w 3553511"/>
                <a:gd name="connsiteY1" fmla="*/ 1657029 h 7872488"/>
                <a:gd name="connsiteX2" fmla="*/ 655195 w 3553511"/>
                <a:gd name="connsiteY2" fmla="*/ 7872488 h 7872488"/>
                <a:gd name="connsiteX3" fmla="*/ 0 w 3553511"/>
                <a:gd name="connsiteY3" fmla="*/ 7566965 h 78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3511" h="7872488">
                  <a:moveTo>
                    <a:pt x="0" y="0"/>
                  </a:moveTo>
                  <a:lnTo>
                    <a:pt x="3553511" y="1657029"/>
                  </a:lnTo>
                  <a:lnTo>
                    <a:pt x="655195" y="7872488"/>
                  </a:lnTo>
                  <a:lnTo>
                    <a:pt x="0" y="75669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20100000">
              <a:off x="6060800" y="-1627902"/>
              <a:ext cx="6446190" cy="9543193"/>
            </a:xfrm>
            <a:custGeom>
              <a:avLst/>
              <a:gdLst>
                <a:gd name="connsiteX0" fmla="*/ 1 w 6400351"/>
                <a:gd name="connsiteY0" fmla="*/ 0 h 9543193"/>
                <a:gd name="connsiteX1" fmla="*/ 6400351 w 6400351"/>
                <a:gd name="connsiteY1" fmla="*/ 2984532 h 9543193"/>
                <a:gd name="connsiteX2" fmla="*/ 6400351 w 6400351"/>
                <a:gd name="connsiteY2" fmla="*/ 4906089 h 9543193"/>
                <a:gd name="connsiteX3" fmla="*/ 4238034 w 6400351"/>
                <a:gd name="connsiteY3" fmla="*/ 9543193 h 9543193"/>
                <a:gd name="connsiteX4" fmla="*/ 0 w 6400351"/>
                <a:gd name="connsiteY4" fmla="*/ 7566966 h 95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543193">
                  <a:moveTo>
                    <a:pt x="1" y="0"/>
                  </a:moveTo>
                  <a:lnTo>
                    <a:pt x="6400351" y="2984532"/>
                  </a:lnTo>
                  <a:lnTo>
                    <a:pt x="6400351" y="4906089"/>
                  </a:lnTo>
                  <a:lnTo>
                    <a:pt x="4238034" y="9543193"/>
                  </a:lnTo>
                  <a:lnTo>
                    <a:pt x="0" y="75669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20100000">
              <a:off x="2844276" y="-1122892"/>
              <a:ext cx="6446190" cy="9976896"/>
            </a:xfrm>
            <a:custGeom>
              <a:avLst/>
              <a:gdLst>
                <a:gd name="connsiteX0" fmla="*/ 1232238 w 6400351"/>
                <a:gd name="connsiteY0" fmla="*/ 0 h 9976896"/>
                <a:gd name="connsiteX1" fmla="*/ 6400351 w 6400351"/>
                <a:gd name="connsiteY1" fmla="*/ 2409931 h 9976896"/>
                <a:gd name="connsiteX2" fmla="*/ 6400351 w 6400351"/>
                <a:gd name="connsiteY2" fmla="*/ 9976896 h 9976896"/>
                <a:gd name="connsiteX3" fmla="*/ 0 w 6400351"/>
                <a:gd name="connsiteY3" fmla="*/ 6992364 h 9976896"/>
                <a:gd name="connsiteX4" fmla="*/ 0 w 6400351"/>
                <a:gd name="connsiteY4" fmla="*/ 0 h 997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976896">
                  <a:moveTo>
                    <a:pt x="1232238" y="0"/>
                  </a:moveTo>
                  <a:lnTo>
                    <a:pt x="6400351" y="2409931"/>
                  </a:lnTo>
                  <a:lnTo>
                    <a:pt x="6400351" y="9976896"/>
                  </a:lnTo>
                  <a:lnTo>
                    <a:pt x="0" y="6992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0100000">
              <a:off x="2248903" y="-1263020"/>
              <a:ext cx="6446190" cy="10133843"/>
            </a:xfrm>
            <a:custGeom>
              <a:avLst/>
              <a:gdLst>
                <a:gd name="connsiteX0" fmla="*/ 895666 w 6400351"/>
                <a:gd name="connsiteY0" fmla="*/ 0 h 10133843"/>
                <a:gd name="connsiteX1" fmla="*/ 6400351 w 6400351"/>
                <a:gd name="connsiteY1" fmla="*/ 2566878 h 10133843"/>
                <a:gd name="connsiteX2" fmla="*/ 6400351 w 6400351"/>
                <a:gd name="connsiteY2" fmla="*/ 10133843 h 10133843"/>
                <a:gd name="connsiteX3" fmla="*/ 1 w 6400351"/>
                <a:gd name="connsiteY3" fmla="*/ 7149311 h 10133843"/>
                <a:gd name="connsiteX4" fmla="*/ 0 w 6400351"/>
                <a:gd name="connsiteY4" fmla="*/ 1 h 101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133843">
                  <a:moveTo>
                    <a:pt x="895666" y="0"/>
                  </a:moveTo>
                  <a:lnTo>
                    <a:pt x="6400351" y="2566878"/>
                  </a:lnTo>
                  <a:lnTo>
                    <a:pt x="6400351" y="10133843"/>
                  </a:lnTo>
                  <a:lnTo>
                    <a:pt x="1" y="7149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100000">
              <a:off x="-841513" y="1495907"/>
              <a:ext cx="2438957" cy="6322381"/>
            </a:xfrm>
            <a:custGeom>
              <a:avLst/>
              <a:gdLst>
                <a:gd name="connsiteX0" fmla="*/ 2421613 w 2421613"/>
                <a:gd name="connsiteY0" fmla="*/ 0 h 6322381"/>
                <a:gd name="connsiteX1" fmla="*/ 2421612 w 2421613"/>
                <a:gd name="connsiteY1" fmla="*/ 6322381 h 6322381"/>
                <a:gd name="connsiteX2" fmla="*/ 0 w 2421613"/>
                <a:gd name="connsiteY2" fmla="*/ 5193164 h 63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1613" h="6322381">
                  <a:moveTo>
                    <a:pt x="2421613" y="0"/>
                  </a:moveTo>
                  <a:lnTo>
                    <a:pt x="2421612" y="6322381"/>
                  </a:lnTo>
                  <a:lnTo>
                    <a:pt x="0" y="5193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20100000">
              <a:off x="2064610" y="-1432765"/>
              <a:ext cx="6446190" cy="10301997"/>
            </a:xfrm>
            <a:custGeom>
              <a:avLst/>
              <a:gdLst>
                <a:gd name="connsiteX0" fmla="*/ 535057 w 6400351"/>
                <a:gd name="connsiteY0" fmla="*/ 0 h 10301997"/>
                <a:gd name="connsiteX1" fmla="*/ 6400351 w 6400351"/>
                <a:gd name="connsiteY1" fmla="*/ 2735032 h 10301997"/>
                <a:gd name="connsiteX2" fmla="*/ 6400351 w 6400351"/>
                <a:gd name="connsiteY2" fmla="*/ 10301997 h 10301997"/>
                <a:gd name="connsiteX3" fmla="*/ 0 w 6400351"/>
                <a:gd name="connsiteY3" fmla="*/ 7317465 h 10301997"/>
                <a:gd name="connsiteX4" fmla="*/ 0 w 6400351"/>
                <a:gd name="connsiteY4" fmla="*/ 1 h 1030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301997">
                  <a:moveTo>
                    <a:pt x="535057" y="0"/>
                  </a:moveTo>
                  <a:lnTo>
                    <a:pt x="6400351" y="2735032"/>
                  </a:lnTo>
                  <a:lnTo>
                    <a:pt x="6400351" y="10301997"/>
                  </a:lnTo>
                  <a:lnTo>
                    <a:pt x="0" y="7317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20100000">
              <a:off x="919604" y="-1138064"/>
              <a:ext cx="6446191" cy="10007239"/>
            </a:xfrm>
            <a:custGeom>
              <a:avLst/>
              <a:gdLst>
                <a:gd name="connsiteX0" fmla="*/ 1167165 w 6400352"/>
                <a:gd name="connsiteY0" fmla="*/ 0 h 10007239"/>
                <a:gd name="connsiteX1" fmla="*/ 6400352 w 6400352"/>
                <a:gd name="connsiteY1" fmla="*/ 2440274 h 10007239"/>
                <a:gd name="connsiteX2" fmla="*/ 6400352 w 6400352"/>
                <a:gd name="connsiteY2" fmla="*/ 10007239 h 10007239"/>
                <a:gd name="connsiteX3" fmla="*/ 0 w 6400352"/>
                <a:gd name="connsiteY3" fmla="*/ 7022707 h 10007239"/>
                <a:gd name="connsiteX4" fmla="*/ 0 w 6400352"/>
                <a:gd name="connsiteY4" fmla="*/ 2502993 h 100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2" h="10007239">
                  <a:moveTo>
                    <a:pt x="1167165" y="0"/>
                  </a:moveTo>
                  <a:lnTo>
                    <a:pt x="6400352" y="2440274"/>
                  </a:lnTo>
                  <a:lnTo>
                    <a:pt x="6400352" y="10007239"/>
                  </a:lnTo>
                  <a:lnTo>
                    <a:pt x="0" y="7022707"/>
                  </a:lnTo>
                  <a:lnTo>
                    <a:pt x="0" y="25029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0" y="0"/>
            <a:ext cx="8371958" cy="6858000"/>
          </a:xfrm>
          <a:custGeom>
            <a:avLst/>
            <a:gdLst>
              <a:gd name="connsiteX0" fmla="*/ 0 w 8371958"/>
              <a:gd name="connsiteY0" fmla="*/ 0 h 6858000"/>
              <a:gd name="connsiteX1" fmla="*/ 8371958 w 8371958"/>
              <a:gd name="connsiteY1" fmla="*/ 0 h 6858000"/>
              <a:gd name="connsiteX2" fmla="*/ 8319613 w 8371958"/>
              <a:gd name="connsiteY2" fmla="*/ 184334 h 6858000"/>
              <a:gd name="connsiteX3" fmla="*/ 3254492 w 8371958"/>
              <a:gd name="connsiteY3" fmla="*/ 6657595 h 6858000"/>
              <a:gd name="connsiteX4" fmla="*/ 2905953 w 8371958"/>
              <a:gd name="connsiteY4" fmla="*/ 6858000 h 6858000"/>
              <a:gd name="connsiteX5" fmla="*/ 0 w 837195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1958" h="6858000">
                <a:moveTo>
                  <a:pt x="0" y="0"/>
                </a:moveTo>
                <a:lnTo>
                  <a:pt x="8371958" y="0"/>
                </a:lnTo>
                <a:lnTo>
                  <a:pt x="8319613" y="184334"/>
                </a:lnTo>
                <a:cubicBezTo>
                  <a:pt x="7472013" y="2909453"/>
                  <a:pt x="5646935" y="5203911"/>
                  <a:pt x="3254492" y="6657595"/>
                </a:cubicBezTo>
                <a:lnTo>
                  <a:pt x="29059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25400" dir="2400000" algn="t" rotWithShape="0">
              <a:prstClr val="black">
                <a:alpha val="4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0100000">
            <a:off x="9776417" y="-1120189"/>
            <a:ext cx="3578961" cy="7872488"/>
          </a:xfrm>
          <a:custGeom>
            <a:avLst/>
            <a:gdLst>
              <a:gd name="connsiteX0" fmla="*/ 0 w 3553511"/>
              <a:gd name="connsiteY0" fmla="*/ 0 h 7872488"/>
              <a:gd name="connsiteX1" fmla="*/ 3553511 w 3553511"/>
              <a:gd name="connsiteY1" fmla="*/ 1657029 h 7872488"/>
              <a:gd name="connsiteX2" fmla="*/ 655195 w 3553511"/>
              <a:gd name="connsiteY2" fmla="*/ 7872488 h 7872488"/>
              <a:gd name="connsiteX3" fmla="*/ 0 w 3553511"/>
              <a:gd name="connsiteY3" fmla="*/ 7566965 h 787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3511" h="7872488">
                <a:moveTo>
                  <a:pt x="0" y="0"/>
                </a:moveTo>
                <a:lnTo>
                  <a:pt x="3553511" y="1657029"/>
                </a:lnTo>
                <a:lnTo>
                  <a:pt x="655195" y="7872488"/>
                </a:lnTo>
                <a:lnTo>
                  <a:pt x="0" y="75669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108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0100000">
            <a:off x="5062468" y="-1007667"/>
            <a:ext cx="3724688" cy="4537316"/>
          </a:xfrm>
          <a:custGeom>
            <a:avLst/>
            <a:gdLst>
              <a:gd name="connsiteX0" fmla="*/ 3724688 w 3724688"/>
              <a:gd name="connsiteY0" fmla="*/ 1724499 h 4537316"/>
              <a:gd name="connsiteX1" fmla="*/ 3598320 w 3724688"/>
              <a:gd name="connsiteY1" fmla="*/ 1870625 h 4537316"/>
              <a:gd name="connsiteX2" fmla="*/ 8552 w 3724688"/>
              <a:gd name="connsiteY2" fmla="*/ 4533491 h 4537316"/>
              <a:gd name="connsiteX3" fmla="*/ 0 w 3724688"/>
              <a:gd name="connsiteY3" fmla="*/ 4537316 h 4537316"/>
              <a:gd name="connsiteX4" fmla="*/ 1 w 3724688"/>
              <a:gd name="connsiteY4" fmla="*/ 0 h 453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688" h="4537316">
                <a:moveTo>
                  <a:pt x="3724688" y="1724499"/>
                </a:moveTo>
                <a:lnTo>
                  <a:pt x="3598320" y="1870625"/>
                </a:lnTo>
                <a:cubicBezTo>
                  <a:pt x="2574388" y="2996804"/>
                  <a:pt x="1350239" y="3894457"/>
                  <a:pt x="8552" y="4533491"/>
                </a:cubicBezTo>
                <a:lnTo>
                  <a:pt x="0" y="4537316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20100000">
            <a:off x="1944748" y="-1136260"/>
            <a:ext cx="6446190" cy="6501601"/>
          </a:xfrm>
          <a:custGeom>
            <a:avLst/>
            <a:gdLst>
              <a:gd name="connsiteX0" fmla="*/ 6446190 w 6446190"/>
              <a:gd name="connsiteY0" fmla="*/ 2409931 h 6501601"/>
              <a:gd name="connsiteX1" fmla="*/ 6446190 w 6446190"/>
              <a:gd name="connsiteY1" fmla="*/ 3298016 h 6501601"/>
              <a:gd name="connsiteX2" fmla="*/ 6091113 w 6446190"/>
              <a:gd name="connsiteY2" fmla="*/ 3634751 h 6501601"/>
              <a:gd name="connsiteX3" fmla="*/ 123281 w 6446190"/>
              <a:gd name="connsiteY3" fmla="*/ 6485013 h 6501601"/>
              <a:gd name="connsiteX4" fmla="*/ 0 w 6446190"/>
              <a:gd name="connsiteY4" fmla="*/ 6501601 h 6501601"/>
              <a:gd name="connsiteX5" fmla="*/ 0 w 6446190"/>
              <a:gd name="connsiteY5" fmla="*/ 0 h 6501601"/>
              <a:gd name="connsiteX6" fmla="*/ 1241063 w 6446190"/>
              <a:gd name="connsiteY6" fmla="*/ 0 h 65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501601">
                <a:moveTo>
                  <a:pt x="6446190" y="2409931"/>
                </a:moveTo>
                <a:lnTo>
                  <a:pt x="6446190" y="3298016"/>
                </a:lnTo>
                <a:lnTo>
                  <a:pt x="6091113" y="3634751"/>
                </a:lnTo>
                <a:cubicBezTo>
                  <a:pt x="4412803" y="5149804"/>
                  <a:pt x="2330511" y="6133746"/>
                  <a:pt x="123281" y="6485013"/>
                </a:cubicBezTo>
                <a:lnTo>
                  <a:pt x="0" y="6501601"/>
                </a:lnTo>
                <a:lnTo>
                  <a:pt x="0" y="0"/>
                </a:lnTo>
                <a:lnTo>
                  <a:pt x="12410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100000">
            <a:off x="1418788" y="-1299872"/>
            <a:ext cx="6446190" cy="6957775"/>
          </a:xfrm>
          <a:custGeom>
            <a:avLst/>
            <a:gdLst>
              <a:gd name="connsiteX0" fmla="*/ 6446190 w 6446190"/>
              <a:gd name="connsiteY0" fmla="*/ 2566878 h 6957775"/>
              <a:gd name="connsiteX1" fmla="*/ 6446190 w 6446190"/>
              <a:gd name="connsiteY1" fmla="*/ 4154593 h 6957775"/>
              <a:gd name="connsiteX2" fmla="*/ 6167210 w 6446190"/>
              <a:gd name="connsiteY2" fmla="*/ 4394323 h 6957775"/>
              <a:gd name="connsiteX3" fmla="*/ 72963 w 6446190"/>
              <a:gd name="connsiteY3" fmla="*/ 6951522 h 6957775"/>
              <a:gd name="connsiteX4" fmla="*/ 1 w 6446190"/>
              <a:gd name="connsiteY4" fmla="*/ 6957775 h 6957775"/>
              <a:gd name="connsiteX5" fmla="*/ 0 w 6446190"/>
              <a:gd name="connsiteY5" fmla="*/ 1 h 6957775"/>
              <a:gd name="connsiteX6" fmla="*/ 902081 w 6446190"/>
              <a:gd name="connsiteY6" fmla="*/ 0 h 69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957775">
                <a:moveTo>
                  <a:pt x="6446190" y="2566878"/>
                </a:moveTo>
                <a:lnTo>
                  <a:pt x="6446190" y="4154593"/>
                </a:lnTo>
                <a:lnTo>
                  <a:pt x="6167210" y="4394323"/>
                </a:lnTo>
                <a:cubicBezTo>
                  <a:pt x="4423508" y="5820152"/>
                  <a:pt x="2299077" y="6706406"/>
                  <a:pt x="72963" y="6951522"/>
                </a:cubicBezTo>
                <a:lnTo>
                  <a:pt x="1" y="6957775"/>
                </a:lnTo>
                <a:lnTo>
                  <a:pt x="0" y="1"/>
                </a:lnTo>
                <a:lnTo>
                  <a:pt x="90208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0100000">
            <a:off x="1253030" y="-1458550"/>
            <a:ext cx="6446190" cy="7202480"/>
          </a:xfrm>
          <a:custGeom>
            <a:avLst/>
            <a:gdLst>
              <a:gd name="connsiteX0" fmla="*/ 6446190 w 6446190"/>
              <a:gd name="connsiteY0" fmla="*/ 2735032 h 7202480"/>
              <a:gd name="connsiteX1" fmla="*/ 6446190 w 6446190"/>
              <a:gd name="connsiteY1" fmla="*/ 4506579 h 7202480"/>
              <a:gd name="connsiteX2" fmla="*/ 6305887 w 6446190"/>
              <a:gd name="connsiteY2" fmla="*/ 4627143 h 7202480"/>
              <a:gd name="connsiteX3" fmla="*/ 211639 w 6446190"/>
              <a:gd name="connsiteY3" fmla="*/ 7184342 h 7202480"/>
              <a:gd name="connsiteX4" fmla="*/ 0 w 6446190"/>
              <a:gd name="connsiteY4" fmla="*/ 7202480 h 7202480"/>
              <a:gd name="connsiteX5" fmla="*/ 0 w 6446190"/>
              <a:gd name="connsiteY5" fmla="*/ 1 h 7202480"/>
              <a:gd name="connsiteX6" fmla="*/ 538889 w 6446190"/>
              <a:gd name="connsiteY6" fmla="*/ 0 h 72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7202480">
                <a:moveTo>
                  <a:pt x="6446190" y="2735032"/>
                </a:moveTo>
                <a:lnTo>
                  <a:pt x="6446190" y="4506579"/>
                </a:lnTo>
                <a:lnTo>
                  <a:pt x="6305887" y="4627143"/>
                </a:lnTo>
                <a:cubicBezTo>
                  <a:pt x="4562185" y="6052972"/>
                  <a:pt x="2437754" y="6939226"/>
                  <a:pt x="211639" y="7184342"/>
                </a:cubicBezTo>
                <a:lnTo>
                  <a:pt x="0" y="7202480"/>
                </a:lnTo>
                <a:lnTo>
                  <a:pt x="0" y="1"/>
                </a:lnTo>
                <a:lnTo>
                  <a:pt x="538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0100000">
            <a:off x="198031" y="-1257686"/>
            <a:ext cx="6446191" cy="7544303"/>
          </a:xfrm>
          <a:custGeom>
            <a:avLst/>
            <a:gdLst>
              <a:gd name="connsiteX0" fmla="*/ 6446191 w 6446191"/>
              <a:gd name="connsiteY0" fmla="*/ 2440274 h 7439023"/>
              <a:gd name="connsiteX1" fmla="*/ 6446191 w 6446191"/>
              <a:gd name="connsiteY1" fmla="*/ 5551443 h 7439023"/>
              <a:gd name="connsiteX2" fmla="*/ 6033172 w 6446191"/>
              <a:gd name="connsiteY2" fmla="*/ 5812912 h 7439023"/>
              <a:gd name="connsiteX3" fmla="*/ 1313727 w 6446191"/>
              <a:gd name="connsiteY3" fmla="*/ 7403497 h 7439023"/>
              <a:gd name="connsiteX4" fmla="*/ 899188 w 6446191"/>
              <a:gd name="connsiteY4" fmla="*/ 7439023 h 7439023"/>
              <a:gd name="connsiteX5" fmla="*/ 0 w 6446191"/>
              <a:gd name="connsiteY5" fmla="*/ 7022707 h 7439023"/>
              <a:gd name="connsiteX6" fmla="*/ 0 w 6446191"/>
              <a:gd name="connsiteY6" fmla="*/ 2502993 h 7439023"/>
              <a:gd name="connsiteX7" fmla="*/ 1175524 w 6446191"/>
              <a:gd name="connsiteY7" fmla="*/ 0 h 743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191" h="7439023">
                <a:moveTo>
                  <a:pt x="6446191" y="2440274"/>
                </a:moveTo>
                <a:lnTo>
                  <a:pt x="6446191" y="5551443"/>
                </a:lnTo>
                <a:lnTo>
                  <a:pt x="6033172" y="5812912"/>
                </a:lnTo>
                <a:cubicBezTo>
                  <a:pt x="4595702" y="6675183"/>
                  <a:pt x="2983313" y="7219660"/>
                  <a:pt x="1313727" y="7403497"/>
                </a:cubicBezTo>
                <a:lnTo>
                  <a:pt x="899188" y="7439023"/>
                </a:lnTo>
                <a:lnTo>
                  <a:pt x="0" y="7022707"/>
                </a:lnTo>
                <a:lnTo>
                  <a:pt x="0" y="2502993"/>
                </a:lnTo>
                <a:lnTo>
                  <a:pt x="1175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0100000">
            <a:off x="-997622" y="1411464"/>
            <a:ext cx="2438957" cy="6322381"/>
          </a:xfrm>
          <a:custGeom>
            <a:avLst/>
            <a:gdLst>
              <a:gd name="connsiteX0" fmla="*/ 2421613 w 2421613"/>
              <a:gd name="connsiteY0" fmla="*/ 0 h 6322381"/>
              <a:gd name="connsiteX1" fmla="*/ 2421612 w 2421613"/>
              <a:gd name="connsiteY1" fmla="*/ 6322381 h 6322381"/>
              <a:gd name="connsiteX2" fmla="*/ 0 w 2421613"/>
              <a:gd name="connsiteY2" fmla="*/ 5193164 h 632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613" h="6322381">
                <a:moveTo>
                  <a:pt x="2421613" y="0"/>
                </a:moveTo>
                <a:lnTo>
                  <a:pt x="2421612" y="6322381"/>
                </a:lnTo>
                <a:lnTo>
                  <a:pt x="0" y="51931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44187" y="208154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44187" y="307352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Maîtrisez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vos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budgets</a:t>
            </a:r>
          </a:p>
        </p:txBody>
      </p:sp>
      <p:sp>
        <p:nvSpPr>
          <p:cNvPr id="81" name="Freeform 80"/>
          <p:cNvSpPr/>
          <p:nvPr/>
        </p:nvSpPr>
        <p:spPr>
          <a:xfrm>
            <a:off x="-32747" y="3875340"/>
            <a:ext cx="1413409" cy="3031067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-40894" y="4393926"/>
            <a:ext cx="1180157" cy="2530856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9187" y="753497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FE7E-8724-1140-9E1E-40E0538D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" y="589328"/>
            <a:ext cx="842285" cy="7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A5A9E1-8820-4F02-8952-D9EDF8BE1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4000" dirty="0">
                <a:latin typeface="Roboto Light" charset="0"/>
                <a:ea typeface="Roboto Light" charset="0"/>
                <a:cs typeface="Roboto Light" charset="0"/>
              </a:rPr>
              <a:t>Analyse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04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D8C1A284-6C70-42A3-BC70-7D5171D5326D}"/>
              </a:ext>
            </a:extLst>
          </p:cNvPr>
          <p:cNvSpPr>
            <a:spLocks noEditPoints="1"/>
          </p:cNvSpPr>
          <p:nvPr/>
        </p:nvSpPr>
        <p:spPr bwMode="auto">
          <a:xfrm>
            <a:off x="1993801" y="2037148"/>
            <a:ext cx="895350" cy="895350"/>
          </a:xfrm>
          <a:custGeom>
            <a:avLst/>
            <a:gdLst>
              <a:gd name="T0" fmla="*/ 1171 w 2214"/>
              <a:gd name="T1" fmla="*/ 2031 h 2214"/>
              <a:gd name="T2" fmla="*/ 1387 w 2214"/>
              <a:gd name="T3" fmla="*/ 1963 h 2214"/>
              <a:gd name="T4" fmla="*/ 1567 w 2214"/>
              <a:gd name="T5" fmla="*/ 2000 h 2214"/>
              <a:gd name="T6" fmla="*/ 1772 w 2214"/>
              <a:gd name="T7" fmla="*/ 1995 h 2214"/>
              <a:gd name="T8" fmla="*/ 1814 w 2214"/>
              <a:gd name="T9" fmla="*/ 1666 h 2214"/>
              <a:gd name="T10" fmla="*/ 1975 w 2214"/>
              <a:gd name="T11" fmla="*/ 1429 h 2214"/>
              <a:gd name="T12" fmla="*/ 2211 w 2214"/>
              <a:gd name="T13" fmla="*/ 1209 h 2214"/>
              <a:gd name="T14" fmla="*/ 2057 w 2214"/>
              <a:gd name="T15" fmla="*/ 1055 h 2214"/>
              <a:gd name="T16" fmla="*/ 1981 w 2214"/>
              <a:gd name="T17" fmla="*/ 884 h 2214"/>
              <a:gd name="T18" fmla="*/ 1966 w 2214"/>
              <a:gd name="T19" fmla="*/ 698 h 2214"/>
              <a:gd name="T20" fmla="*/ 2027 w 2214"/>
              <a:gd name="T21" fmla="*/ 488 h 2214"/>
              <a:gd name="T22" fmla="*/ 1715 w 2214"/>
              <a:gd name="T23" fmla="*/ 409 h 2214"/>
              <a:gd name="T24" fmla="*/ 1459 w 2214"/>
              <a:gd name="T25" fmla="*/ 278 h 2214"/>
              <a:gd name="T26" fmla="*/ 1265 w 2214"/>
              <a:gd name="T27" fmla="*/ 9 h 2214"/>
              <a:gd name="T28" fmla="*/ 1083 w 2214"/>
              <a:gd name="T29" fmla="*/ 103 h 2214"/>
              <a:gd name="T30" fmla="*/ 943 w 2214"/>
              <a:gd name="T31" fmla="*/ 221 h 2214"/>
              <a:gd name="T32" fmla="*/ 720 w 2214"/>
              <a:gd name="T33" fmla="*/ 265 h 2214"/>
              <a:gd name="T34" fmla="*/ 509 w 2214"/>
              <a:gd name="T35" fmla="*/ 173 h 2214"/>
              <a:gd name="T36" fmla="*/ 379 w 2214"/>
              <a:gd name="T37" fmla="*/ 414 h 2214"/>
              <a:gd name="T38" fmla="*/ 303 w 2214"/>
              <a:gd name="T39" fmla="*/ 700 h 2214"/>
              <a:gd name="T40" fmla="*/ 23 w 2214"/>
              <a:gd name="T41" fmla="*/ 869 h 2214"/>
              <a:gd name="T42" fmla="*/ 23 w 2214"/>
              <a:gd name="T43" fmla="*/ 1084 h 2214"/>
              <a:gd name="T44" fmla="*/ 214 w 2214"/>
              <a:gd name="T45" fmla="*/ 1231 h 2214"/>
              <a:gd name="T46" fmla="*/ 271 w 2214"/>
              <a:gd name="T47" fmla="*/ 1444 h 2214"/>
              <a:gd name="T48" fmla="*/ 162 w 2214"/>
              <a:gd name="T49" fmla="*/ 1675 h 2214"/>
              <a:gd name="T50" fmla="*/ 324 w 2214"/>
              <a:gd name="T51" fmla="*/ 1857 h 2214"/>
              <a:gd name="T52" fmla="*/ 647 w 2214"/>
              <a:gd name="T53" fmla="*/ 1883 h 2214"/>
              <a:gd name="T54" fmla="*/ 824 w 2214"/>
              <a:gd name="T55" fmla="*/ 2154 h 2214"/>
              <a:gd name="T56" fmla="*/ 1061 w 2214"/>
              <a:gd name="T57" fmla="*/ 2209 h 2214"/>
              <a:gd name="T58" fmla="*/ 950 w 2214"/>
              <a:gd name="T59" fmla="*/ 1718 h 2214"/>
              <a:gd name="T60" fmla="*/ 785 w 2214"/>
              <a:gd name="T61" fmla="*/ 1650 h 2214"/>
              <a:gd name="T62" fmla="*/ 646 w 2214"/>
              <a:gd name="T63" fmla="*/ 1538 h 2214"/>
              <a:gd name="T64" fmla="*/ 563 w 2214"/>
              <a:gd name="T65" fmla="*/ 1429 h 2214"/>
              <a:gd name="T66" fmla="*/ 509 w 2214"/>
              <a:gd name="T67" fmla="*/ 1307 h 2214"/>
              <a:gd name="T68" fmla="*/ 483 w 2214"/>
              <a:gd name="T69" fmla="*/ 1204 h 2214"/>
              <a:gd name="T70" fmla="*/ 477 w 2214"/>
              <a:gd name="T71" fmla="*/ 1063 h 2214"/>
              <a:gd name="T72" fmla="*/ 502 w 2214"/>
              <a:gd name="T73" fmla="*/ 929 h 2214"/>
              <a:gd name="T74" fmla="*/ 576 w 2214"/>
              <a:gd name="T75" fmla="*/ 767 h 2214"/>
              <a:gd name="T76" fmla="*/ 684 w 2214"/>
              <a:gd name="T77" fmla="*/ 638 h 2214"/>
              <a:gd name="T78" fmla="*/ 805 w 2214"/>
              <a:gd name="T79" fmla="*/ 553 h 2214"/>
              <a:gd name="T80" fmla="*/ 930 w 2214"/>
              <a:gd name="T81" fmla="*/ 502 h 2214"/>
              <a:gd name="T82" fmla="*/ 1027 w 2214"/>
              <a:gd name="T83" fmla="*/ 481 h 2214"/>
              <a:gd name="T84" fmla="*/ 1197 w 2214"/>
              <a:gd name="T85" fmla="*/ 482 h 2214"/>
              <a:gd name="T86" fmla="*/ 1360 w 2214"/>
              <a:gd name="T87" fmla="*/ 529 h 2214"/>
              <a:gd name="T88" fmla="*/ 1467 w 2214"/>
              <a:gd name="T89" fmla="*/ 590 h 2214"/>
              <a:gd name="T90" fmla="*/ 1583 w 2214"/>
              <a:gd name="T91" fmla="*/ 693 h 2214"/>
              <a:gd name="T92" fmla="*/ 1680 w 2214"/>
              <a:gd name="T93" fmla="*/ 843 h 2214"/>
              <a:gd name="T94" fmla="*/ 1719 w 2214"/>
              <a:gd name="T95" fmla="*/ 951 h 2214"/>
              <a:gd name="T96" fmla="*/ 1737 w 2214"/>
              <a:gd name="T97" fmla="*/ 1065 h 2214"/>
              <a:gd name="T98" fmla="*/ 1723 w 2214"/>
              <a:gd name="T99" fmla="*/ 1242 h 2214"/>
              <a:gd name="T100" fmla="*/ 1671 w 2214"/>
              <a:gd name="T101" fmla="*/ 1389 h 2214"/>
              <a:gd name="T102" fmla="*/ 1606 w 2214"/>
              <a:gd name="T103" fmla="*/ 1493 h 2214"/>
              <a:gd name="T104" fmla="*/ 1485 w 2214"/>
              <a:gd name="T105" fmla="*/ 1613 h 2214"/>
              <a:gd name="T106" fmla="*/ 1337 w 2214"/>
              <a:gd name="T107" fmla="*/ 1695 h 2214"/>
              <a:gd name="T108" fmla="*/ 1242 w 2214"/>
              <a:gd name="T109" fmla="*/ 1723 h 2214"/>
              <a:gd name="T110" fmla="*/ 1108 w 2214"/>
              <a:gd name="T111" fmla="*/ 1738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14" h="2214">
                <a:moveTo>
                  <a:pt x="1061" y="2209"/>
                </a:moveTo>
                <a:cubicBezTo>
                  <a:pt x="1071" y="2205"/>
                  <a:pt x="1078" y="2199"/>
                  <a:pt x="1083" y="2191"/>
                </a:cubicBezTo>
                <a:cubicBezTo>
                  <a:pt x="1083" y="2191"/>
                  <a:pt x="1109" y="2152"/>
                  <a:pt x="1131" y="2112"/>
                </a:cubicBezTo>
                <a:cubicBezTo>
                  <a:pt x="1142" y="2092"/>
                  <a:pt x="1152" y="2072"/>
                  <a:pt x="1159" y="2057"/>
                </a:cubicBezTo>
                <a:cubicBezTo>
                  <a:pt x="1166" y="2042"/>
                  <a:pt x="1171" y="2031"/>
                  <a:pt x="1171" y="2031"/>
                </a:cubicBezTo>
                <a:cubicBezTo>
                  <a:pt x="1178" y="2015"/>
                  <a:pt x="1194" y="2004"/>
                  <a:pt x="1212" y="2002"/>
                </a:cubicBezTo>
                <a:cubicBezTo>
                  <a:pt x="1212" y="2002"/>
                  <a:pt x="1219" y="2001"/>
                  <a:pt x="1230" y="2000"/>
                </a:cubicBezTo>
                <a:cubicBezTo>
                  <a:pt x="1242" y="1999"/>
                  <a:pt x="1256" y="1996"/>
                  <a:pt x="1271" y="1993"/>
                </a:cubicBezTo>
                <a:cubicBezTo>
                  <a:pt x="1300" y="1987"/>
                  <a:pt x="1330" y="1981"/>
                  <a:pt x="1330" y="1981"/>
                </a:cubicBezTo>
                <a:cubicBezTo>
                  <a:pt x="1330" y="1981"/>
                  <a:pt x="1359" y="1972"/>
                  <a:pt x="1387" y="1963"/>
                </a:cubicBezTo>
                <a:cubicBezTo>
                  <a:pt x="1402" y="1959"/>
                  <a:pt x="1416" y="1955"/>
                  <a:pt x="1426" y="1950"/>
                </a:cubicBezTo>
                <a:cubicBezTo>
                  <a:pt x="1437" y="1945"/>
                  <a:pt x="1444" y="1943"/>
                  <a:pt x="1444" y="1943"/>
                </a:cubicBezTo>
                <a:cubicBezTo>
                  <a:pt x="1461" y="1936"/>
                  <a:pt x="1480" y="1938"/>
                  <a:pt x="1494" y="1949"/>
                </a:cubicBezTo>
                <a:cubicBezTo>
                  <a:pt x="1494" y="1949"/>
                  <a:pt x="1503" y="1956"/>
                  <a:pt x="1516" y="1966"/>
                </a:cubicBezTo>
                <a:cubicBezTo>
                  <a:pt x="1530" y="1975"/>
                  <a:pt x="1548" y="1988"/>
                  <a:pt x="1567" y="2000"/>
                </a:cubicBezTo>
                <a:cubicBezTo>
                  <a:pt x="1606" y="2025"/>
                  <a:pt x="1647" y="2047"/>
                  <a:pt x="1647" y="2047"/>
                </a:cubicBezTo>
                <a:cubicBezTo>
                  <a:pt x="1655" y="2051"/>
                  <a:pt x="1665" y="2054"/>
                  <a:pt x="1675" y="2053"/>
                </a:cubicBezTo>
                <a:cubicBezTo>
                  <a:pt x="1685" y="2051"/>
                  <a:pt x="1695" y="2048"/>
                  <a:pt x="1704" y="2041"/>
                </a:cubicBezTo>
                <a:cubicBezTo>
                  <a:pt x="1704" y="2041"/>
                  <a:pt x="1713" y="2036"/>
                  <a:pt x="1726" y="2027"/>
                </a:cubicBezTo>
                <a:cubicBezTo>
                  <a:pt x="1738" y="2019"/>
                  <a:pt x="1756" y="2008"/>
                  <a:pt x="1772" y="1995"/>
                </a:cubicBezTo>
                <a:cubicBezTo>
                  <a:pt x="1803" y="1970"/>
                  <a:pt x="1835" y="1944"/>
                  <a:pt x="1835" y="1944"/>
                </a:cubicBezTo>
                <a:cubicBezTo>
                  <a:pt x="1853" y="1930"/>
                  <a:pt x="1860" y="1908"/>
                  <a:pt x="1856" y="1890"/>
                </a:cubicBezTo>
                <a:cubicBezTo>
                  <a:pt x="1856" y="1890"/>
                  <a:pt x="1847" y="1844"/>
                  <a:pt x="1834" y="1801"/>
                </a:cubicBezTo>
                <a:cubicBezTo>
                  <a:pt x="1823" y="1758"/>
                  <a:pt x="1805" y="1715"/>
                  <a:pt x="1805" y="1715"/>
                </a:cubicBezTo>
                <a:cubicBezTo>
                  <a:pt x="1799" y="1699"/>
                  <a:pt x="1802" y="1680"/>
                  <a:pt x="1814" y="1666"/>
                </a:cubicBezTo>
                <a:cubicBezTo>
                  <a:pt x="1814" y="1666"/>
                  <a:pt x="1833" y="1643"/>
                  <a:pt x="1849" y="1617"/>
                </a:cubicBezTo>
                <a:cubicBezTo>
                  <a:pt x="1866" y="1592"/>
                  <a:pt x="1882" y="1567"/>
                  <a:pt x="1882" y="1567"/>
                </a:cubicBezTo>
                <a:cubicBezTo>
                  <a:pt x="1882" y="1567"/>
                  <a:pt x="1896" y="1541"/>
                  <a:pt x="1910" y="1514"/>
                </a:cubicBezTo>
                <a:cubicBezTo>
                  <a:pt x="1925" y="1488"/>
                  <a:pt x="1936" y="1460"/>
                  <a:pt x="1936" y="1460"/>
                </a:cubicBezTo>
                <a:cubicBezTo>
                  <a:pt x="1943" y="1443"/>
                  <a:pt x="1958" y="1431"/>
                  <a:pt x="1975" y="1429"/>
                </a:cubicBezTo>
                <a:cubicBezTo>
                  <a:pt x="1975" y="1429"/>
                  <a:pt x="2021" y="1423"/>
                  <a:pt x="2064" y="1413"/>
                </a:cubicBezTo>
                <a:cubicBezTo>
                  <a:pt x="2108" y="1403"/>
                  <a:pt x="2153" y="1390"/>
                  <a:pt x="2153" y="1390"/>
                </a:cubicBezTo>
                <a:cubicBezTo>
                  <a:pt x="2170" y="1384"/>
                  <a:pt x="2187" y="1367"/>
                  <a:pt x="2190" y="1345"/>
                </a:cubicBezTo>
                <a:cubicBezTo>
                  <a:pt x="2190" y="1345"/>
                  <a:pt x="2198" y="1305"/>
                  <a:pt x="2205" y="1265"/>
                </a:cubicBezTo>
                <a:cubicBezTo>
                  <a:pt x="2208" y="1245"/>
                  <a:pt x="2209" y="1224"/>
                  <a:pt x="2211" y="1209"/>
                </a:cubicBezTo>
                <a:cubicBezTo>
                  <a:pt x="2212" y="1194"/>
                  <a:pt x="2213" y="1184"/>
                  <a:pt x="2213" y="1184"/>
                </a:cubicBezTo>
                <a:cubicBezTo>
                  <a:pt x="2214" y="1173"/>
                  <a:pt x="2212" y="1162"/>
                  <a:pt x="2209" y="1153"/>
                </a:cubicBezTo>
                <a:cubicBezTo>
                  <a:pt x="2205" y="1143"/>
                  <a:pt x="2198" y="1136"/>
                  <a:pt x="2191" y="1131"/>
                </a:cubicBezTo>
                <a:cubicBezTo>
                  <a:pt x="2191" y="1131"/>
                  <a:pt x="2151" y="1105"/>
                  <a:pt x="2111" y="1083"/>
                </a:cubicBezTo>
                <a:cubicBezTo>
                  <a:pt x="2092" y="1072"/>
                  <a:pt x="2072" y="1062"/>
                  <a:pt x="2057" y="1055"/>
                </a:cubicBezTo>
                <a:cubicBezTo>
                  <a:pt x="2042" y="1048"/>
                  <a:pt x="2031" y="1043"/>
                  <a:pt x="2031" y="1043"/>
                </a:cubicBezTo>
                <a:cubicBezTo>
                  <a:pt x="2015" y="1036"/>
                  <a:pt x="2003" y="1020"/>
                  <a:pt x="2002" y="1002"/>
                </a:cubicBezTo>
                <a:cubicBezTo>
                  <a:pt x="2002" y="1002"/>
                  <a:pt x="2001" y="995"/>
                  <a:pt x="2000" y="984"/>
                </a:cubicBezTo>
                <a:cubicBezTo>
                  <a:pt x="1999" y="972"/>
                  <a:pt x="1996" y="958"/>
                  <a:pt x="1993" y="943"/>
                </a:cubicBezTo>
                <a:cubicBezTo>
                  <a:pt x="1987" y="914"/>
                  <a:pt x="1981" y="884"/>
                  <a:pt x="1981" y="884"/>
                </a:cubicBezTo>
                <a:cubicBezTo>
                  <a:pt x="1981" y="884"/>
                  <a:pt x="1972" y="855"/>
                  <a:pt x="1963" y="827"/>
                </a:cubicBezTo>
                <a:cubicBezTo>
                  <a:pt x="1959" y="812"/>
                  <a:pt x="1954" y="798"/>
                  <a:pt x="1949" y="788"/>
                </a:cubicBezTo>
                <a:cubicBezTo>
                  <a:pt x="1945" y="777"/>
                  <a:pt x="1942" y="770"/>
                  <a:pt x="1942" y="770"/>
                </a:cubicBezTo>
                <a:cubicBezTo>
                  <a:pt x="1935" y="754"/>
                  <a:pt x="1938" y="734"/>
                  <a:pt x="1949" y="720"/>
                </a:cubicBezTo>
                <a:cubicBezTo>
                  <a:pt x="1949" y="720"/>
                  <a:pt x="1956" y="711"/>
                  <a:pt x="1966" y="698"/>
                </a:cubicBezTo>
                <a:cubicBezTo>
                  <a:pt x="1975" y="684"/>
                  <a:pt x="1988" y="666"/>
                  <a:pt x="2000" y="647"/>
                </a:cubicBezTo>
                <a:cubicBezTo>
                  <a:pt x="2024" y="608"/>
                  <a:pt x="2047" y="567"/>
                  <a:pt x="2047" y="567"/>
                </a:cubicBezTo>
                <a:cubicBezTo>
                  <a:pt x="2051" y="559"/>
                  <a:pt x="2053" y="549"/>
                  <a:pt x="2052" y="539"/>
                </a:cubicBezTo>
                <a:cubicBezTo>
                  <a:pt x="2051" y="529"/>
                  <a:pt x="2047" y="519"/>
                  <a:pt x="2041" y="510"/>
                </a:cubicBezTo>
                <a:cubicBezTo>
                  <a:pt x="2041" y="510"/>
                  <a:pt x="2035" y="501"/>
                  <a:pt x="2027" y="488"/>
                </a:cubicBezTo>
                <a:cubicBezTo>
                  <a:pt x="2018" y="476"/>
                  <a:pt x="2008" y="458"/>
                  <a:pt x="1995" y="442"/>
                </a:cubicBezTo>
                <a:cubicBezTo>
                  <a:pt x="1969" y="411"/>
                  <a:pt x="1944" y="379"/>
                  <a:pt x="1944" y="379"/>
                </a:cubicBezTo>
                <a:cubicBezTo>
                  <a:pt x="1930" y="361"/>
                  <a:pt x="1907" y="354"/>
                  <a:pt x="1890" y="358"/>
                </a:cubicBezTo>
                <a:cubicBezTo>
                  <a:pt x="1890" y="358"/>
                  <a:pt x="1844" y="367"/>
                  <a:pt x="1800" y="380"/>
                </a:cubicBezTo>
                <a:cubicBezTo>
                  <a:pt x="1757" y="391"/>
                  <a:pt x="1715" y="409"/>
                  <a:pt x="1715" y="409"/>
                </a:cubicBezTo>
                <a:cubicBezTo>
                  <a:pt x="1698" y="415"/>
                  <a:pt x="1679" y="412"/>
                  <a:pt x="1665" y="400"/>
                </a:cubicBezTo>
                <a:cubicBezTo>
                  <a:pt x="1665" y="400"/>
                  <a:pt x="1643" y="381"/>
                  <a:pt x="1617" y="365"/>
                </a:cubicBezTo>
                <a:cubicBezTo>
                  <a:pt x="1592" y="348"/>
                  <a:pt x="1567" y="332"/>
                  <a:pt x="1567" y="332"/>
                </a:cubicBezTo>
                <a:cubicBezTo>
                  <a:pt x="1567" y="332"/>
                  <a:pt x="1540" y="318"/>
                  <a:pt x="1514" y="304"/>
                </a:cubicBezTo>
                <a:cubicBezTo>
                  <a:pt x="1488" y="289"/>
                  <a:pt x="1459" y="278"/>
                  <a:pt x="1459" y="278"/>
                </a:cubicBezTo>
                <a:cubicBezTo>
                  <a:pt x="1443" y="271"/>
                  <a:pt x="1431" y="256"/>
                  <a:pt x="1429" y="239"/>
                </a:cubicBezTo>
                <a:cubicBezTo>
                  <a:pt x="1429" y="239"/>
                  <a:pt x="1423" y="193"/>
                  <a:pt x="1413" y="150"/>
                </a:cubicBezTo>
                <a:cubicBezTo>
                  <a:pt x="1403" y="106"/>
                  <a:pt x="1389" y="61"/>
                  <a:pt x="1389" y="61"/>
                </a:cubicBezTo>
                <a:cubicBezTo>
                  <a:pt x="1384" y="44"/>
                  <a:pt x="1367" y="27"/>
                  <a:pt x="1345" y="24"/>
                </a:cubicBezTo>
                <a:cubicBezTo>
                  <a:pt x="1345" y="24"/>
                  <a:pt x="1305" y="16"/>
                  <a:pt x="1265" y="9"/>
                </a:cubicBezTo>
                <a:cubicBezTo>
                  <a:pt x="1244" y="6"/>
                  <a:pt x="1224" y="5"/>
                  <a:pt x="1209" y="3"/>
                </a:cubicBezTo>
                <a:cubicBezTo>
                  <a:pt x="1194" y="2"/>
                  <a:pt x="1183" y="1"/>
                  <a:pt x="1183" y="1"/>
                </a:cubicBezTo>
                <a:cubicBezTo>
                  <a:pt x="1172" y="0"/>
                  <a:pt x="1161" y="2"/>
                  <a:pt x="1152" y="5"/>
                </a:cubicBezTo>
                <a:cubicBezTo>
                  <a:pt x="1143" y="9"/>
                  <a:pt x="1135" y="16"/>
                  <a:pt x="1131" y="23"/>
                </a:cubicBezTo>
                <a:cubicBezTo>
                  <a:pt x="1131" y="23"/>
                  <a:pt x="1105" y="63"/>
                  <a:pt x="1083" y="103"/>
                </a:cubicBezTo>
                <a:cubicBezTo>
                  <a:pt x="1072" y="122"/>
                  <a:pt x="1062" y="142"/>
                  <a:pt x="1055" y="157"/>
                </a:cubicBezTo>
                <a:cubicBezTo>
                  <a:pt x="1047" y="172"/>
                  <a:pt x="1043" y="183"/>
                  <a:pt x="1043" y="183"/>
                </a:cubicBezTo>
                <a:cubicBezTo>
                  <a:pt x="1036" y="199"/>
                  <a:pt x="1020" y="211"/>
                  <a:pt x="1002" y="212"/>
                </a:cubicBezTo>
                <a:cubicBezTo>
                  <a:pt x="1002" y="212"/>
                  <a:pt x="995" y="213"/>
                  <a:pt x="983" y="214"/>
                </a:cubicBezTo>
                <a:cubicBezTo>
                  <a:pt x="972" y="215"/>
                  <a:pt x="957" y="218"/>
                  <a:pt x="943" y="221"/>
                </a:cubicBezTo>
                <a:cubicBezTo>
                  <a:pt x="913" y="227"/>
                  <a:pt x="884" y="233"/>
                  <a:pt x="884" y="233"/>
                </a:cubicBezTo>
                <a:cubicBezTo>
                  <a:pt x="884" y="233"/>
                  <a:pt x="855" y="242"/>
                  <a:pt x="826" y="251"/>
                </a:cubicBezTo>
                <a:cubicBezTo>
                  <a:pt x="812" y="255"/>
                  <a:pt x="798" y="260"/>
                  <a:pt x="787" y="265"/>
                </a:cubicBezTo>
                <a:cubicBezTo>
                  <a:pt x="777" y="269"/>
                  <a:pt x="770" y="272"/>
                  <a:pt x="770" y="272"/>
                </a:cubicBezTo>
                <a:cubicBezTo>
                  <a:pt x="753" y="279"/>
                  <a:pt x="734" y="276"/>
                  <a:pt x="720" y="265"/>
                </a:cubicBezTo>
                <a:cubicBezTo>
                  <a:pt x="720" y="265"/>
                  <a:pt x="711" y="258"/>
                  <a:pt x="697" y="248"/>
                </a:cubicBezTo>
                <a:cubicBezTo>
                  <a:pt x="684" y="239"/>
                  <a:pt x="665" y="226"/>
                  <a:pt x="646" y="214"/>
                </a:cubicBezTo>
                <a:cubicBezTo>
                  <a:pt x="608" y="190"/>
                  <a:pt x="566" y="167"/>
                  <a:pt x="566" y="167"/>
                </a:cubicBezTo>
                <a:cubicBezTo>
                  <a:pt x="559" y="163"/>
                  <a:pt x="549" y="161"/>
                  <a:pt x="539" y="162"/>
                </a:cubicBezTo>
                <a:cubicBezTo>
                  <a:pt x="529" y="163"/>
                  <a:pt x="519" y="167"/>
                  <a:pt x="509" y="173"/>
                </a:cubicBezTo>
                <a:cubicBezTo>
                  <a:pt x="509" y="173"/>
                  <a:pt x="501" y="179"/>
                  <a:pt x="488" y="187"/>
                </a:cubicBezTo>
                <a:cubicBezTo>
                  <a:pt x="476" y="196"/>
                  <a:pt x="458" y="206"/>
                  <a:pt x="442" y="219"/>
                </a:cubicBezTo>
                <a:cubicBezTo>
                  <a:pt x="410" y="245"/>
                  <a:pt x="379" y="270"/>
                  <a:pt x="379" y="270"/>
                </a:cubicBezTo>
                <a:cubicBezTo>
                  <a:pt x="361" y="284"/>
                  <a:pt x="354" y="307"/>
                  <a:pt x="357" y="324"/>
                </a:cubicBezTo>
                <a:cubicBezTo>
                  <a:pt x="357" y="324"/>
                  <a:pt x="367" y="370"/>
                  <a:pt x="379" y="414"/>
                </a:cubicBezTo>
                <a:cubicBezTo>
                  <a:pt x="391" y="457"/>
                  <a:pt x="408" y="499"/>
                  <a:pt x="408" y="499"/>
                </a:cubicBezTo>
                <a:cubicBezTo>
                  <a:pt x="415" y="516"/>
                  <a:pt x="412" y="535"/>
                  <a:pt x="400" y="549"/>
                </a:cubicBezTo>
                <a:cubicBezTo>
                  <a:pt x="400" y="549"/>
                  <a:pt x="380" y="571"/>
                  <a:pt x="365" y="597"/>
                </a:cubicBezTo>
                <a:cubicBezTo>
                  <a:pt x="348" y="622"/>
                  <a:pt x="331" y="647"/>
                  <a:pt x="331" y="647"/>
                </a:cubicBezTo>
                <a:cubicBezTo>
                  <a:pt x="331" y="647"/>
                  <a:pt x="317" y="674"/>
                  <a:pt x="303" y="700"/>
                </a:cubicBezTo>
                <a:cubicBezTo>
                  <a:pt x="288" y="726"/>
                  <a:pt x="278" y="755"/>
                  <a:pt x="278" y="755"/>
                </a:cubicBezTo>
                <a:cubicBezTo>
                  <a:pt x="271" y="771"/>
                  <a:pt x="256" y="783"/>
                  <a:pt x="238" y="786"/>
                </a:cubicBezTo>
                <a:cubicBezTo>
                  <a:pt x="238" y="786"/>
                  <a:pt x="193" y="791"/>
                  <a:pt x="149" y="801"/>
                </a:cubicBezTo>
                <a:cubicBezTo>
                  <a:pt x="105" y="811"/>
                  <a:pt x="60" y="825"/>
                  <a:pt x="60" y="825"/>
                </a:cubicBezTo>
                <a:cubicBezTo>
                  <a:pt x="43" y="830"/>
                  <a:pt x="27" y="847"/>
                  <a:pt x="23" y="869"/>
                </a:cubicBezTo>
                <a:cubicBezTo>
                  <a:pt x="23" y="869"/>
                  <a:pt x="16" y="909"/>
                  <a:pt x="9" y="949"/>
                </a:cubicBezTo>
                <a:cubicBezTo>
                  <a:pt x="5" y="970"/>
                  <a:pt x="4" y="990"/>
                  <a:pt x="3" y="1005"/>
                </a:cubicBezTo>
                <a:cubicBezTo>
                  <a:pt x="1" y="1020"/>
                  <a:pt x="1" y="1031"/>
                  <a:pt x="1" y="1031"/>
                </a:cubicBezTo>
                <a:cubicBezTo>
                  <a:pt x="0" y="1042"/>
                  <a:pt x="1" y="1053"/>
                  <a:pt x="5" y="1062"/>
                </a:cubicBezTo>
                <a:cubicBezTo>
                  <a:pt x="9" y="1071"/>
                  <a:pt x="15" y="1079"/>
                  <a:pt x="23" y="1084"/>
                </a:cubicBezTo>
                <a:cubicBezTo>
                  <a:pt x="23" y="1084"/>
                  <a:pt x="62" y="1109"/>
                  <a:pt x="102" y="1131"/>
                </a:cubicBezTo>
                <a:cubicBezTo>
                  <a:pt x="122" y="1142"/>
                  <a:pt x="142" y="1152"/>
                  <a:pt x="157" y="1160"/>
                </a:cubicBezTo>
                <a:cubicBezTo>
                  <a:pt x="172" y="1167"/>
                  <a:pt x="183" y="1171"/>
                  <a:pt x="183" y="1171"/>
                </a:cubicBezTo>
                <a:cubicBezTo>
                  <a:pt x="199" y="1178"/>
                  <a:pt x="210" y="1194"/>
                  <a:pt x="212" y="1212"/>
                </a:cubicBezTo>
                <a:cubicBezTo>
                  <a:pt x="212" y="1212"/>
                  <a:pt x="213" y="1219"/>
                  <a:pt x="214" y="1231"/>
                </a:cubicBezTo>
                <a:cubicBezTo>
                  <a:pt x="215" y="1242"/>
                  <a:pt x="218" y="1257"/>
                  <a:pt x="221" y="1271"/>
                </a:cubicBezTo>
                <a:cubicBezTo>
                  <a:pt x="227" y="1301"/>
                  <a:pt x="233" y="1330"/>
                  <a:pt x="233" y="1330"/>
                </a:cubicBezTo>
                <a:cubicBezTo>
                  <a:pt x="233" y="1330"/>
                  <a:pt x="242" y="1359"/>
                  <a:pt x="251" y="1388"/>
                </a:cubicBezTo>
                <a:cubicBezTo>
                  <a:pt x="255" y="1402"/>
                  <a:pt x="259" y="1417"/>
                  <a:pt x="264" y="1427"/>
                </a:cubicBezTo>
                <a:cubicBezTo>
                  <a:pt x="269" y="1437"/>
                  <a:pt x="271" y="1444"/>
                  <a:pt x="271" y="1444"/>
                </a:cubicBezTo>
                <a:cubicBezTo>
                  <a:pt x="278" y="1461"/>
                  <a:pt x="276" y="1480"/>
                  <a:pt x="265" y="1494"/>
                </a:cubicBezTo>
                <a:cubicBezTo>
                  <a:pt x="265" y="1494"/>
                  <a:pt x="258" y="1503"/>
                  <a:pt x="248" y="1517"/>
                </a:cubicBezTo>
                <a:cubicBezTo>
                  <a:pt x="239" y="1530"/>
                  <a:pt x="226" y="1549"/>
                  <a:pt x="214" y="1568"/>
                </a:cubicBezTo>
                <a:cubicBezTo>
                  <a:pt x="189" y="1606"/>
                  <a:pt x="167" y="1648"/>
                  <a:pt x="167" y="1648"/>
                </a:cubicBezTo>
                <a:cubicBezTo>
                  <a:pt x="163" y="1656"/>
                  <a:pt x="160" y="1665"/>
                  <a:pt x="162" y="1675"/>
                </a:cubicBezTo>
                <a:cubicBezTo>
                  <a:pt x="163" y="1685"/>
                  <a:pt x="167" y="1695"/>
                  <a:pt x="173" y="1705"/>
                </a:cubicBezTo>
                <a:cubicBezTo>
                  <a:pt x="173" y="1705"/>
                  <a:pt x="178" y="1713"/>
                  <a:pt x="187" y="1726"/>
                </a:cubicBezTo>
                <a:cubicBezTo>
                  <a:pt x="195" y="1739"/>
                  <a:pt x="206" y="1756"/>
                  <a:pt x="219" y="1772"/>
                </a:cubicBezTo>
                <a:cubicBezTo>
                  <a:pt x="244" y="1804"/>
                  <a:pt x="270" y="1835"/>
                  <a:pt x="270" y="1835"/>
                </a:cubicBezTo>
                <a:cubicBezTo>
                  <a:pt x="284" y="1853"/>
                  <a:pt x="306" y="1860"/>
                  <a:pt x="324" y="1857"/>
                </a:cubicBezTo>
                <a:cubicBezTo>
                  <a:pt x="324" y="1857"/>
                  <a:pt x="370" y="1847"/>
                  <a:pt x="413" y="1835"/>
                </a:cubicBezTo>
                <a:cubicBezTo>
                  <a:pt x="456" y="1823"/>
                  <a:pt x="499" y="1806"/>
                  <a:pt x="499" y="1806"/>
                </a:cubicBezTo>
                <a:cubicBezTo>
                  <a:pt x="515" y="1799"/>
                  <a:pt x="534" y="1802"/>
                  <a:pt x="548" y="1814"/>
                </a:cubicBezTo>
                <a:cubicBezTo>
                  <a:pt x="548" y="1814"/>
                  <a:pt x="571" y="1834"/>
                  <a:pt x="597" y="1849"/>
                </a:cubicBezTo>
                <a:cubicBezTo>
                  <a:pt x="622" y="1866"/>
                  <a:pt x="647" y="1883"/>
                  <a:pt x="647" y="1883"/>
                </a:cubicBezTo>
                <a:cubicBezTo>
                  <a:pt x="647" y="1883"/>
                  <a:pt x="673" y="1897"/>
                  <a:pt x="700" y="1911"/>
                </a:cubicBezTo>
                <a:cubicBezTo>
                  <a:pt x="726" y="1926"/>
                  <a:pt x="754" y="1936"/>
                  <a:pt x="754" y="1936"/>
                </a:cubicBezTo>
                <a:cubicBezTo>
                  <a:pt x="771" y="1943"/>
                  <a:pt x="783" y="1958"/>
                  <a:pt x="785" y="1976"/>
                </a:cubicBezTo>
                <a:cubicBezTo>
                  <a:pt x="785" y="1976"/>
                  <a:pt x="791" y="2021"/>
                  <a:pt x="801" y="2065"/>
                </a:cubicBezTo>
                <a:cubicBezTo>
                  <a:pt x="811" y="2109"/>
                  <a:pt x="824" y="2154"/>
                  <a:pt x="824" y="2154"/>
                </a:cubicBezTo>
                <a:cubicBezTo>
                  <a:pt x="830" y="2171"/>
                  <a:pt x="847" y="2187"/>
                  <a:pt x="869" y="2191"/>
                </a:cubicBezTo>
                <a:cubicBezTo>
                  <a:pt x="869" y="2191"/>
                  <a:pt x="909" y="2198"/>
                  <a:pt x="949" y="2205"/>
                </a:cubicBezTo>
                <a:cubicBezTo>
                  <a:pt x="969" y="2209"/>
                  <a:pt x="990" y="2210"/>
                  <a:pt x="1005" y="2211"/>
                </a:cubicBezTo>
                <a:cubicBezTo>
                  <a:pt x="1020" y="2213"/>
                  <a:pt x="1030" y="2213"/>
                  <a:pt x="1030" y="2213"/>
                </a:cubicBezTo>
                <a:cubicBezTo>
                  <a:pt x="1041" y="2214"/>
                  <a:pt x="1052" y="2213"/>
                  <a:pt x="1061" y="2209"/>
                </a:cubicBezTo>
                <a:close/>
                <a:moveTo>
                  <a:pt x="1063" y="1737"/>
                </a:moveTo>
                <a:cubicBezTo>
                  <a:pt x="1048" y="1735"/>
                  <a:pt x="1032" y="1735"/>
                  <a:pt x="1017" y="1732"/>
                </a:cubicBezTo>
                <a:cubicBezTo>
                  <a:pt x="1002" y="1729"/>
                  <a:pt x="987" y="1726"/>
                  <a:pt x="972" y="1724"/>
                </a:cubicBezTo>
                <a:cubicBezTo>
                  <a:pt x="960" y="1722"/>
                  <a:pt x="960" y="1722"/>
                  <a:pt x="960" y="1722"/>
                </a:cubicBezTo>
                <a:cubicBezTo>
                  <a:pt x="950" y="1718"/>
                  <a:pt x="950" y="1718"/>
                  <a:pt x="950" y="1718"/>
                </a:cubicBezTo>
                <a:cubicBezTo>
                  <a:pt x="943" y="1716"/>
                  <a:pt x="935" y="1714"/>
                  <a:pt x="929" y="1712"/>
                </a:cubicBezTo>
                <a:cubicBezTo>
                  <a:pt x="900" y="1706"/>
                  <a:pt x="876" y="1693"/>
                  <a:pt x="854" y="1685"/>
                </a:cubicBezTo>
                <a:cubicBezTo>
                  <a:pt x="843" y="1682"/>
                  <a:pt x="834" y="1676"/>
                  <a:pt x="825" y="1672"/>
                </a:cubicBezTo>
                <a:cubicBezTo>
                  <a:pt x="817" y="1667"/>
                  <a:pt x="810" y="1663"/>
                  <a:pt x="804" y="1660"/>
                </a:cubicBezTo>
                <a:cubicBezTo>
                  <a:pt x="792" y="1654"/>
                  <a:pt x="785" y="1650"/>
                  <a:pt x="785" y="1650"/>
                </a:cubicBezTo>
                <a:cubicBezTo>
                  <a:pt x="785" y="1650"/>
                  <a:pt x="778" y="1646"/>
                  <a:pt x="767" y="1638"/>
                </a:cubicBezTo>
                <a:cubicBezTo>
                  <a:pt x="761" y="1635"/>
                  <a:pt x="754" y="1630"/>
                  <a:pt x="746" y="1625"/>
                </a:cubicBezTo>
                <a:cubicBezTo>
                  <a:pt x="738" y="1620"/>
                  <a:pt x="729" y="1614"/>
                  <a:pt x="721" y="1606"/>
                </a:cubicBezTo>
                <a:cubicBezTo>
                  <a:pt x="703" y="1591"/>
                  <a:pt x="681" y="1575"/>
                  <a:pt x="661" y="1554"/>
                </a:cubicBezTo>
                <a:cubicBezTo>
                  <a:pt x="656" y="1549"/>
                  <a:pt x="651" y="1543"/>
                  <a:pt x="646" y="1538"/>
                </a:cubicBezTo>
                <a:cubicBezTo>
                  <a:pt x="638" y="1530"/>
                  <a:pt x="638" y="1530"/>
                  <a:pt x="638" y="1530"/>
                </a:cubicBezTo>
                <a:cubicBezTo>
                  <a:pt x="631" y="1521"/>
                  <a:pt x="631" y="1521"/>
                  <a:pt x="631" y="1521"/>
                </a:cubicBezTo>
                <a:cubicBezTo>
                  <a:pt x="621" y="1510"/>
                  <a:pt x="611" y="1498"/>
                  <a:pt x="601" y="1486"/>
                </a:cubicBezTo>
                <a:cubicBezTo>
                  <a:pt x="592" y="1473"/>
                  <a:pt x="584" y="1460"/>
                  <a:pt x="576" y="1447"/>
                </a:cubicBezTo>
                <a:cubicBezTo>
                  <a:pt x="571" y="1441"/>
                  <a:pt x="567" y="1435"/>
                  <a:pt x="563" y="1429"/>
                </a:cubicBezTo>
                <a:cubicBezTo>
                  <a:pt x="560" y="1422"/>
                  <a:pt x="556" y="1415"/>
                  <a:pt x="553" y="1409"/>
                </a:cubicBezTo>
                <a:cubicBezTo>
                  <a:pt x="546" y="1396"/>
                  <a:pt x="539" y="1384"/>
                  <a:pt x="534" y="1372"/>
                </a:cubicBezTo>
                <a:cubicBezTo>
                  <a:pt x="529" y="1359"/>
                  <a:pt x="524" y="1348"/>
                  <a:pt x="519" y="1337"/>
                </a:cubicBezTo>
                <a:cubicBezTo>
                  <a:pt x="517" y="1332"/>
                  <a:pt x="515" y="1327"/>
                  <a:pt x="513" y="1322"/>
                </a:cubicBezTo>
                <a:cubicBezTo>
                  <a:pt x="511" y="1317"/>
                  <a:pt x="510" y="1312"/>
                  <a:pt x="509" y="1307"/>
                </a:cubicBezTo>
                <a:cubicBezTo>
                  <a:pt x="506" y="1298"/>
                  <a:pt x="503" y="1290"/>
                  <a:pt x="501" y="1284"/>
                </a:cubicBezTo>
                <a:cubicBezTo>
                  <a:pt x="497" y="1271"/>
                  <a:pt x="495" y="1263"/>
                  <a:pt x="495" y="1263"/>
                </a:cubicBezTo>
                <a:cubicBezTo>
                  <a:pt x="495" y="1263"/>
                  <a:pt x="493" y="1256"/>
                  <a:pt x="491" y="1242"/>
                </a:cubicBezTo>
                <a:cubicBezTo>
                  <a:pt x="489" y="1236"/>
                  <a:pt x="488" y="1228"/>
                  <a:pt x="486" y="1218"/>
                </a:cubicBezTo>
                <a:cubicBezTo>
                  <a:pt x="485" y="1214"/>
                  <a:pt x="484" y="1209"/>
                  <a:pt x="483" y="1204"/>
                </a:cubicBezTo>
                <a:cubicBezTo>
                  <a:pt x="482" y="1198"/>
                  <a:pt x="482" y="1193"/>
                  <a:pt x="481" y="1187"/>
                </a:cubicBezTo>
                <a:cubicBezTo>
                  <a:pt x="480" y="1176"/>
                  <a:pt x="478" y="1163"/>
                  <a:pt x="477" y="1150"/>
                </a:cubicBezTo>
                <a:cubicBezTo>
                  <a:pt x="475" y="1136"/>
                  <a:pt x="477" y="1122"/>
                  <a:pt x="476" y="1108"/>
                </a:cubicBezTo>
                <a:cubicBezTo>
                  <a:pt x="476" y="1101"/>
                  <a:pt x="476" y="1093"/>
                  <a:pt x="476" y="1086"/>
                </a:cubicBezTo>
                <a:cubicBezTo>
                  <a:pt x="476" y="1078"/>
                  <a:pt x="477" y="1071"/>
                  <a:pt x="477" y="1063"/>
                </a:cubicBezTo>
                <a:cubicBezTo>
                  <a:pt x="479" y="1048"/>
                  <a:pt x="480" y="1033"/>
                  <a:pt x="482" y="1017"/>
                </a:cubicBezTo>
                <a:cubicBezTo>
                  <a:pt x="485" y="1002"/>
                  <a:pt x="488" y="987"/>
                  <a:pt x="490" y="972"/>
                </a:cubicBezTo>
                <a:cubicBezTo>
                  <a:pt x="492" y="961"/>
                  <a:pt x="492" y="961"/>
                  <a:pt x="492" y="961"/>
                </a:cubicBezTo>
                <a:cubicBezTo>
                  <a:pt x="496" y="950"/>
                  <a:pt x="496" y="950"/>
                  <a:pt x="496" y="950"/>
                </a:cubicBezTo>
                <a:cubicBezTo>
                  <a:pt x="498" y="943"/>
                  <a:pt x="500" y="936"/>
                  <a:pt x="502" y="929"/>
                </a:cubicBezTo>
                <a:cubicBezTo>
                  <a:pt x="508" y="900"/>
                  <a:pt x="521" y="876"/>
                  <a:pt x="529" y="854"/>
                </a:cubicBezTo>
                <a:cubicBezTo>
                  <a:pt x="532" y="843"/>
                  <a:pt x="538" y="834"/>
                  <a:pt x="542" y="826"/>
                </a:cubicBezTo>
                <a:cubicBezTo>
                  <a:pt x="547" y="817"/>
                  <a:pt x="551" y="810"/>
                  <a:pt x="554" y="804"/>
                </a:cubicBezTo>
                <a:cubicBezTo>
                  <a:pt x="560" y="792"/>
                  <a:pt x="564" y="785"/>
                  <a:pt x="564" y="785"/>
                </a:cubicBezTo>
                <a:cubicBezTo>
                  <a:pt x="564" y="785"/>
                  <a:pt x="568" y="778"/>
                  <a:pt x="576" y="767"/>
                </a:cubicBezTo>
                <a:cubicBezTo>
                  <a:pt x="579" y="762"/>
                  <a:pt x="584" y="755"/>
                  <a:pt x="589" y="747"/>
                </a:cubicBezTo>
                <a:cubicBezTo>
                  <a:pt x="594" y="739"/>
                  <a:pt x="600" y="730"/>
                  <a:pt x="608" y="721"/>
                </a:cubicBezTo>
                <a:cubicBezTo>
                  <a:pt x="623" y="703"/>
                  <a:pt x="639" y="681"/>
                  <a:pt x="660" y="662"/>
                </a:cubicBezTo>
                <a:cubicBezTo>
                  <a:pt x="665" y="657"/>
                  <a:pt x="671" y="651"/>
                  <a:pt x="676" y="646"/>
                </a:cubicBezTo>
                <a:cubicBezTo>
                  <a:pt x="684" y="638"/>
                  <a:pt x="684" y="638"/>
                  <a:pt x="684" y="638"/>
                </a:cubicBezTo>
                <a:cubicBezTo>
                  <a:pt x="693" y="631"/>
                  <a:pt x="693" y="631"/>
                  <a:pt x="693" y="631"/>
                </a:cubicBezTo>
                <a:cubicBezTo>
                  <a:pt x="705" y="621"/>
                  <a:pt x="716" y="612"/>
                  <a:pt x="728" y="602"/>
                </a:cubicBezTo>
                <a:cubicBezTo>
                  <a:pt x="741" y="592"/>
                  <a:pt x="754" y="585"/>
                  <a:pt x="767" y="576"/>
                </a:cubicBezTo>
                <a:cubicBezTo>
                  <a:pt x="773" y="572"/>
                  <a:pt x="779" y="567"/>
                  <a:pt x="785" y="563"/>
                </a:cubicBezTo>
                <a:cubicBezTo>
                  <a:pt x="792" y="560"/>
                  <a:pt x="799" y="557"/>
                  <a:pt x="805" y="553"/>
                </a:cubicBezTo>
                <a:cubicBezTo>
                  <a:pt x="818" y="547"/>
                  <a:pt x="830" y="539"/>
                  <a:pt x="842" y="534"/>
                </a:cubicBezTo>
                <a:cubicBezTo>
                  <a:pt x="855" y="529"/>
                  <a:pt x="866" y="524"/>
                  <a:pt x="877" y="520"/>
                </a:cubicBezTo>
                <a:cubicBezTo>
                  <a:pt x="882" y="517"/>
                  <a:pt x="887" y="515"/>
                  <a:pt x="892" y="513"/>
                </a:cubicBezTo>
                <a:cubicBezTo>
                  <a:pt x="897" y="512"/>
                  <a:pt x="902" y="510"/>
                  <a:pt x="907" y="509"/>
                </a:cubicBezTo>
                <a:cubicBezTo>
                  <a:pt x="916" y="506"/>
                  <a:pt x="924" y="504"/>
                  <a:pt x="930" y="502"/>
                </a:cubicBezTo>
                <a:cubicBezTo>
                  <a:pt x="943" y="498"/>
                  <a:pt x="951" y="495"/>
                  <a:pt x="951" y="495"/>
                </a:cubicBezTo>
                <a:cubicBezTo>
                  <a:pt x="951" y="495"/>
                  <a:pt x="958" y="494"/>
                  <a:pt x="972" y="491"/>
                </a:cubicBezTo>
                <a:cubicBezTo>
                  <a:pt x="978" y="490"/>
                  <a:pt x="986" y="488"/>
                  <a:pt x="996" y="486"/>
                </a:cubicBezTo>
                <a:cubicBezTo>
                  <a:pt x="1000" y="485"/>
                  <a:pt x="1005" y="484"/>
                  <a:pt x="1010" y="483"/>
                </a:cubicBezTo>
                <a:cubicBezTo>
                  <a:pt x="1016" y="482"/>
                  <a:pt x="1021" y="482"/>
                  <a:pt x="1027" y="481"/>
                </a:cubicBezTo>
                <a:cubicBezTo>
                  <a:pt x="1039" y="480"/>
                  <a:pt x="1051" y="479"/>
                  <a:pt x="1064" y="477"/>
                </a:cubicBezTo>
                <a:cubicBezTo>
                  <a:pt x="1078" y="476"/>
                  <a:pt x="1092" y="477"/>
                  <a:pt x="1106" y="476"/>
                </a:cubicBezTo>
                <a:cubicBezTo>
                  <a:pt x="1113" y="476"/>
                  <a:pt x="1121" y="476"/>
                  <a:pt x="1128" y="476"/>
                </a:cubicBezTo>
                <a:cubicBezTo>
                  <a:pt x="1136" y="476"/>
                  <a:pt x="1143" y="477"/>
                  <a:pt x="1151" y="478"/>
                </a:cubicBezTo>
                <a:cubicBezTo>
                  <a:pt x="1166" y="479"/>
                  <a:pt x="1182" y="480"/>
                  <a:pt x="1197" y="482"/>
                </a:cubicBezTo>
                <a:cubicBezTo>
                  <a:pt x="1212" y="485"/>
                  <a:pt x="1227" y="488"/>
                  <a:pt x="1242" y="491"/>
                </a:cubicBezTo>
                <a:cubicBezTo>
                  <a:pt x="1253" y="493"/>
                  <a:pt x="1253" y="493"/>
                  <a:pt x="1253" y="493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71" y="498"/>
                  <a:pt x="1278" y="500"/>
                  <a:pt x="1285" y="502"/>
                </a:cubicBezTo>
                <a:cubicBezTo>
                  <a:pt x="1314" y="509"/>
                  <a:pt x="1338" y="521"/>
                  <a:pt x="1360" y="529"/>
                </a:cubicBezTo>
                <a:cubicBezTo>
                  <a:pt x="1371" y="533"/>
                  <a:pt x="1380" y="538"/>
                  <a:pt x="1388" y="543"/>
                </a:cubicBezTo>
                <a:cubicBezTo>
                  <a:pt x="1397" y="547"/>
                  <a:pt x="1404" y="551"/>
                  <a:pt x="1410" y="554"/>
                </a:cubicBezTo>
                <a:cubicBezTo>
                  <a:pt x="1422" y="560"/>
                  <a:pt x="1429" y="564"/>
                  <a:pt x="1429" y="564"/>
                </a:cubicBezTo>
                <a:cubicBezTo>
                  <a:pt x="1429" y="564"/>
                  <a:pt x="1436" y="568"/>
                  <a:pt x="1447" y="576"/>
                </a:cubicBezTo>
                <a:cubicBezTo>
                  <a:pt x="1452" y="580"/>
                  <a:pt x="1459" y="584"/>
                  <a:pt x="1467" y="590"/>
                </a:cubicBezTo>
                <a:cubicBezTo>
                  <a:pt x="1475" y="595"/>
                  <a:pt x="1485" y="600"/>
                  <a:pt x="1493" y="608"/>
                </a:cubicBezTo>
                <a:cubicBezTo>
                  <a:pt x="1511" y="623"/>
                  <a:pt x="1533" y="639"/>
                  <a:pt x="1552" y="661"/>
                </a:cubicBezTo>
                <a:cubicBezTo>
                  <a:pt x="1557" y="666"/>
                  <a:pt x="1563" y="671"/>
                  <a:pt x="1568" y="676"/>
                </a:cubicBezTo>
                <a:cubicBezTo>
                  <a:pt x="1576" y="684"/>
                  <a:pt x="1576" y="684"/>
                  <a:pt x="1576" y="684"/>
                </a:cubicBezTo>
                <a:cubicBezTo>
                  <a:pt x="1583" y="693"/>
                  <a:pt x="1583" y="693"/>
                  <a:pt x="1583" y="693"/>
                </a:cubicBezTo>
                <a:cubicBezTo>
                  <a:pt x="1593" y="705"/>
                  <a:pt x="1602" y="717"/>
                  <a:pt x="1612" y="729"/>
                </a:cubicBezTo>
                <a:cubicBezTo>
                  <a:pt x="1622" y="741"/>
                  <a:pt x="1629" y="754"/>
                  <a:pt x="1638" y="767"/>
                </a:cubicBezTo>
                <a:cubicBezTo>
                  <a:pt x="1642" y="773"/>
                  <a:pt x="1647" y="779"/>
                  <a:pt x="1651" y="786"/>
                </a:cubicBezTo>
                <a:cubicBezTo>
                  <a:pt x="1654" y="792"/>
                  <a:pt x="1657" y="799"/>
                  <a:pt x="1661" y="805"/>
                </a:cubicBezTo>
                <a:cubicBezTo>
                  <a:pt x="1667" y="818"/>
                  <a:pt x="1675" y="830"/>
                  <a:pt x="1680" y="843"/>
                </a:cubicBezTo>
                <a:cubicBezTo>
                  <a:pt x="1685" y="855"/>
                  <a:pt x="1690" y="867"/>
                  <a:pt x="1694" y="877"/>
                </a:cubicBezTo>
                <a:cubicBezTo>
                  <a:pt x="1697" y="883"/>
                  <a:pt x="1699" y="888"/>
                  <a:pt x="1701" y="893"/>
                </a:cubicBezTo>
                <a:cubicBezTo>
                  <a:pt x="1702" y="898"/>
                  <a:pt x="1704" y="903"/>
                  <a:pt x="1705" y="907"/>
                </a:cubicBezTo>
                <a:cubicBezTo>
                  <a:pt x="1708" y="916"/>
                  <a:pt x="1710" y="924"/>
                  <a:pt x="1712" y="931"/>
                </a:cubicBezTo>
                <a:cubicBezTo>
                  <a:pt x="1716" y="944"/>
                  <a:pt x="1719" y="951"/>
                  <a:pt x="1719" y="951"/>
                </a:cubicBezTo>
                <a:cubicBezTo>
                  <a:pt x="1719" y="951"/>
                  <a:pt x="1720" y="959"/>
                  <a:pt x="1723" y="972"/>
                </a:cubicBezTo>
                <a:cubicBezTo>
                  <a:pt x="1724" y="979"/>
                  <a:pt x="1726" y="987"/>
                  <a:pt x="1728" y="996"/>
                </a:cubicBezTo>
                <a:cubicBezTo>
                  <a:pt x="1729" y="1001"/>
                  <a:pt x="1730" y="1005"/>
                  <a:pt x="1731" y="1011"/>
                </a:cubicBezTo>
                <a:cubicBezTo>
                  <a:pt x="1732" y="1016"/>
                  <a:pt x="1732" y="1021"/>
                  <a:pt x="1733" y="1027"/>
                </a:cubicBezTo>
                <a:cubicBezTo>
                  <a:pt x="1734" y="1039"/>
                  <a:pt x="1735" y="1051"/>
                  <a:pt x="1737" y="1065"/>
                </a:cubicBezTo>
                <a:cubicBezTo>
                  <a:pt x="1738" y="1078"/>
                  <a:pt x="1737" y="1092"/>
                  <a:pt x="1738" y="1106"/>
                </a:cubicBezTo>
                <a:cubicBezTo>
                  <a:pt x="1738" y="1114"/>
                  <a:pt x="1738" y="1121"/>
                  <a:pt x="1738" y="1129"/>
                </a:cubicBezTo>
                <a:cubicBezTo>
                  <a:pt x="1738" y="1136"/>
                  <a:pt x="1737" y="1144"/>
                  <a:pt x="1736" y="1151"/>
                </a:cubicBezTo>
                <a:cubicBezTo>
                  <a:pt x="1735" y="1166"/>
                  <a:pt x="1734" y="1182"/>
                  <a:pt x="1732" y="1197"/>
                </a:cubicBezTo>
                <a:cubicBezTo>
                  <a:pt x="1729" y="1212"/>
                  <a:pt x="1726" y="1227"/>
                  <a:pt x="1723" y="1242"/>
                </a:cubicBezTo>
                <a:cubicBezTo>
                  <a:pt x="1721" y="1254"/>
                  <a:pt x="1721" y="1254"/>
                  <a:pt x="1721" y="1254"/>
                </a:cubicBezTo>
                <a:cubicBezTo>
                  <a:pt x="1718" y="1264"/>
                  <a:pt x="1718" y="1264"/>
                  <a:pt x="1718" y="1264"/>
                </a:cubicBezTo>
                <a:cubicBezTo>
                  <a:pt x="1716" y="1272"/>
                  <a:pt x="1714" y="1279"/>
                  <a:pt x="1712" y="1286"/>
                </a:cubicBezTo>
                <a:cubicBezTo>
                  <a:pt x="1705" y="1314"/>
                  <a:pt x="1693" y="1338"/>
                  <a:pt x="1685" y="1360"/>
                </a:cubicBezTo>
                <a:cubicBezTo>
                  <a:pt x="1681" y="1371"/>
                  <a:pt x="1676" y="1380"/>
                  <a:pt x="1671" y="1389"/>
                </a:cubicBezTo>
                <a:cubicBezTo>
                  <a:pt x="1667" y="1397"/>
                  <a:pt x="1663" y="1404"/>
                  <a:pt x="1660" y="1410"/>
                </a:cubicBezTo>
                <a:cubicBezTo>
                  <a:pt x="1654" y="1423"/>
                  <a:pt x="1650" y="1429"/>
                  <a:pt x="1650" y="1429"/>
                </a:cubicBezTo>
                <a:cubicBezTo>
                  <a:pt x="1650" y="1429"/>
                  <a:pt x="1646" y="1436"/>
                  <a:pt x="1638" y="1447"/>
                </a:cubicBezTo>
                <a:cubicBezTo>
                  <a:pt x="1634" y="1453"/>
                  <a:pt x="1630" y="1460"/>
                  <a:pt x="1624" y="1468"/>
                </a:cubicBezTo>
                <a:cubicBezTo>
                  <a:pt x="1619" y="1476"/>
                  <a:pt x="1614" y="1485"/>
                  <a:pt x="1606" y="1493"/>
                </a:cubicBezTo>
                <a:cubicBezTo>
                  <a:pt x="1591" y="1511"/>
                  <a:pt x="1575" y="1533"/>
                  <a:pt x="1553" y="1553"/>
                </a:cubicBezTo>
                <a:cubicBezTo>
                  <a:pt x="1548" y="1558"/>
                  <a:pt x="1543" y="1563"/>
                  <a:pt x="1538" y="1568"/>
                </a:cubicBezTo>
                <a:cubicBezTo>
                  <a:pt x="1530" y="1576"/>
                  <a:pt x="1530" y="1576"/>
                  <a:pt x="1530" y="1576"/>
                </a:cubicBezTo>
                <a:cubicBezTo>
                  <a:pt x="1521" y="1583"/>
                  <a:pt x="1521" y="1583"/>
                  <a:pt x="1521" y="1583"/>
                </a:cubicBezTo>
                <a:cubicBezTo>
                  <a:pt x="1509" y="1593"/>
                  <a:pt x="1497" y="1603"/>
                  <a:pt x="1485" y="1613"/>
                </a:cubicBezTo>
                <a:cubicBezTo>
                  <a:pt x="1473" y="1622"/>
                  <a:pt x="1460" y="1630"/>
                  <a:pt x="1447" y="1638"/>
                </a:cubicBezTo>
                <a:cubicBezTo>
                  <a:pt x="1441" y="1643"/>
                  <a:pt x="1435" y="1647"/>
                  <a:pt x="1428" y="1651"/>
                </a:cubicBezTo>
                <a:cubicBezTo>
                  <a:pt x="1422" y="1654"/>
                  <a:pt x="1415" y="1658"/>
                  <a:pt x="1409" y="1661"/>
                </a:cubicBezTo>
                <a:cubicBezTo>
                  <a:pt x="1396" y="1668"/>
                  <a:pt x="1384" y="1675"/>
                  <a:pt x="1371" y="1680"/>
                </a:cubicBezTo>
                <a:cubicBezTo>
                  <a:pt x="1359" y="1685"/>
                  <a:pt x="1347" y="1690"/>
                  <a:pt x="1337" y="1695"/>
                </a:cubicBezTo>
                <a:cubicBezTo>
                  <a:pt x="1331" y="1697"/>
                  <a:pt x="1326" y="1699"/>
                  <a:pt x="1321" y="1701"/>
                </a:cubicBezTo>
                <a:cubicBezTo>
                  <a:pt x="1316" y="1703"/>
                  <a:pt x="1311" y="1704"/>
                  <a:pt x="1307" y="1706"/>
                </a:cubicBezTo>
                <a:cubicBezTo>
                  <a:pt x="1298" y="1708"/>
                  <a:pt x="1290" y="1711"/>
                  <a:pt x="1283" y="1713"/>
                </a:cubicBezTo>
                <a:cubicBezTo>
                  <a:pt x="1271" y="1717"/>
                  <a:pt x="1263" y="1719"/>
                  <a:pt x="1263" y="1719"/>
                </a:cubicBezTo>
                <a:cubicBezTo>
                  <a:pt x="1263" y="1719"/>
                  <a:pt x="1255" y="1721"/>
                  <a:pt x="1242" y="1723"/>
                </a:cubicBezTo>
                <a:cubicBezTo>
                  <a:pt x="1235" y="1725"/>
                  <a:pt x="1227" y="1726"/>
                  <a:pt x="1218" y="1728"/>
                </a:cubicBezTo>
                <a:cubicBezTo>
                  <a:pt x="1214" y="1729"/>
                  <a:pt x="1209" y="1730"/>
                  <a:pt x="1203" y="1731"/>
                </a:cubicBezTo>
                <a:cubicBezTo>
                  <a:pt x="1198" y="1732"/>
                  <a:pt x="1193" y="1732"/>
                  <a:pt x="1187" y="1733"/>
                </a:cubicBezTo>
                <a:cubicBezTo>
                  <a:pt x="1175" y="1734"/>
                  <a:pt x="1163" y="1736"/>
                  <a:pt x="1149" y="1737"/>
                </a:cubicBezTo>
                <a:cubicBezTo>
                  <a:pt x="1136" y="1739"/>
                  <a:pt x="1122" y="1737"/>
                  <a:pt x="1108" y="1738"/>
                </a:cubicBezTo>
                <a:cubicBezTo>
                  <a:pt x="1100" y="1738"/>
                  <a:pt x="1093" y="1738"/>
                  <a:pt x="1085" y="1738"/>
                </a:cubicBezTo>
                <a:cubicBezTo>
                  <a:pt x="1078" y="1738"/>
                  <a:pt x="1070" y="1737"/>
                  <a:pt x="1063" y="17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3022E821-22A7-4911-A9CC-709F1631BE39}"/>
              </a:ext>
            </a:extLst>
          </p:cNvPr>
          <p:cNvSpPr>
            <a:spLocks noEditPoints="1"/>
          </p:cNvSpPr>
          <p:nvPr/>
        </p:nvSpPr>
        <p:spPr bwMode="auto">
          <a:xfrm rot="20950732">
            <a:off x="2200303" y="4465320"/>
            <a:ext cx="866775" cy="866775"/>
          </a:xfrm>
          <a:custGeom>
            <a:avLst/>
            <a:gdLst>
              <a:gd name="T0" fmla="*/ 1556 w 2147"/>
              <a:gd name="T1" fmla="*/ 2043 h 2146"/>
              <a:gd name="T2" fmla="*/ 1677 w 2147"/>
              <a:gd name="T3" fmla="*/ 1743 h 2146"/>
              <a:gd name="T4" fmla="*/ 1989 w 2147"/>
              <a:gd name="T5" fmla="*/ 1654 h 2146"/>
              <a:gd name="T6" fmla="*/ 2112 w 2147"/>
              <a:gd name="T7" fmla="*/ 1444 h 2146"/>
              <a:gd name="T8" fmla="*/ 1959 w 2147"/>
              <a:gd name="T9" fmla="*/ 1239 h 2146"/>
              <a:gd name="T10" fmla="*/ 1973 w 2147"/>
              <a:gd name="T11" fmla="*/ 1018 h 2146"/>
              <a:gd name="T12" fmla="*/ 2131 w 2147"/>
              <a:gd name="T13" fmla="*/ 836 h 2146"/>
              <a:gd name="T14" fmla="*/ 2089 w 2147"/>
              <a:gd name="T15" fmla="*/ 626 h 2146"/>
              <a:gd name="T16" fmla="*/ 1781 w 2147"/>
              <a:gd name="T17" fmla="*/ 516 h 2146"/>
              <a:gd name="T18" fmla="*/ 1650 w 2147"/>
              <a:gd name="T19" fmla="*/ 250 h 2146"/>
              <a:gd name="T20" fmla="*/ 1475 w 2147"/>
              <a:gd name="T21" fmla="*/ 39 h 2146"/>
              <a:gd name="T22" fmla="*/ 1287 w 2147"/>
              <a:gd name="T23" fmla="*/ 172 h 2146"/>
              <a:gd name="T24" fmla="*/ 1060 w 2147"/>
              <a:gd name="T25" fmla="*/ 172 h 2146"/>
              <a:gd name="T26" fmla="*/ 899 w 2147"/>
              <a:gd name="T27" fmla="*/ 83 h 2146"/>
              <a:gd name="T28" fmla="*/ 703 w 2147"/>
              <a:gd name="T29" fmla="*/ 27 h 2146"/>
              <a:gd name="T30" fmla="*/ 565 w 2147"/>
              <a:gd name="T31" fmla="*/ 329 h 2146"/>
              <a:gd name="T32" fmla="*/ 340 w 2147"/>
              <a:gd name="T33" fmla="*/ 508 h 2146"/>
              <a:gd name="T34" fmla="*/ 49 w 2147"/>
              <a:gd name="T35" fmla="*/ 647 h 2146"/>
              <a:gd name="T36" fmla="*/ 151 w 2147"/>
              <a:gd name="T37" fmla="*/ 841 h 2146"/>
              <a:gd name="T38" fmla="*/ 173 w 2147"/>
              <a:gd name="T39" fmla="*/ 1026 h 2146"/>
              <a:gd name="T40" fmla="*/ 132 w 2147"/>
              <a:gd name="T41" fmla="*/ 1209 h 2146"/>
              <a:gd name="T42" fmla="*/ 11 w 2147"/>
              <a:gd name="T43" fmla="*/ 1390 h 2146"/>
              <a:gd name="T44" fmla="*/ 285 w 2147"/>
              <a:gd name="T45" fmla="*/ 1559 h 2146"/>
              <a:gd name="T46" fmla="*/ 490 w 2147"/>
              <a:gd name="T47" fmla="*/ 1760 h 2146"/>
              <a:gd name="T48" fmla="*/ 596 w 2147"/>
              <a:gd name="T49" fmla="*/ 2075 h 2146"/>
              <a:gd name="T50" fmla="*/ 797 w 2147"/>
              <a:gd name="T51" fmla="*/ 2039 h 2146"/>
              <a:gd name="T52" fmla="*/ 967 w 2147"/>
              <a:gd name="T53" fmla="*/ 1967 h 2146"/>
              <a:gd name="T54" fmla="*/ 1192 w 2147"/>
              <a:gd name="T55" fmla="*/ 1992 h 2146"/>
              <a:gd name="T56" fmla="*/ 1366 w 2147"/>
              <a:gd name="T57" fmla="*/ 2143 h 2146"/>
              <a:gd name="T58" fmla="*/ 964 w 2147"/>
              <a:gd name="T59" fmla="*/ 1694 h 2146"/>
              <a:gd name="T60" fmla="*/ 802 w 2147"/>
              <a:gd name="T61" fmla="*/ 1643 h 2146"/>
              <a:gd name="T62" fmla="*/ 660 w 2147"/>
              <a:gd name="T63" fmla="*/ 1550 h 2146"/>
              <a:gd name="T64" fmla="*/ 575 w 2147"/>
              <a:gd name="T65" fmla="*/ 1460 h 2146"/>
              <a:gd name="T66" fmla="*/ 495 w 2147"/>
              <a:gd name="T67" fmla="*/ 1327 h 2146"/>
              <a:gd name="T68" fmla="*/ 447 w 2147"/>
              <a:gd name="T69" fmla="*/ 1155 h 2146"/>
              <a:gd name="T70" fmla="*/ 443 w 2147"/>
              <a:gd name="T71" fmla="*/ 1040 h 2146"/>
              <a:gd name="T72" fmla="*/ 459 w 2147"/>
              <a:gd name="T73" fmla="*/ 926 h 2146"/>
              <a:gd name="T74" fmla="*/ 525 w 2147"/>
              <a:gd name="T75" fmla="*/ 760 h 2146"/>
              <a:gd name="T76" fmla="*/ 618 w 2147"/>
              <a:gd name="T77" fmla="*/ 636 h 2146"/>
              <a:gd name="T78" fmla="*/ 712 w 2147"/>
              <a:gd name="T79" fmla="*/ 556 h 2146"/>
              <a:gd name="T80" fmla="*/ 862 w 2147"/>
              <a:gd name="T81" fmla="*/ 478 h 2146"/>
              <a:gd name="T82" fmla="*/ 1029 w 2147"/>
              <a:gd name="T83" fmla="*/ 444 h 2146"/>
              <a:gd name="T84" fmla="*/ 1127 w 2147"/>
              <a:gd name="T85" fmla="*/ 445 h 2146"/>
              <a:gd name="T86" fmla="*/ 1260 w 2147"/>
              <a:gd name="T87" fmla="*/ 470 h 2146"/>
              <a:gd name="T88" fmla="*/ 1396 w 2147"/>
              <a:gd name="T89" fmla="*/ 530 h 2146"/>
              <a:gd name="T90" fmla="*/ 1527 w 2147"/>
              <a:gd name="T91" fmla="*/ 635 h 2146"/>
              <a:gd name="T92" fmla="*/ 1631 w 2147"/>
              <a:gd name="T93" fmla="*/ 779 h 2146"/>
              <a:gd name="T94" fmla="*/ 1682 w 2147"/>
              <a:gd name="T95" fmla="*/ 906 h 2146"/>
              <a:gd name="T96" fmla="*/ 1704 w 2147"/>
              <a:gd name="T97" fmla="*/ 1045 h 2146"/>
              <a:gd name="T98" fmla="*/ 1699 w 2147"/>
              <a:gd name="T99" fmla="*/ 1151 h 2146"/>
              <a:gd name="T100" fmla="*/ 1670 w 2147"/>
              <a:gd name="T101" fmla="*/ 1281 h 2146"/>
              <a:gd name="T102" fmla="*/ 1610 w 2147"/>
              <a:gd name="T103" fmla="*/ 1405 h 2146"/>
              <a:gd name="T104" fmla="*/ 1496 w 2147"/>
              <a:gd name="T105" fmla="*/ 1542 h 2146"/>
              <a:gd name="T106" fmla="*/ 1348 w 2147"/>
              <a:gd name="T107" fmla="*/ 1641 h 2146"/>
              <a:gd name="T108" fmla="*/ 1219 w 2147"/>
              <a:gd name="T109" fmla="*/ 1688 h 2146"/>
              <a:gd name="T110" fmla="*/ 1086 w 2147"/>
              <a:gd name="T111" fmla="*/ 170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47" h="2146">
                <a:moveTo>
                  <a:pt x="1366" y="2143"/>
                </a:moveTo>
                <a:cubicBezTo>
                  <a:pt x="1366" y="2143"/>
                  <a:pt x="1376" y="2140"/>
                  <a:pt x="1391" y="2135"/>
                </a:cubicBezTo>
                <a:cubicBezTo>
                  <a:pt x="1405" y="2131"/>
                  <a:pt x="1425" y="2126"/>
                  <a:pt x="1444" y="2119"/>
                </a:cubicBezTo>
                <a:cubicBezTo>
                  <a:pt x="1482" y="2104"/>
                  <a:pt x="1520" y="2088"/>
                  <a:pt x="1520" y="2088"/>
                </a:cubicBezTo>
                <a:cubicBezTo>
                  <a:pt x="1541" y="2080"/>
                  <a:pt x="1554" y="2061"/>
                  <a:pt x="1556" y="2043"/>
                </a:cubicBezTo>
                <a:cubicBezTo>
                  <a:pt x="1556" y="2043"/>
                  <a:pt x="1561" y="1997"/>
                  <a:pt x="1562" y="1951"/>
                </a:cubicBezTo>
                <a:cubicBezTo>
                  <a:pt x="1563" y="1907"/>
                  <a:pt x="1560" y="1861"/>
                  <a:pt x="1560" y="1861"/>
                </a:cubicBezTo>
                <a:cubicBezTo>
                  <a:pt x="1558" y="1844"/>
                  <a:pt x="1567" y="1826"/>
                  <a:pt x="1582" y="1816"/>
                </a:cubicBezTo>
                <a:cubicBezTo>
                  <a:pt x="1582" y="1816"/>
                  <a:pt x="1608" y="1801"/>
                  <a:pt x="1630" y="1781"/>
                </a:cubicBezTo>
                <a:cubicBezTo>
                  <a:pt x="1654" y="1762"/>
                  <a:pt x="1677" y="1743"/>
                  <a:pt x="1677" y="1743"/>
                </a:cubicBezTo>
                <a:cubicBezTo>
                  <a:pt x="1677" y="1743"/>
                  <a:pt x="1698" y="1722"/>
                  <a:pt x="1720" y="1700"/>
                </a:cubicBezTo>
                <a:cubicBezTo>
                  <a:pt x="1742" y="1680"/>
                  <a:pt x="1760" y="1656"/>
                  <a:pt x="1760" y="1656"/>
                </a:cubicBezTo>
                <a:cubicBezTo>
                  <a:pt x="1772" y="1642"/>
                  <a:pt x="1790" y="1635"/>
                  <a:pt x="1807" y="1638"/>
                </a:cubicBezTo>
                <a:cubicBezTo>
                  <a:pt x="1807" y="1638"/>
                  <a:pt x="1852" y="1647"/>
                  <a:pt x="1897" y="1650"/>
                </a:cubicBezTo>
                <a:cubicBezTo>
                  <a:pt x="1942" y="1653"/>
                  <a:pt x="1989" y="1654"/>
                  <a:pt x="1989" y="1654"/>
                </a:cubicBezTo>
                <a:cubicBezTo>
                  <a:pt x="2006" y="1654"/>
                  <a:pt x="2027" y="1642"/>
                  <a:pt x="2037" y="1622"/>
                </a:cubicBezTo>
                <a:cubicBezTo>
                  <a:pt x="2037" y="1622"/>
                  <a:pt x="2056" y="1586"/>
                  <a:pt x="2075" y="1550"/>
                </a:cubicBezTo>
                <a:cubicBezTo>
                  <a:pt x="2084" y="1532"/>
                  <a:pt x="2091" y="1513"/>
                  <a:pt x="2097" y="1499"/>
                </a:cubicBezTo>
                <a:cubicBezTo>
                  <a:pt x="2103" y="1484"/>
                  <a:pt x="2107" y="1475"/>
                  <a:pt x="2107" y="1475"/>
                </a:cubicBezTo>
                <a:cubicBezTo>
                  <a:pt x="2111" y="1465"/>
                  <a:pt x="2113" y="1454"/>
                  <a:pt x="2112" y="1444"/>
                </a:cubicBezTo>
                <a:cubicBezTo>
                  <a:pt x="2111" y="1434"/>
                  <a:pt x="2107" y="1425"/>
                  <a:pt x="2101" y="1418"/>
                </a:cubicBezTo>
                <a:cubicBezTo>
                  <a:pt x="2101" y="1418"/>
                  <a:pt x="2071" y="1381"/>
                  <a:pt x="2040" y="1349"/>
                </a:cubicBezTo>
                <a:cubicBezTo>
                  <a:pt x="2024" y="1332"/>
                  <a:pt x="2008" y="1317"/>
                  <a:pt x="1996" y="1305"/>
                </a:cubicBezTo>
                <a:cubicBezTo>
                  <a:pt x="1984" y="1294"/>
                  <a:pt x="1975" y="1286"/>
                  <a:pt x="1975" y="1286"/>
                </a:cubicBezTo>
                <a:cubicBezTo>
                  <a:pt x="1961" y="1275"/>
                  <a:pt x="1955" y="1257"/>
                  <a:pt x="1959" y="1239"/>
                </a:cubicBezTo>
                <a:cubicBezTo>
                  <a:pt x="1959" y="1239"/>
                  <a:pt x="1960" y="1232"/>
                  <a:pt x="1962" y="1220"/>
                </a:cubicBezTo>
                <a:cubicBezTo>
                  <a:pt x="1965" y="1209"/>
                  <a:pt x="1966" y="1195"/>
                  <a:pt x="1968" y="1180"/>
                </a:cubicBezTo>
                <a:cubicBezTo>
                  <a:pt x="1971" y="1150"/>
                  <a:pt x="1974" y="1120"/>
                  <a:pt x="1974" y="1120"/>
                </a:cubicBezTo>
                <a:cubicBezTo>
                  <a:pt x="1974" y="1120"/>
                  <a:pt x="1974" y="1090"/>
                  <a:pt x="1974" y="1060"/>
                </a:cubicBezTo>
                <a:cubicBezTo>
                  <a:pt x="1974" y="1045"/>
                  <a:pt x="1974" y="1029"/>
                  <a:pt x="1973" y="1018"/>
                </a:cubicBezTo>
                <a:cubicBezTo>
                  <a:pt x="1972" y="1007"/>
                  <a:pt x="1971" y="1000"/>
                  <a:pt x="1971" y="1000"/>
                </a:cubicBezTo>
                <a:cubicBezTo>
                  <a:pt x="1969" y="982"/>
                  <a:pt x="1978" y="964"/>
                  <a:pt x="1992" y="954"/>
                </a:cubicBezTo>
                <a:cubicBezTo>
                  <a:pt x="1992" y="954"/>
                  <a:pt x="2002" y="947"/>
                  <a:pt x="2015" y="937"/>
                </a:cubicBezTo>
                <a:cubicBezTo>
                  <a:pt x="2028" y="927"/>
                  <a:pt x="2046" y="913"/>
                  <a:pt x="2063" y="899"/>
                </a:cubicBezTo>
                <a:cubicBezTo>
                  <a:pt x="2098" y="869"/>
                  <a:pt x="2131" y="836"/>
                  <a:pt x="2131" y="836"/>
                </a:cubicBezTo>
                <a:cubicBezTo>
                  <a:pt x="2138" y="830"/>
                  <a:pt x="2143" y="821"/>
                  <a:pt x="2145" y="812"/>
                </a:cubicBezTo>
                <a:cubicBezTo>
                  <a:pt x="2147" y="802"/>
                  <a:pt x="2146" y="791"/>
                  <a:pt x="2143" y="780"/>
                </a:cubicBezTo>
                <a:cubicBezTo>
                  <a:pt x="2143" y="780"/>
                  <a:pt x="2140" y="770"/>
                  <a:pt x="2136" y="756"/>
                </a:cubicBezTo>
                <a:cubicBezTo>
                  <a:pt x="2131" y="741"/>
                  <a:pt x="2126" y="721"/>
                  <a:pt x="2119" y="702"/>
                </a:cubicBezTo>
                <a:cubicBezTo>
                  <a:pt x="2104" y="664"/>
                  <a:pt x="2089" y="626"/>
                  <a:pt x="2089" y="626"/>
                </a:cubicBezTo>
                <a:cubicBezTo>
                  <a:pt x="2081" y="605"/>
                  <a:pt x="2062" y="592"/>
                  <a:pt x="2044" y="590"/>
                </a:cubicBezTo>
                <a:cubicBezTo>
                  <a:pt x="2044" y="590"/>
                  <a:pt x="1997" y="586"/>
                  <a:pt x="1952" y="585"/>
                </a:cubicBezTo>
                <a:cubicBezTo>
                  <a:pt x="1907" y="583"/>
                  <a:pt x="1861" y="587"/>
                  <a:pt x="1861" y="587"/>
                </a:cubicBezTo>
                <a:cubicBezTo>
                  <a:pt x="1844" y="588"/>
                  <a:pt x="1827" y="579"/>
                  <a:pt x="1817" y="564"/>
                </a:cubicBezTo>
                <a:cubicBezTo>
                  <a:pt x="1817" y="564"/>
                  <a:pt x="1801" y="538"/>
                  <a:pt x="1781" y="516"/>
                </a:cubicBezTo>
                <a:cubicBezTo>
                  <a:pt x="1762" y="493"/>
                  <a:pt x="1743" y="469"/>
                  <a:pt x="1743" y="469"/>
                </a:cubicBezTo>
                <a:cubicBezTo>
                  <a:pt x="1743" y="469"/>
                  <a:pt x="1722" y="448"/>
                  <a:pt x="1701" y="427"/>
                </a:cubicBezTo>
                <a:cubicBezTo>
                  <a:pt x="1680" y="405"/>
                  <a:pt x="1656" y="386"/>
                  <a:pt x="1656" y="386"/>
                </a:cubicBezTo>
                <a:cubicBezTo>
                  <a:pt x="1642" y="375"/>
                  <a:pt x="1636" y="357"/>
                  <a:pt x="1639" y="339"/>
                </a:cubicBezTo>
                <a:cubicBezTo>
                  <a:pt x="1639" y="339"/>
                  <a:pt x="1647" y="294"/>
                  <a:pt x="1650" y="250"/>
                </a:cubicBezTo>
                <a:cubicBezTo>
                  <a:pt x="1654" y="205"/>
                  <a:pt x="1654" y="158"/>
                  <a:pt x="1654" y="158"/>
                </a:cubicBezTo>
                <a:cubicBezTo>
                  <a:pt x="1654" y="140"/>
                  <a:pt x="1643" y="119"/>
                  <a:pt x="1623" y="109"/>
                </a:cubicBezTo>
                <a:cubicBezTo>
                  <a:pt x="1623" y="109"/>
                  <a:pt x="1587" y="90"/>
                  <a:pt x="1550" y="71"/>
                </a:cubicBezTo>
                <a:cubicBezTo>
                  <a:pt x="1532" y="62"/>
                  <a:pt x="1513" y="55"/>
                  <a:pt x="1499" y="49"/>
                </a:cubicBezTo>
                <a:cubicBezTo>
                  <a:pt x="1485" y="43"/>
                  <a:pt x="1475" y="39"/>
                  <a:pt x="1475" y="39"/>
                </a:cubicBezTo>
                <a:cubicBezTo>
                  <a:pt x="1465" y="35"/>
                  <a:pt x="1454" y="34"/>
                  <a:pt x="1444" y="34"/>
                </a:cubicBezTo>
                <a:cubicBezTo>
                  <a:pt x="1434" y="35"/>
                  <a:pt x="1425" y="39"/>
                  <a:pt x="1418" y="45"/>
                </a:cubicBezTo>
                <a:cubicBezTo>
                  <a:pt x="1418" y="45"/>
                  <a:pt x="1382" y="75"/>
                  <a:pt x="1349" y="107"/>
                </a:cubicBezTo>
                <a:cubicBezTo>
                  <a:pt x="1333" y="122"/>
                  <a:pt x="1317" y="138"/>
                  <a:pt x="1306" y="150"/>
                </a:cubicBezTo>
                <a:cubicBezTo>
                  <a:pt x="1294" y="163"/>
                  <a:pt x="1287" y="172"/>
                  <a:pt x="1287" y="172"/>
                </a:cubicBezTo>
                <a:cubicBezTo>
                  <a:pt x="1275" y="185"/>
                  <a:pt x="1257" y="191"/>
                  <a:pt x="1239" y="188"/>
                </a:cubicBezTo>
                <a:cubicBezTo>
                  <a:pt x="1239" y="188"/>
                  <a:pt x="1232" y="186"/>
                  <a:pt x="1221" y="184"/>
                </a:cubicBezTo>
                <a:cubicBezTo>
                  <a:pt x="1210" y="181"/>
                  <a:pt x="1195" y="180"/>
                  <a:pt x="1180" y="178"/>
                </a:cubicBezTo>
                <a:cubicBezTo>
                  <a:pt x="1150" y="175"/>
                  <a:pt x="1120" y="172"/>
                  <a:pt x="1120" y="172"/>
                </a:cubicBezTo>
                <a:cubicBezTo>
                  <a:pt x="1120" y="172"/>
                  <a:pt x="1090" y="172"/>
                  <a:pt x="1060" y="172"/>
                </a:cubicBezTo>
                <a:cubicBezTo>
                  <a:pt x="1045" y="172"/>
                  <a:pt x="1030" y="172"/>
                  <a:pt x="1019" y="173"/>
                </a:cubicBezTo>
                <a:cubicBezTo>
                  <a:pt x="1007" y="174"/>
                  <a:pt x="1000" y="175"/>
                  <a:pt x="1000" y="175"/>
                </a:cubicBezTo>
                <a:cubicBezTo>
                  <a:pt x="982" y="177"/>
                  <a:pt x="964" y="169"/>
                  <a:pt x="954" y="154"/>
                </a:cubicBezTo>
                <a:cubicBezTo>
                  <a:pt x="954" y="154"/>
                  <a:pt x="948" y="145"/>
                  <a:pt x="938" y="131"/>
                </a:cubicBezTo>
                <a:cubicBezTo>
                  <a:pt x="928" y="118"/>
                  <a:pt x="914" y="101"/>
                  <a:pt x="899" y="83"/>
                </a:cubicBezTo>
                <a:cubicBezTo>
                  <a:pt x="870" y="49"/>
                  <a:pt x="837" y="15"/>
                  <a:pt x="837" y="15"/>
                </a:cubicBezTo>
                <a:cubicBezTo>
                  <a:pt x="830" y="8"/>
                  <a:pt x="822" y="3"/>
                  <a:pt x="812" y="1"/>
                </a:cubicBezTo>
                <a:cubicBezTo>
                  <a:pt x="802" y="0"/>
                  <a:pt x="791" y="0"/>
                  <a:pt x="781" y="3"/>
                </a:cubicBezTo>
                <a:cubicBezTo>
                  <a:pt x="781" y="3"/>
                  <a:pt x="771" y="6"/>
                  <a:pt x="756" y="10"/>
                </a:cubicBezTo>
                <a:cubicBezTo>
                  <a:pt x="741" y="15"/>
                  <a:pt x="722" y="20"/>
                  <a:pt x="703" y="27"/>
                </a:cubicBezTo>
                <a:cubicBezTo>
                  <a:pt x="665" y="42"/>
                  <a:pt x="627" y="58"/>
                  <a:pt x="627" y="58"/>
                </a:cubicBezTo>
                <a:cubicBezTo>
                  <a:pt x="606" y="65"/>
                  <a:pt x="592" y="85"/>
                  <a:pt x="590" y="102"/>
                </a:cubicBezTo>
                <a:cubicBezTo>
                  <a:pt x="590" y="102"/>
                  <a:pt x="586" y="149"/>
                  <a:pt x="585" y="194"/>
                </a:cubicBezTo>
                <a:cubicBezTo>
                  <a:pt x="583" y="239"/>
                  <a:pt x="587" y="285"/>
                  <a:pt x="587" y="285"/>
                </a:cubicBezTo>
                <a:cubicBezTo>
                  <a:pt x="588" y="302"/>
                  <a:pt x="580" y="320"/>
                  <a:pt x="565" y="329"/>
                </a:cubicBezTo>
                <a:cubicBezTo>
                  <a:pt x="565" y="329"/>
                  <a:pt x="539" y="345"/>
                  <a:pt x="516" y="365"/>
                </a:cubicBezTo>
                <a:cubicBezTo>
                  <a:pt x="493" y="384"/>
                  <a:pt x="470" y="403"/>
                  <a:pt x="470" y="403"/>
                </a:cubicBezTo>
                <a:cubicBezTo>
                  <a:pt x="470" y="403"/>
                  <a:pt x="448" y="424"/>
                  <a:pt x="427" y="446"/>
                </a:cubicBezTo>
                <a:cubicBezTo>
                  <a:pt x="405" y="466"/>
                  <a:pt x="387" y="490"/>
                  <a:pt x="387" y="490"/>
                </a:cubicBezTo>
                <a:cubicBezTo>
                  <a:pt x="375" y="504"/>
                  <a:pt x="357" y="511"/>
                  <a:pt x="340" y="508"/>
                </a:cubicBezTo>
                <a:cubicBezTo>
                  <a:pt x="340" y="508"/>
                  <a:pt x="295" y="499"/>
                  <a:pt x="250" y="496"/>
                </a:cubicBezTo>
                <a:cubicBezTo>
                  <a:pt x="205" y="492"/>
                  <a:pt x="158" y="492"/>
                  <a:pt x="158" y="492"/>
                </a:cubicBezTo>
                <a:cubicBezTo>
                  <a:pt x="140" y="492"/>
                  <a:pt x="120" y="503"/>
                  <a:pt x="110" y="524"/>
                </a:cubicBezTo>
                <a:cubicBezTo>
                  <a:pt x="110" y="524"/>
                  <a:pt x="91" y="560"/>
                  <a:pt x="72" y="596"/>
                </a:cubicBezTo>
                <a:cubicBezTo>
                  <a:pt x="63" y="614"/>
                  <a:pt x="55" y="633"/>
                  <a:pt x="49" y="647"/>
                </a:cubicBezTo>
                <a:cubicBezTo>
                  <a:pt x="44" y="661"/>
                  <a:pt x="40" y="671"/>
                  <a:pt x="40" y="671"/>
                </a:cubicBezTo>
                <a:cubicBezTo>
                  <a:pt x="36" y="681"/>
                  <a:pt x="34" y="692"/>
                  <a:pt x="35" y="702"/>
                </a:cubicBezTo>
                <a:cubicBezTo>
                  <a:pt x="36" y="712"/>
                  <a:pt x="40" y="721"/>
                  <a:pt x="45" y="728"/>
                </a:cubicBezTo>
                <a:cubicBezTo>
                  <a:pt x="45" y="728"/>
                  <a:pt x="76" y="764"/>
                  <a:pt x="107" y="797"/>
                </a:cubicBezTo>
                <a:cubicBezTo>
                  <a:pt x="123" y="813"/>
                  <a:pt x="139" y="829"/>
                  <a:pt x="151" y="841"/>
                </a:cubicBezTo>
                <a:cubicBezTo>
                  <a:pt x="163" y="852"/>
                  <a:pt x="172" y="859"/>
                  <a:pt x="172" y="859"/>
                </a:cubicBezTo>
                <a:cubicBezTo>
                  <a:pt x="185" y="871"/>
                  <a:pt x="191" y="889"/>
                  <a:pt x="188" y="907"/>
                </a:cubicBezTo>
                <a:cubicBezTo>
                  <a:pt x="188" y="907"/>
                  <a:pt x="186" y="914"/>
                  <a:pt x="184" y="925"/>
                </a:cubicBezTo>
                <a:cubicBezTo>
                  <a:pt x="182" y="936"/>
                  <a:pt x="180" y="951"/>
                  <a:pt x="179" y="966"/>
                </a:cubicBezTo>
                <a:cubicBezTo>
                  <a:pt x="176" y="996"/>
                  <a:pt x="173" y="1026"/>
                  <a:pt x="173" y="1026"/>
                </a:cubicBezTo>
                <a:cubicBezTo>
                  <a:pt x="173" y="1026"/>
                  <a:pt x="173" y="1056"/>
                  <a:pt x="173" y="1086"/>
                </a:cubicBezTo>
                <a:cubicBezTo>
                  <a:pt x="172" y="1101"/>
                  <a:pt x="172" y="1116"/>
                  <a:pt x="174" y="1128"/>
                </a:cubicBezTo>
                <a:cubicBezTo>
                  <a:pt x="175" y="1139"/>
                  <a:pt x="176" y="1146"/>
                  <a:pt x="176" y="1146"/>
                </a:cubicBezTo>
                <a:cubicBezTo>
                  <a:pt x="177" y="1164"/>
                  <a:pt x="169" y="1182"/>
                  <a:pt x="155" y="1192"/>
                </a:cubicBezTo>
                <a:cubicBezTo>
                  <a:pt x="155" y="1192"/>
                  <a:pt x="145" y="1198"/>
                  <a:pt x="132" y="1209"/>
                </a:cubicBezTo>
                <a:cubicBezTo>
                  <a:pt x="119" y="1219"/>
                  <a:pt x="101" y="1233"/>
                  <a:pt x="84" y="1247"/>
                </a:cubicBezTo>
                <a:cubicBezTo>
                  <a:pt x="49" y="1276"/>
                  <a:pt x="15" y="1309"/>
                  <a:pt x="15" y="1309"/>
                </a:cubicBezTo>
                <a:cubicBezTo>
                  <a:pt x="9" y="1316"/>
                  <a:pt x="4" y="1325"/>
                  <a:pt x="2" y="1334"/>
                </a:cubicBezTo>
                <a:cubicBezTo>
                  <a:pt x="0" y="1344"/>
                  <a:pt x="1" y="1355"/>
                  <a:pt x="4" y="1366"/>
                </a:cubicBezTo>
                <a:cubicBezTo>
                  <a:pt x="4" y="1366"/>
                  <a:pt x="7" y="1375"/>
                  <a:pt x="11" y="1390"/>
                </a:cubicBezTo>
                <a:cubicBezTo>
                  <a:pt x="15" y="1405"/>
                  <a:pt x="20" y="1425"/>
                  <a:pt x="28" y="1444"/>
                </a:cubicBezTo>
                <a:cubicBezTo>
                  <a:pt x="43" y="1482"/>
                  <a:pt x="58" y="1519"/>
                  <a:pt x="58" y="1519"/>
                </a:cubicBezTo>
                <a:cubicBezTo>
                  <a:pt x="66" y="1541"/>
                  <a:pt x="85" y="1554"/>
                  <a:pt x="103" y="1556"/>
                </a:cubicBezTo>
                <a:cubicBezTo>
                  <a:pt x="103" y="1556"/>
                  <a:pt x="150" y="1560"/>
                  <a:pt x="195" y="1561"/>
                </a:cubicBezTo>
                <a:cubicBezTo>
                  <a:pt x="239" y="1563"/>
                  <a:pt x="285" y="1559"/>
                  <a:pt x="285" y="1559"/>
                </a:cubicBezTo>
                <a:cubicBezTo>
                  <a:pt x="303" y="1558"/>
                  <a:pt x="320" y="1567"/>
                  <a:pt x="330" y="1582"/>
                </a:cubicBezTo>
                <a:cubicBezTo>
                  <a:pt x="330" y="1582"/>
                  <a:pt x="346" y="1607"/>
                  <a:pt x="366" y="1630"/>
                </a:cubicBezTo>
                <a:cubicBezTo>
                  <a:pt x="385" y="1653"/>
                  <a:pt x="404" y="1677"/>
                  <a:pt x="404" y="1677"/>
                </a:cubicBezTo>
                <a:cubicBezTo>
                  <a:pt x="404" y="1677"/>
                  <a:pt x="425" y="1698"/>
                  <a:pt x="446" y="1719"/>
                </a:cubicBezTo>
                <a:cubicBezTo>
                  <a:pt x="466" y="1741"/>
                  <a:pt x="490" y="1760"/>
                  <a:pt x="490" y="1760"/>
                </a:cubicBezTo>
                <a:cubicBezTo>
                  <a:pt x="504" y="1771"/>
                  <a:pt x="511" y="1789"/>
                  <a:pt x="508" y="1806"/>
                </a:cubicBezTo>
                <a:cubicBezTo>
                  <a:pt x="508" y="1806"/>
                  <a:pt x="500" y="1852"/>
                  <a:pt x="497" y="1896"/>
                </a:cubicBezTo>
                <a:cubicBezTo>
                  <a:pt x="493" y="1941"/>
                  <a:pt x="493" y="1988"/>
                  <a:pt x="493" y="1988"/>
                </a:cubicBezTo>
                <a:cubicBezTo>
                  <a:pt x="492" y="2006"/>
                  <a:pt x="504" y="2027"/>
                  <a:pt x="524" y="2037"/>
                </a:cubicBezTo>
                <a:cubicBezTo>
                  <a:pt x="524" y="2037"/>
                  <a:pt x="560" y="2056"/>
                  <a:pt x="596" y="2075"/>
                </a:cubicBezTo>
                <a:cubicBezTo>
                  <a:pt x="614" y="2084"/>
                  <a:pt x="634" y="2091"/>
                  <a:pt x="648" y="2097"/>
                </a:cubicBezTo>
                <a:cubicBezTo>
                  <a:pt x="662" y="2103"/>
                  <a:pt x="671" y="2106"/>
                  <a:pt x="671" y="2106"/>
                </a:cubicBezTo>
                <a:cubicBezTo>
                  <a:pt x="682" y="2111"/>
                  <a:pt x="692" y="2112"/>
                  <a:pt x="702" y="2112"/>
                </a:cubicBezTo>
                <a:cubicBezTo>
                  <a:pt x="712" y="2111"/>
                  <a:pt x="722" y="2107"/>
                  <a:pt x="728" y="2101"/>
                </a:cubicBezTo>
                <a:cubicBezTo>
                  <a:pt x="728" y="2101"/>
                  <a:pt x="765" y="2071"/>
                  <a:pt x="797" y="2039"/>
                </a:cubicBezTo>
                <a:cubicBezTo>
                  <a:pt x="814" y="2023"/>
                  <a:pt x="830" y="2007"/>
                  <a:pt x="841" y="1995"/>
                </a:cubicBezTo>
                <a:cubicBezTo>
                  <a:pt x="852" y="1983"/>
                  <a:pt x="860" y="1974"/>
                  <a:pt x="860" y="1974"/>
                </a:cubicBezTo>
                <a:cubicBezTo>
                  <a:pt x="871" y="1961"/>
                  <a:pt x="890" y="1955"/>
                  <a:pt x="907" y="1958"/>
                </a:cubicBezTo>
                <a:cubicBezTo>
                  <a:pt x="907" y="1958"/>
                  <a:pt x="915" y="1960"/>
                  <a:pt x="926" y="1962"/>
                </a:cubicBezTo>
                <a:cubicBezTo>
                  <a:pt x="937" y="1965"/>
                  <a:pt x="952" y="1966"/>
                  <a:pt x="967" y="1967"/>
                </a:cubicBezTo>
                <a:cubicBezTo>
                  <a:pt x="997" y="1970"/>
                  <a:pt x="1027" y="1973"/>
                  <a:pt x="1027" y="1973"/>
                </a:cubicBezTo>
                <a:cubicBezTo>
                  <a:pt x="1027" y="1973"/>
                  <a:pt x="1057" y="1974"/>
                  <a:pt x="1087" y="1974"/>
                </a:cubicBezTo>
                <a:cubicBezTo>
                  <a:pt x="1102" y="1974"/>
                  <a:pt x="1117" y="1974"/>
                  <a:pt x="1128" y="1972"/>
                </a:cubicBezTo>
                <a:cubicBezTo>
                  <a:pt x="1139" y="1971"/>
                  <a:pt x="1147" y="1971"/>
                  <a:pt x="1147" y="1971"/>
                </a:cubicBezTo>
                <a:cubicBezTo>
                  <a:pt x="1165" y="1969"/>
                  <a:pt x="1182" y="1977"/>
                  <a:pt x="1192" y="1992"/>
                </a:cubicBezTo>
                <a:cubicBezTo>
                  <a:pt x="1192" y="1992"/>
                  <a:pt x="1199" y="2001"/>
                  <a:pt x="1209" y="2015"/>
                </a:cubicBezTo>
                <a:cubicBezTo>
                  <a:pt x="1219" y="2028"/>
                  <a:pt x="1233" y="2045"/>
                  <a:pt x="1248" y="2063"/>
                </a:cubicBezTo>
                <a:cubicBezTo>
                  <a:pt x="1277" y="2097"/>
                  <a:pt x="1310" y="2131"/>
                  <a:pt x="1310" y="2131"/>
                </a:cubicBezTo>
                <a:cubicBezTo>
                  <a:pt x="1316" y="2137"/>
                  <a:pt x="1325" y="2142"/>
                  <a:pt x="1335" y="2144"/>
                </a:cubicBezTo>
                <a:cubicBezTo>
                  <a:pt x="1344" y="2146"/>
                  <a:pt x="1355" y="2146"/>
                  <a:pt x="1366" y="2143"/>
                </a:cubicBezTo>
                <a:close/>
                <a:moveTo>
                  <a:pt x="1041" y="1704"/>
                </a:moveTo>
                <a:cubicBezTo>
                  <a:pt x="1041" y="1704"/>
                  <a:pt x="1033" y="1703"/>
                  <a:pt x="1019" y="1701"/>
                </a:cubicBezTo>
                <a:cubicBezTo>
                  <a:pt x="1013" y="1701"/>
                  <a:pt x="1004" y="1700"/>
                  <a:pt x="995" y="1699"/>
                </a:cubicBezTo>
                <a:cubicBezTo>
                  <a:pt x="990" y="1699"/>
                  <a:pt x="985" y="1698"/>
                  <a:pt x="980" y="1698"/>
                </a:cubicBezTo>
                <a:cubicBezTo>
                  <a:pt x="975" y="1697"/>
                  <a:pt x="969" y="1695"/>
                  <a:pt x="964" y="1694"/>
                </a:cubicBezTo>
                <a:cubicBezTo>
                  <a:pt x="952" y="1692"/>
                  <a:pt x="940" y="1690"/>
                  <a:pt x="927" y="1687"/>
                </a:cubicBezTo>
                <a:cubicBezTo>
                  <a:pt x="914" y="1685"/>
                  <a:pt x="900" y="1679"/>
                  <a:pt x="886" y="1675"/>
                </a:cubicBezTo>
                <a:cubicBezTo>
                  <a:pt x="879" y="1673"/>
                  <a:pt x="872" y="1671"/>
                  <a:pt x="865" y="1669"/>
                </a:cubicBezTo>
                <a:cubicBezTo>
                  <a:pt x="858" y="1667"/>
                  <a:pt x="851" y="1664"/>
                  <a:pt x="844" y="1661"/>
                </a:cubicBezTo>
                <a:cubicBezTo>
                  <a:pt x="830" y="1655"/>
                  <a:pt x="816" y="1650"/>
                  <a:pt x="802" y="1643"/>
                </a:cubicBezTo>
                <a:cubicBezTo>
                  <a:pt x="788" y="1636"/>
                  <a:pt x="774" y="1628"/>
                  <a:pt x="761" y="1621"/>
                </a:cubicBezTo>
                <a:cubicBezTo>
                  <a:pt x="751" y="1616"/>
                  <a:pt x="751" y="1616"/>
                  <a:pt x="751" y="1616"/>
                </a:cubicBezTo>
                <a:cubicBezTo>
                  <a:pt x="741" y="1610"/>
                  <a:pt x="741" y="1610"/>
                  <a:pt x="741" y="1610"/>
                </a:cubicBezTo>
                <a:cubicBezTo>
                  <a:pt x="735" y="1606"/>
                  <a:pt x="729" y="1602"/>
                  <a:pt x="723" y="1598"/>
                </a:cubicBezTo>
                <a:cubicBezTo>
                  <a:pt x="698" y="1583"/>
                  <a:pt x="678" y="1564"/>
                  <a:pt x="660" y="1550"/>
                </a:cubicBezTo>
                <a:cubicBezTo>
                  <a:pt x="651" y="1543"/>
                  <a:pt x="643" y="1535"/>
                  <a:pt x="637" y="1528"/>
                </a:cubicBezTo>
                <a:cubicBezTo>
                  <a:pt x="630" y="1521"/>
                  <a:pt x="624" y="1516"/>
                  <a:pt x="619" y="1511"/>
                </a:cubicBezTo>
                <a:cubicBezTo>
                  <a:pt x="610" y="1501"/>
                  <a:pt x="604" y="1496"/>
                  <a:pt x="604" y="1496"/>
                </a:cubicBezTo>
                <a:cubicBezTo>
                  <a:pt x="604" y="1496"/>
                  <a:pt x="599" y="1490"/>
                  <a:pt x="591" y="1479"/>
                </a:cubicBezTo>
                <a:cubicBezTo>
                  <a:pt x="587" y="1474"/>
                  <a:pt x="581" y="1467"/>
                  <a:pt x="575" y="1460"/>
                </a:cubicBezTo>
                <a:cubicBezTo>
                  <a:pt x="569" y="1453"/>
                  <a:pt x="562" y="1445"/>
                  <a:pt x="556" y="1435"/>
                </a:cubicBezTo>
                <a:cubicBezTo>
                  <a:pt x="544" y="1415"/>
                  <a:pt x="527" y="1393"/>
                  <a:pt x="515" y="1367"/>
                </a:cubicBezTo>
                <a:cubicBezTo>
                  <a:pt x="512" y="1360"/>
                  <a:pt x="508" y="1354"/>
                  <a:pt x="505" y="1347"/>
                </a:cubicBezTo>
                <a:cubicBezTo>
                  <a:pt x="500" y="1337"/>
                  <a:pt x="500" y="1337"/>
                  <a:pt x="500" y="1337"/>
                </a:cubicBezTo>
                <a:cubicBezTo>
                  <a:pt x="495" y="1327"/>
                  <a:pt x="495" y="1327"/>
                  <a:pt x="495" y="1327"/>
                </a:cubicBezTo>
                <a:cubicBezTo>
                  <a:pt x="490" y="1313"/>
                  <a:pt x="484" y="1298"/>
                  <a:pt x="478" y="1284"/>
                </a:cubicBezTo>
                <a:cubicBezTo>
                  <a:pt x="473" y="1270"/>
                  <a:pt x="470" y="1254"/>
                  <a:pt x="465" y="1240"/>
                </a:cubicBezTo>
                <a:cubicBezTo>
                  <a:pt x="463" y="1233"/>
                  <a:pt x="460" y="1225"/>
                  <a:pt x="459" y="1218"/>
                </a:cubicBezTo>
                <a:cubicBezTo>
                  <a:pt x="457" y="1211"/>
                  <a:pt x="456" y="1204"/>
                  <a:pt x="455" y="1196"/>
                </a:cubicBezTo>
                <a:cubicBezTo>
                  <a:pt x="452" y="1182"/>
                  <a:pt x="448" y="1168"/>
                  <a:pt x="447" y="1155"/>
                </a:cubicBezTo>
                <a:cubicBezTo>
                  <a:pt x="446" y="1142"/>
                  <a:pt x="445" y="1129"/>
                  <a:pt x="444" y="1118"/>
                </a:cubicBezTo>
                <a:cubicBezTo>
                  <a:pt x="443" y="1112"/>
                  <a:pt x="443" y="1106"/>
                  <a:pt x="442" y="1101"/>
                </a:cubicBezTo>
                <a:cubicBezTo>
                  <a:pt x="442" y="1096"/>
                  <a:pt x="442" y="1091"/>
                  <a:pt x="443" y="1086"/>
                </a:cubicBezTo>
                <a:cubicBezTo>
                  <a:pt x="443" y="1077"/>
                  <a:pt x="443" y="1068"/>
                  <a:pt x="443" y="1062"/>
                </a:cubicBezTo>
                <a:cubicBezTo>
                  <a:pt x="443" y="1048"/>
                  <a:pt x="443" y="1040"/>
                  <a:pt x="443" y="1040"/>
                </a:cubicBezTo>
                <a:cubicBezTo>
                  <a:pt x="443" y="1040"/>
                  <a:pt x="443" y="1032"/>
                  <a:pt x="445" y="1019"/>
                </a:cubicBezTo>
                <a:cubicBezTo>
                  <a:pt x="446" y="1012"/>
                  <a:pt x="446" y="1004"/>
                  <a:pt x="447" y="995"/>
                </a:cubicBezTo>
                <a:cubicBezTo>
                  <a:pt x="448" y="990"/>
                  <a:pt x="448" y="985"/>
                  <a:pt x="449" y="980"/>
                </a:cubicBezTo>
                <a:cubicBezTo>
                  <a:pt x="450" y="974"/>
                  <a:pt x="451" y="969"/>
                  <a:pt x="452" y="963"/>
                </a:cubicBezTo>
                <a:cubicBezTo>
                  <a:pt x="454" y="952"/>
                  <a:pt x="457" y="939"/>
                  <a:pt x="459" y="926"/>
                </a:cubicBezTo>
                <a:cubicBezTo>
                  <a:pt x="462" y="913"/>
                  <a:pt x="467" y="900"/>
                  <a:pt x="471" y="886"/>
                </a:cubicBezTo>
                <a:cubicBezTo>
                  <a:pt x="473" y="879"/>
                  <a:pt x="475" y="872"/>
                  <a:pt x="477" y="865"/>
                </a:cubicBezTo>
                <a:cubicBezTo>
                  <a:pt x="479" y="858"/>
                  <a:pt x="483" y="851"/>
                  <a:pt x="485" y="844"/>
                </a:cubicBezTo>
                <a:cubicBezTo>
                  <a:pt x="492" y="830"/>
                  <a:pt x="497" y="815"/>
                  <a:pt x="503" y="801"/>
                </a:cubicBezTo>
                <a:cubicBezTo>
                  <a:pt x="511" y="788"/>
                  <a:pt x="518" y="774"/>
                  <a:pt x="525" y="760"/>
                </a:cubicBezTo>
                <a:cubicBezTo>
                  <a:pt x="530" y="750"/>
                  <a:pt x="530" y="750"/>
                  <a:pt x="530" y="750"/>
                </a:cubicBezTo>
                <a:cubicBezTo>
                  <a:pt x="536" y="741"/>
                  <a:pt x="536" y="741"/>
                  <a:pt x="536" y="741"/>
                </a:cubicBezTo>
                <a:cubicBezTo>
                  <a:pt x="541" y="735"/>
                  <a:pt x="545" y="729"/>
                  <a:pt x="549" y="723"/>
                </a:cubicBezTo>
                <a:cubicBezTo>
                  <a:pt x="563" y="698"/>
                  <a:pt x="582" y="678"/>
                  <a:pt x="596" y="660"/>
                </a:cubicBezTo>
                <a:cubicBezTo>
                  <a:pt x="603" y="650"/>
                  <a:pt x="611" y="643"/>
                  <a:pt x="618" y="636"/>
                </a:cubicBezTo>
                <a:cubicBezTo>
                  <a:pt x="625" y="630"/>
                  <a:pt x="631" y="624"/>
                  <a:pt x="635" y="619"/>
                </a:cubicBezTo>
                <a:cubicBezTo>
                  <a:pt x="645" y="609"/>
                  <a:pt x="650" y="604"/>
                  <a:pt x="650" y="604"/>
                </a:cubicBezTo>
                <a:cubicBezTo>
                  <a:pt x="650" y="604"/>
                  <a:pt x="657" y="599"/>
                  <a:pt x="667" y="590"/>
                </a:cubicBezTo>
                <a:cubicBezTo>
                  <a:pt x="673" y="586"/>
                  <a:pt x="679" y="581"/>
                  <a:pt x="686" y="575"/>
                </a:cubicBezTo>
                <a:cubicBezTo>
                  <a:pt x="694" y="569"/>
                  <a:pt x="702" y="562"/>
                  <a:pt x="712" y="556"/>
                </a:cubicBezTo>
                <a:cubicBezTo>
                  <a:pt x="731" y="544"/>
                  <a:pt x="753" y="527"/>
                  <a:pt x="779" y="515"/>
                </a:cubicBezTo>
                <a:cubicBezTo>
                  <a:pt x="786" y="511"/>
                  <a:pt x="792" y="508"/>
                  <a:pt x="799" y="504"/>
                </a:cubicBezTo>
                <a:cubicBezTo>
                  <a:pt x="809" y="499"/>
                  <a:pt x="809" y="499"/>
                  <a:pt x="809" y="499"/>
                </a:cubicBezTo>
                <a:cubicBezTo>
                  <a:pt x="819" y="495"/>
                  <a:pt x="819" y="495"/>
                  <a:pt x="819" y="495"/>
                </a:cubicBezTo>
                <a:cubicBezTo>
                  <a:pt x="834" y="490"/>
                  <a:pt x="848" y="484"/>
                  <a:pt x="862" y="478"/>
                </a:cubicBezTo>
                <a:cubicBezTo>
                  <a:pt x="877" y="473"/>
                  <a:pt x="892" y="469"/>
                  <a:pt x="906" y="464"/>
                </a:cubicBezTo>
                <a:cubicBezTo>
                  <a:pt x="914" y="462"/>
                  <a:pt x="921" y="460"/>
                  <a:pt x="928" y="458"/>
                </a:cubicBezTo>
                <a:cubicBezTo>
                  <a:pt x="935" y="457"/>
                  <a:pt x="943" y="456"/>
                  <a:pt x="950" y="454"/>
                </a:cubicBezTo>
                <a:cubicBezTo>
                  <a:pt x="964" y="452"/>
                  <a:pt x="978" y="448"/>
                  <a:pt x="991" y="447"/>
                </a:cubicBezTo>
                <a:cubicBezTo>
                  <a:pt x="1004" y="446"/>
                  <a:pt x="1017" y="445"/>
                  <a:pt x="1029" y="444"/>
                </a:cubicBezTo>
                <a:cubicBezTo>
                  <a:pt x="1034" y="443"/>
                  <a:pt x="1040" y="442"/>
                  <a:pt x="1045" y="442"/>
                </a:cubicBezTo>
                <a:cubicBezTo>
                  <a:pt x="1050" y="442"/>
                  <a:pt x="1055" y="442"/>
                  <a:pt x="1060" y="442"/>
                </a:cubicBezTo>
                <a:cubicBezTo>
                  <a:pt x="1070" y="442"/>
                  <a:pt x="1078" y="442"/>
                  <a:pt x="1085" y="442"/>
                </a:cubicBezTo>
                <a:cubicBezTo>
                  <a:pt x="1098" y="442"/>
                  <a:pt x="1106" y="442"/>
                  <a:pt x="1106" y="442"/>
                </a:cubicBezTo>
                <a:cubicBezTo>
                  <a:pt x="1106" y="442"/>
                  <a:pt x="1114" y="443"/>
                  <a:pt x="1127" y="445"/>
                </a:cubicBezTo>
                <a:cubicBezTo>
                  <a:pt x="1134" y="445"/>
                  <a:pt x="1142" y="446"/>
                  <a:pt x="1152" y="447"/>
                </a:cubicBezTo>
                <a:cubicBezTo>
                  <a:pt x="1156" y="447"/>
                  <a:pt x="1161" y="448"/>
                  <a:pt x="1167" y="448"/>
                </a:cubicBezTo>
                <a:cubicBezTo>
                  <a:pt x="1172" y="449"/>
                  <a:pt x="1177" y="450"/>
                  <a:pt x="1183" y="452"/>
                </a:cubicBezTo>
                <a:cubicBezTo>
                  <a:pt x="1194" y="454"/>
                  <a:pt x="1207" y="456"/>
                  <a:pt x="1220" y="459"/>
                </a:cubicBezTo>
                <a:cubicBezTo>
                  <a:pt x="1233" y="461"/>
                  <a:pt x="1246" y="467"/>
                  <a:pt x="1260" y="470"/>
                </a:cubicBezTo>
                <a:cubicBezTo>
                  <a:pt x="1267" y="472"/>
                  <a:pt x="1274" y="475"/>
                  <a:pt x="1281" y="477"/>
                </a:cubicBezTo>
                <a:cubicBezTo>
                  <a:pt x="1289" y="479"/>
                  <a:pt x="1295" y="482"/>
                  <a:pt x="1302" y="485"/>
                </a:cubicBezTo>
                <a:cubicBezTo>
                  <a:pt x="1316" y="491"/>
                  <a:pt x="1331" y="496"/>
                  <a:pt x="1345" y="503"/>
                </a:cubicBezTo>
                <a:cubicBezTo>
                  <a:pt x="1359" y="510"/>
                  <a:pt x="1372" y="517"/>
                  <a:pt x="1386" y="524"/>
                </a:cubicBezTo>
                <a:cubicBezTo>
                  <a:pt x="1396" y="530"/>
                  <a:pt x="1396" y="530"/>
                  <a:pt x="1396" y="530"/>
                </a:cubicBezTo>
                <a:cubicBezTo>
                  <a:pt x="1405" y="536"/>
                  <a:pt x="1405" y="536"/>
                  <a:pt x="1405" y="536"/>
                </a:cubicBezTo>
                <a:cubicBezTo>
                  <a:pt x="1411" y="540"/>
                  <a:pt x="1417" y="544"/>
                  <a:pt x="1423" y="548"/>
                </a:cubicBezTo>
                <a:cubicBezTo>
                  <a:pt x="1449" y="563"/>
                  <a:pt x="1468" y="582"/>
                  <a:pt x="1487" y="596"/>
                </a:cubicBezTo>
                <a:cubicBezTo>
                  <a:pt x="1496" y="603"/>
                  <a:pt x="1503" y="611"/>
                  <a:pt x="1510" y="618"/>
                </a:cubicBezTo>
                <a:cubicBezTo>
                  <a:pt x="1517" y="624"/>
                  <a:pt x="1522" y="630"/>
                  <a:pt x="1527" y="635"/>
                </a:cubicBezTo>
                <a:cubicBezTo>
                  <a:pt x="1537" y="645"/>
                  <a:pt x="1543" y="650"/>
                  <a:pt x="1543" y="650"/>
                </a:cubicBezTo>
                <a:cubicBezTo>
                  <a:pt x="1543" y="650"/>
                  <a:pt x="1547" y="656"/>
                  <a:pt x="1556" y="667"/>
                </a:cubicBezTo>
                <a:cubicBezTo>
                  <a:pt x="1560" y="672"/>
                  <a:pt x="1565" y="679"/>
                  <a:pt x="1571" y="686"/>
                </a:cubicBezTo>
                <a:cubicBezTo>
                  <a:pt x="1577" y="693"/>
                  <a:pt x="1585" y="701"/>
                  <a:pt x="1590" y="711"/>
                </a:cubicBezTo>
                <a:cubicBezTo>
                  <a:pt x="1603" y="731"/>
                  <a:pt x="1619" y="752"/>
                  <a:pt x="1631" y="779"/>
                </a:cubicBezTo>
                <a:cubicBezTo>
                  <a:pt x="1635" y="785"/>
                  <a:pt x="1638" y="792"/>
                  <a:pt x="1642" y="799"/>
                </a:cubicBezTo>
                <a:cubicBezTo>
                  <a:pt x="1647" y="808"/>
                  <a:pt x="1647" y="808"/>
                  <a:pt x="1647" y="808"/>
                </a:cubicBezTo>
                <a:cubicBezTo>
                  <a:pt x="1651" y="819"/>
                  <a:pt x="1651" y="819"/>
                  <a:pt x="1651" y="819"/>
                </a:cubicBezTo>
                <a:cubicBezTo>
                  <a:pt x="1657" y="833"/>
                  <a:pt x="1663" y="847"/>
                  <a:pt x="1669" y="862"/>
                </a:cubicBezTo>
                <a:cubicBezTo>
                  <a:pt x="1674" y="876"/>
                  <a:pt x="1677" y="891"/>
                  <a:pt x="1682" y="906"/>
                </a:cubicBezTo>
                <a:cubicBezTo>
                  <a:pt x="1684" y="913"/>
                  <a:pt x="1687" y="920"/>
                  <a:pt x="1688" y="928"/>
                </a:cubicBezTo>
                <a:cubicBezTo>
                  <a:pt x="1689" y="935"/>
                  <a:pt x="1691" y="942"/>
                  <a:pt x="1692" y="949"/>
                </a:cubicBezTo>
                <a:cubicBezTo>
                  <a:pt x="1694" y="964"/>
                  <a:pt x="1698" y="977"/>
                  <a:pt x="1699" y="991"/>
                </a:cubicBezTo>
                <a:cubicBezTo>
                  <a:pt x="1700" y="1004"/>
                  <a:pt x="1702" y="1017"/>
                  <a:pt x="1703" y="1028"/>
                </a:cubicBezTo>
                <a:cubicBezTo>
                  <a:pt x="1703" y="1034"/>
                  <a:pt x="1704" y="1039"/>
                  <a:pt x="1704" y="1045"/>
                </a:cubicBezTo>
                <a:cubicBezTo>
                  <a:pt x="1704" y="1050"/>
                  <a:pt x="1704" y="1055"/>
                  <a:pt x="1704" y="1060"/>
                </a:cubicBezTo>
                <a:cubicBezTo>
                  <a:pt x="1704" y="1069"/>
                  <a:pt x="1704" y="1078"/>
                  <a:pt x="1704" y="1084"/>
                </a:cubicBezTo>
                <a:cubicBezTo>
                  <a:pt x="1704" y="1098"/>
                  <a:pt x="1704" y="1106"/>
                  <a:pt x="1704" y="1106"/>
                </a:cubicBezTo>
                <a:cubicBezTo>
                  <a:pt x="1704" y="1106"/>
                  <a:pt x="1703" y="1113"/>
                  <a:pt x="1702" y="1127"/>
                </a:cubicBezTo>
                <a:cubicBezTo>
                  <a:pt x="1701" y="1134"/>
                  <a:pt x="1700" y="1142"/>
                  <a:pt x="1699" y="1151"/>
                </a:cubicBezTo>
                <a:cubicBezTo>
                  <a:pt x="1699" y="1156"/>
                  <a:pt x="1698" y="1161"/>
                  <a:pt x="1698" y="1166"/>
                </a:cubicBezTo>
                <a:cubicBezTo>
                  <a:pt x="1697" y="1172"/>
                  <a:pt x="1696" y="1177"/>
                  <a:pt x="1695" y="1183"/>
                </a:cubicBezTo>
                <a:cubicBezTo>
                  <a:pt x="1692" y="1194"/>
                  <a:pt x="1690" y="1206"/>
                  <a:pt x="1687" y="1220"/>
                </a:cubicBezTo>
                <a:cubicBezTo>
                  <a:pt x="1685" y="1233"/>
                  <a:pt x="1680" y="1246"/>
                  <a:pt x="1676" y="1260"/>
                </a:cubicBezTo>
                <a:cubicBezTo>
                  <a:pt x="1674" y="1267"/>
                  <a:pt x="1672" y="1274"/>
                  <a:pt x="1670" y="1281"/>
                </a:cubicBezTo>
                <a:cubicBezTo>
                  <a:pt x="1667" y="1288"/>
                  <a:pt x="1664" y="1295"/>
                  <a:pt x="1661" y="1302"/>
                </a:cubicBezTo>
                <a:cubicBezTo>
                  <a:pt x="1655" y="1316"/>
                  <a:pt x="1650" y="1331"/>
                  <a:pt x="1643" y="1345"/>
                </a:cubicBezTo>
                <a:cubicBezTo>
                  <a:pt x="1636" y="1358"/>
                  <a:pt x="1629" y="1372"/>
                  <a:pt x="1622" y="1385"/>
                </a:cubicBezTo>
                <a:cubicBezTo>
                  <a:pt x="1617" y="1395"/>
                  <a:pt x="1617" y="1395"/>
                  <a:pt x="1617" y="1395"/>
                </a:cubicBezTo>
                <a:cubicBezTo>
                  <a:pt x="1610" y="1405"/>
                  <a:pt x="1610" y="1405"/>
                  <a:pt x="1610" y="1405"/>
                </a:cubicBezTo>
                <a:cubicBezTo>
                  <a:pt x="1606" y="1411"/>
                  <a:pt x="1602" y="1417"/>
                  <a:pt x="1598" y="1423"/>
                </a:cubicBezTo>
                <a:cubicBezTo>
                  <a:pt x="1583" y="1448"/>
                  <a:pt x="1564" y="1468"/>
                  <a:pt x="1550" y="1486"/>
                </a:cubicBezTo>
                <a:cubicBezTo>
                  <a:pt x="1543" y="1496"/>
                  <a:pt x="1535" y="1503"/>
                  <a:pt x="1529" y="1509"/>
                </a:cubicBezTo>
                <a:cubicBezTo>
                  <a:pt x="1522" y="1516"/>
                  <a:pt x="1516" y="1522"/>
                  <a:pt x="1511" y="1527"/>
                </a:cubicBezTo>
                <a:cubicBezTo>
                  <a:pt x="1502" y="1537"/>
                  <a:pt x="1496" y="1542"/>
                  <a:pt x="1496" y="1542"/>
                </a:cubicBezTo>
                <a:cubicBezTo>
                  <a:pt x="1496" y="1542"/>
                  <a:pt x="1490" y="1547"/>
                  <a:pt x="1479" y="1555"/>
                </a:cubicBezTo>
                <a:cubicBezTo>
                  <a:pt x="1474" y="1560"/>
                  <a:pt x="1468" y="1565"/>
                  <a:pt x="1460" y="1571"/>
                </a:cubicBezTo>
                <a:cubicBezTo>
                  <a:pt x="1453" y="1577"/>
                  <a:pt x="1445" y="1584"/>
                  <a:pt x="1435" y="1590"/>
                </a:cubicBezTo>
                <a:cubicBezTo>
                  <a:pt x="1415" y="1602"/>
                  <a:pt x="1394" y="1619"/>
                  <a:pt x="1367" y="1631"/>
                </a:cubicBezTo>
                <a:cubicBezTo>
                  <a:pt x="1361" y="1634"/>
                  <a:pt x="1354" y="1638"/>
                  <a:pt x="1348" y="1641"/>
                </a:cubicBezTo>
                <a:cubicBezTo>
                  <a:pt x="1338" y="1647"/>
                  <a:pt x="1338" y="1647"/>
                  <a:pt x="1338" y="1647"/>
                </a:cubicBezTo>
                <a:cubicBezTo>
                  <a:pt x="1327" y="1651"/>
                  <a:pt x="1327" y="1651"/>
                  <a:pt x="1327" y="1651"/>
                </a:cubicBezTo>
                <a:cubicBezTo>
                  <a:pt x="1313" y="1656"/>
                  <a:pt x="1299" y="1662"/>
                  <a:pt x="1285" y="1668"/>
                </a:cubicBezTo>
                <a:cubicBezTo>
                  <a:pt x="1270" y="1673"/>
                  <a:pt x="1255" y="1677"/>
                  <a:pt x="1240" y="1681"/>
                </a:cubicBezTo>
                <a:cubicBezTo>
                  <a:pt x="1233" y="1683"/>
                  <a:pt x="1226" y="1686"/>
                  <a:pt x="1219" y="1688"/>
                </a:cubicBezTo>
                <a:cubicBezTo>
                  <a:pt x="1211" y="1689"/>
                  <a:pt x="1204" y="1690"/>
                  <a:pt x="1197" y="1692"/>
                </a:cubicBezTo>
                <a:cubicBezTo>
                  <a:pt x="1182" y="1694"/>
                  <a:pt x="1169" y="1698"/>
                  <a:pt x="1156" y="1699"/>
                </a:cubicBezTo>
                <a:cubicBezTo>
                  <a:pt x="1142" y="1700"/>
                  <a:pt x="1130" y="1701"/>
                  <a:pt x="1118" y="1702"/>
                </a:cubicBezTo>
                <a:cubicBezTo>
                  <a:pt x="1112" y="1703"/>
                  <a:pt x="1107" y="1703"/>
                  <a:pt x="1102" y="1704"/>
                </a:cubicBezTo>
                <a:cubicBezTo>
                  <a:pt x="1096" y="1704"/>
                  <a:pt x="1091" y="1704"/>
                  <a:pt x="1086" y="1704"/>
                </a:cubicBezTo>
                <a:cubicBezTo>
                  <a:pt x="1077" y="1704"/>
                  <a:pt x="1069" y="1704"/>
                  <a:pt x="1062" y="1704"/>
                </a:cubicBezTo>
                <a:cubicBezTo>
                  <a:pt x="1048" y="1704"/>
                  <a:pt x="1041" y="1704"/>
                  <a:pt x="1041" y="170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F501200E-5574-493D-A9C2-409888A0795F}"/>
              </a:ext>
            </a:extLst>
          </p:cNvPr>
          <p:cNvSpPr>
            <a:spLocks noEditPoints="1"/>
          </p:cNvSpPr>
          <p:nvPr/>
        </p:nvSpPr>
        <p:spPr bwMode="auto">
          <a:xfrm>
            <a:off x="1051338" y="4335145"/>
            <a:ext cx="1128713" cy="1127125"/>
          </a:xfrm>
          <a:custGeom>
            <a:avLst/>
            <a:gdLst>
              <a:gd name="T0" fmla="*/ 1747 w 2789"/>
              <a:gd name="T1" fmla="*/ 2719 h 2787"/>
              <a:gd name="T2" fmla="*/ 1819 w 2789"/>
              <a:gd name="T3" fmla="*/ 2487 h 2787"/>
              <a:gd name="T4" fmla="*/ 2024 w 2789"/>
              <a:gd name="T5" fmla="*/ 2383 h 2787"/>
              <a:gd name="T6" fmla="*/ 2243 w 2789"/>
              <a:gd name="T7" fmla="*/ 2437 h 2787"/>
              <a:gd name="T8" fmla="*/ 2428 w 2789"/>
              <a:gd name="T9" fmla="*/ 2336 h 2787"/>
              <a:gd name="T10" fmla="*/ 2381 w 2789"/>
              <a:gd name="T11" fmla="*/ 2029 h 2787"/>
              <a:gd name="T12" fmla="*/ 2469 w 2789"/>
              <a:gd name="T13" fmla="*/ 1863 h 2787"/>
              <a:gd name="T14" fmla="*/ 2628 w 2789"/>
              <a:gd name="T15" fmla="*/ 1754 h 2787"/>
              <a:gd name="T16" fmla="*/ 2777 w 2789"/>
              <a:gd name="T17" fmla="*/ 1605 h 2787"/>
              <a:gd name="T18" fmla="*/ 2594 w 2789"/>
              <a:gd name="T19" fmla="*/ 1372 h 2787"/>
              <a:gd name="T20" fmla="*/ 2552 w 2789"/>
              <a:gd name="T21" fmla="*/ 1204 h 2787"/>
              <a:gd name="T22" fmla="*/ 2538 w 2789"/>
              <a:gd name="T23" fmla="*/ 1031 h 2787"/>
              <a:gd name="T24" fmla="*/ 2662 w 2789"/>
              <a:gd name="T25" fmla="*/ 802 h 2787"/>
              <a:gd name="T26" fmla="*/ 2516 w 2789"/>
              <a:gd name="T27" fmla="*/ 651 h 2787"/>
              <a:gd name="T28" fmla="*/ 2263 w 2789"/>
              <a:gd name="T29" fmla="*/ 605 h 2787"/>
              <a:gd name="T30" fmla="*/ 2141 w 2789"/>
              <a:gd name="T31" fmla="*/ 489 h 2787"/>
              <a:gd name="T32" fmla="*/ 2095 w 2789"/>
              <a:gd name="T33" fmla="*/ 183 h 2787"/>
              <a:gd name="T34" fmla="*/ 1889 w 2789"/>
              <a:gd name="T35" fmla="*/ 115 h 2787"/>
              <a:gd name="T36" fmla="*/ 1694 w 2789"/>
              <a:gd name="T37" fmla="*/ 260 h 2787"/>
              <a:gd name="T38" fmla="*/ 1552 w 2789"/>
              <a:gd name="T39" fmla="*/ 232 h 2787"/>
              <a:gd name="T40" fmla="*/ 1304 w 2789"/>
              <a:gd name="T41" fmla="*/ 25 h 2787"/>
              <a:gd name="T42" fmla="*/ 1087 w 2789"/>
              <a:gd name="T43" fmla="*/ 29 h 2787"/>
              <a:gd name="T44" fmla="*/ 1003 w 2789"/>
              <a:gd name="T45" fmla="*/ 259 h 2787"/>
              <a:gd name="T46" fmla="*/ 802 w 2789"/>
              <a:gd name="T47" fmla="*/ 382 h 2787"/>
              <a:gd name="T48" fmla="*/ 609 w 2789"/>
              <a:gd name="T49" fmla="*/ 376 h 2787"/>
              <a:gd name="T50" fmla="*/ 400 w 2789"/>
              <a:gd name="T51" fmla="*/ 410 h 2787"/>
              <a:gd name="T52" fmla="*/ 412 w 2789"/>
              <a:gd name="T53" fmla="*/ 706 h 2787"/>
              <a:gd name="T54" fmla="*/ 338 w 2789"/>
              <a:gd name="T55" fmla="*/ 885 h 2787"/>
              <a:gd name="T56" fmla="*/ 227 w 2789"/>
              <a:gd name="T57" fmla="*/ 1020 h 2787"/>
              <a:gd name="T58" fmla="*/ 22 w 2789"/>
              <a:gd name="T59" fmla="*/ 1127 h 2787"/>
              <a:gd name="T60" fmla="*/ 109 w 2789"/>
              <a:gd name="T61" fmla="*/ 1370 h 2787"/>
              <a:gd name="T62" fmla="*/ 235 w 2789"/>
              <a:gd name="T63" fmla="*/ 1564 h 2787"/>
              <a:gd name="T64" fmla="*/ 264 w 2789"/>
              <a:gd name="T65" fmla="*/ 1706 h 2787"/>
              <a:gd name="T66" fmla="*/ 117 w 2789"/>
              <a:gd name="T67" fmla="*/ 1961 h 2787"/>
              <a:gd name="T68" fmla="*/ 243 w 2789"/>
              <a:gd name="T69" fmla="*/ 2137 h 2787"/>
              <a:gd name="T70" fmla="*/ 499 w 2789"/>
              <a:gd name="T71" fmla="*/ 2150 h 2787"/>
              <a:gd name="T72" fmla="*/ 616 w 2789"/>
              <a:gd name="T73" fmla="*/ 2270 h 2787"/>
              <a:gd name="T74" fmla="*/ 664 w 2789"/>
              <a:gd name="T75" fmla="*/ 2554 h 2787"/>
              <a:gd name="T76" fmla="*/ 842 w 2789"/>
              <a:gd name="T77" fmla="*/ 2678 h 2787"/>
              <a:gd name="T78" fmla="*/ 1045 w 2789"/>
              <a:gd name="T79" fmla="*/ 2541 h 2787"/>
              <a:gd name="T80" fmla="*/ 1218 w 2789"/>
              <a:gd name="T81" fmla="*/ 2553 h 2787"/>
              <a:gd name="T82" fmla="*/ 1433 w 2789"/>
              <a:gd name="T83" fmla="*/ 2679 h 2787"/>
              <a:gd name="T84" fmla="*/ 1313 w 2789"/>
              <a:gd name="T85" fmla="*/ 2269 h 2787"/>
              <a:gd name="T86" fmla="*/ 1178 w 2789"/>
              <a:gd name="T87" fmla="*/ 2245 h 2787"/>
              <a:gd name="T88" fmla="*/ 777 w 2789"/>
              <a:gd name="T89" fmla="*/ 2019 h 2787"/>
              <a:gd name="T90" fmla="*/ 545 w 2789"/>
              <a:gd name="T91" fmla="*/ 1620 h 2787"/>
              <a:gd name="T92" fmla="*/ 520 w 2789"/>
              <a:gd name="T93" fmla="*/ 1485 h 2787"/>
              <a:gd name="T94" fmla="*/ 599 w 2789"/>
              <a:gd name="T95" fmla="*/ 1020 h 2787"/>
              <a:gd name="T96" fmla="*/ 770 w 2789"/>
              <a:gd name="T97" fmla="*/ 775 h 2787"/>
              <a:gd name="T98" fmla="*/ 1070 w 2789"/>
              <a:gd name="T99" fmla="*/ 576 h 2787"/>
              <a:gd name="T100" fmla="*/ 1527 w 2789"/>
              <a:gd name="T101" fmla="*/ 524 h 2787"/>
              <a:gd name="T102" fmla="*/ 1949 w 2789"/>
              <a:gd name="T103" fmla="*/ 711 h 2787"/>
              <a:gd name="T104" fmla="*/ 2048 w 2789"/>
              <a:gd name="T105" fmla="*/ 805 h 2787"/>
              <a:gd name="T106" fmla="*/ 2258 w 2789"/>
              <a:gd name="T107" fmla="*/ 1228 h 2787"/>
              <a:gd name="T108" fmla="*/ 2264 w 2789"/>
              <a:gd name="T109" fmla="*/ 1526 h 2787"/>
              <a:gd name="T110" fmla="*/ 2169 w 2789"/>
              <a:gd name="T111" fmla="*/ 1810 h 2787"/>
              <a:gd name="T112" fmla="*/ 1819 w 2789"/>
              <a:gd name="T113" fmla="*/ 2163 h 2787"/>
              <a:gd name="T114" fmla="*/ 1348 w 2789"/>
              <a:gd name="T115" fmla="*/ 2271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89" h="2787">
                <a:moveTo>
                  <a:pt x="1565" y="2782"/>
                </a:moveTo>
                <a:cubicBezTo>
                  <a:pt x="1581" y="2780"/>
                  <a:pt x="1601" y="2777"/>
                  <a:pt x="1621" y="2774"/>
                </a:cubicBezTo>
                <a:cubicBezTo>
                  <a:pt x="1642" y="2771"/>
                  <a:pt x="1662" y="2766"/>
                  <a:pt x="1677" y="2763"/>
                </a:cubicBezTo>
                <a:cubicBezTo>
                  <a:pt x="1692" y="2760"/>
                  <a:pt x="1702" y="2758"/>
                  <a:pt x="1702" y="2758"/>
                </a:cubicBezTo>
                <a:cubicBezTo>
                  <a:pt x="1724" y="2753"/>
                  <a:pt x="1742" y="2737"/>
                  <a:pt x="1747" y="2719"/>
                </a:cubicBezTo>
                <a:cubicBezTo>
                  <a:pt x="1747" y="2719"/>
                  <a:pt x="1750" y="2707"/>
                  <a:pt x="1755" y="2689"/>
                </a:cubicBezTo>
                <a:cubicBezTo>
                  <a:pt x="1759" y="2671"/>
                  <a:pt x="1765" y="2647"/>
                  <a:pt x="1770" y="2623"/>
                </a:cubicBezTo>
                <a:cubicBezTo>
                  <a:pt x="1775" y="2599"/>
                  <a:pt x="1779" y="2575"/>
                  <a:pt x="1782" y="2558"/>
                </a:cubicBezTo>
                <a:cubicBezTo>
                  <a:pt x="1785" y="2540"/>
                  <a:pt x="1786" y="2528"/>
                  <a:pt x="1786" y="2528"/>
                </a:cubicBezTo>
                <a:cubicBezTo>
                  <a:pt x="1789" y="2509"/>
                  <a:pt x="1801" y="2493"/>
                  <a:pt x="1819" y="2487"/>
                </a:cubicBezTo>
                <a:cubicBezTo>
                  <a:pt x="1819" y="2487"/>
                  <a:pt x="1826" y="2484"/>
                  <a:pt x="1837" y="2479"/>
                </a:cubicBezTo>
                <a:cubicBezTo>
                  <a:pt x="1848" y="2475"/>
                  <a:pt x="1862" y="2469"/>
                  <a:pt x="1877" y="2463"/>
                </a:cubicBezTo>
                <a:cubicBezTo>
                  <a:pt x="1905" y="2449"/>
                  <a:pt x="1933" y="2435"/>
                  <a:pt x="1933" y="2435"/>
                </a:cubicBezTo>
                <a:cubicBezTo>
                  <a:pt x="1933" y="2435"/>
                  <a:pt x="1960" y="2420"/>
                  <a:pt x="1988" y="2405"/>
                </a:cubicBezTo>
                <a:cubicBezTo>
                  <a:pt x="2001" y="2397"/>
                  <a:pt x="2014" y="2389"/>
                  <a:pt x="2024" y="2383"/>
                </a:cubicBezTo>
                <a:cubicBezTo>
                  <a:pt x="2035" y="2377"/>
                  <a:pt x="2041" y="2372"/>
                  <a:pt x="2041" y="2372"/>
                </a:cubicBezTo>
                <a:cubicBezTo>
                  <a:pt x="2056" y="2361"/>
                  <a:pt x="2077" y="2360"/>
                  <a:pt x="2093" y="2369"/>
                </a:cubicBezTo>
                <a:cubicBezTo>
                  <a:pt x="2093" y="2369"/>
                  <a:pt x="2104" y="2375"/>
                  <a:pt x="2120" y="2383"/>
                </a:cubicBezTo>
                <a:cubicBezTo>
                  <a:pt x="2136" y="2391"/>
                  <a:pt x="2158" y="2401"/>
                  <a:pt x="2181" y="2411"/>
                </a:cubicBezTo>
                <a:cubicBezTo>
                  <a:pt x="2203" y="2421"/>
                  <a:pt x="2226" y="2430"/>
                  <a:pt x="2243" y="2437"/>
                </a:cubicBezTo>
                <a:cubicBezTo>
                  <a:pt x="2261" y="2443"/>
                  <a:pt x="2272" y="2448"/>
                  <a:pt x="2272" y="2448"/>
                </a:cubicBezTo>
                <a:cubicBezTo>
                  <a:pt x="2290" y="2454"/>
                  <a:pt x="2313" y="2449"/>
                  <a:pt x="2330" y="2434"/>
                </a:cubicBezTo>
                <a:cubicBezTo>
                  <a:pt x="2330" y="2434"/>
                  <a:pt x="2337" y="2427"/>
                  <a:pt x="2349" y="2416"/>
                </a:cubicBezTo>
                <a:cubicBezTo>
                  <a:pt x="2360" y="2406"/>
                  <a:pt x="2375" y="2392"/>
                  <a:pt x="2389" y="2377"/>
                </a:cubicBezTo>
                <a:cubicBezTo>
                  <a:pt x="2404" y="2362"/>
                  <a:pt x="2418" y="2348"/>
                  <a:pt x="2428" y="2336"/>
                </a:cubicBezTo>
                <a:cubicBezTo>
                  <a:pt x="2439" y="2324"/>
                  <a:pt x="2445" y="2317"/>
                  <a:pt x="2445" y="2317"/>
                </a:cubicBezTo>
                <a:cubicBezTo>
                  <a:pt x="2460" y="2300"/>
                  <a:pt x="2466" y="2277"/>
                  <a:pt x="2459" y="2259"/>
                </a:cubicBezTo>
                <a:cubicBezTo>
                  <a:pt x="2459" y="2259"/>
                  <a:pt x="2441" y="2212"/>
                  <a:pt x="2421" y="2168"/>
                </a:cubicBezTo>
                <a:cubicBezTo>
                  <a:pt x="2401" y="2123"/>
                  <a:pt x="2378" y="2081"/>
                  <a:pt x="2378" y="2081"/>
                </a:cubicBezTo>
                <a:cubicBezTo>
                  <a:pt x="2370" y="2065"/>
                  <a:pt x="2370" y="2045"/>
                  <a:pt x="2381" y="2029"/>
                </a:cubicBezTo>
                <a:cubicBezTo>
                  <a:pt x="2381" y="2029"/>
                  <a:pt x="2398" y="2003"/>
                  <a:pt x="2413" y="1975"/>
                </a:cubicBezTo>
                <a:cubicBezTo>
                  <a:pt x="2421" y="1962"/>
                  <a:pt x="2428" y="1948"/>
                  <a:pt x="2434" y="1937"/>
                </a:cubicBezTo>
                <a:cubicBezTo>
                  <a:pt x="2439" y="1927"/>
                  <a:pt x="2443" y="1920"/>
                  <a:pt x="2443" y="1920"/>
                </a:cubicBezTo>
                <a:cubicBezTo>
                  <a:pt x="2443" y="1920"/>
                  <a:pt x="2446" y="1913"/>
                  <a:pt x="2451" y="1903"/>
                </a:cubicBezTo>
                <a:cubicBezTo>
                  <a:pt x="2456" y="1892"/>
                  <a:pt x="2463" y="1878"/>
                  <a:pt x="2469" y="1863"/>
                </a:cubicBezTo>
                <a:cubicBezTo>
                  <a:pt x="2476" y="1849"/>
                  <a:pt x="2481" y="1834"/>
                  <a:pt x="2486" y="1824"/>
                </a:cubicBezTo>
                <a:cubicBezTo>
                  <a:pt x="2490" y="1813"/>
                  <a:pt x="2493" y="1805"/>
                  <a:pt x="2493" y="1805"/>
                </a:cubicBezTo>
                <a:cubicBezTo>
                  <a:pt x="2499" y="1788"/>
                  <a:pt x="2515" y="1775"/>
                  <a:pt x="2533" y="1772"/>
                </a:cubicBezTo>
                <a:cubicBezTo>
                  <a:pt x="2533" y="1772"/>
                  <a:pt x="2545" y="1770"/>
                  <a:pt x="2563" y="1767"/>
                </a:cubicBezTo>
                <a:cubicBezTo>
                  <a:pt x="2581" y="1764"/>
                  <a:pt x="2605" y="1760"/>
                  <a:pt x="2628" y="1754"/>
                </a:cubicBezTo>
                <a:cubicBezTo>
                  <a:pt x="2652" y="1749"/>
                  <a:pt x="2676" y="1743"/>
                  <a:pt x="2694" y="1739"/>
                </a:cubicBezTo>
                <a:cubicBezTo>
                  <a:pt x="2712" y="1734"/>
                  <a:pt x="2724" y="1730"/>
                  <a:pt x="2724" y="1730"/>
                </a:cubicBezTo>
                <a:cubicBezTo>
                  <a:pt x="2742" y="1725"/>
                  <a:pt x="2758" y="1708"/>
                  <a:pt x="2763" y="1686"/>
                </a:cubicBezTo>
                <a:cubicBezTo>
                  <a:pt x="2763" y="1686"/>
                  <a:pt x="2765" y="1675"/>
                  <a:pt x="2767" y="1660"/>
                </a:cubicBezTo>
                <a:cubicBezTo>
                  <a:pt x="2770" y="1645"/>
                  <a:pt x="2775" y="1625"/>
                  <a:pt x="2777" y="1605"/>
                </a:cubicBezTo>
                <a:cubicBezTo>
                  <a:pt x="2780" y="1584"/>
                  <a:pt x="2783" y="1564"/>
                  <a:pt x="2785" y="1549"/>
                </a:cubicBezTo>
                <a:cubicBezTo>
                  <a:pt x="2786" y="1533"/>
                  <a:pt x="2787" y="1523"/>
                  <a:pt x="2787" y="1523"/>
                </a:cubicBezTo>
                <a:cubicBezTo>
                  <a:pt x="2789" y="1501"/>
                  <a:pt x="2781" y="1480"/>
                  <a:pt x="2764" y="1469"/>
                </a:cubicBezTo>
                <a:cubicBezTo>
                  <a:pt x="2764" y="1469"/>
                  <a:pt x="2723" y="1441"/>
                  <a:pt x="2680" y="1417"/>
                </a:cubicBezTo>
                <a:cubicBezTo>
                  <a:pt x="2638" y="1393"/>
                  <a:pt x="2594" y="1372"/>
                  <a:pt x="2594" y="1372"/>
                </a:cubicBezTo>
                <a:cubicBezTo>
                  <a:pt x="2578" y="1364"/>
                  <a:pt x="2567" y="1347"/>
                  <a:pt x="2566" y="1328"/>
                </a:cubicBezTo>
                <a:cubicBezTo>
                  <a:pt x="2566" y="1328"/>
                  <a:pt x="2565" y="1320"/>
                  <a:pt x="2565" y="1308"/>
                </a:cubicBezTo>
                <a:cubicBezTo>
                  <a:pt x="2564" y="1297"/>
                  <a:pt x="2562" y="1281"/>
                  <a:pt x="2561" y="1266"/>
                </a:cubicBezTo>
                <a:cubicBezTo>
                  <a:pt x="2559" y="1250"/>
                  <a:pt x="2557" y="1235"/>
                  <a:pt x="2555" y="1223"/>
                </a:cubicBezTo>
                <a:cubicBezTo>
                  <a:pt x="2553" y="1211"/>
                  <a:pt x="2552" y="1204"/>
                  <a:pt x="2552" y="1204"/>
                </a:cubicBezTo>
                <a:cubicBezTo>
                  <a:pt x="2552" y="1204"/>
                  <a:pt x="2551" y="1196"/>
                  <a:pt x="2549" y="1184"/>
                </a:cubicBezTo>
                <a:cubicBezTo>
                  <a:pt x="2547" y="1173"/>
                  <a:pt x="2543" y="1157"/>
                  <a:pt x="2540" y="1142"/>
                </a:cubicBezTo>
                <a:cubicBezTo>
                  <a:pt x="2537" y="1127"/>
                  <a:pt x="2533" y="1112"/>
                  <a:pt x="2530" y="1100"/>
                </a:cubicBezTo>
                <a:cubicBezTo>
                  <a:pt x="2527" y="1089"/>
                  <a:pt x="2525" y="1081"/>
                  <a:pt x="2525" y="1081"/>
                </a:cubicBezTo>
                <a:cubicBezTo>
                  <a:pt x="2520" y="1063"/>
                  <a:pt x="2525" y="1044"/>
                  <a:pt x="2538" y="1031"/>
                </a:cubicBezTo>
                <a:cubicBezTo>
                  <a:pt x="2538" y="1031"/>
                  <a:pt x="2573" y="997"/>
                  <a:pt x="2605" y="960"/>
                </a:cubicBezTo>
                <a:cubicBezTo>
                  <a:pt x="2621" y="942"/>
                  <a:pt x="2637" y="923"/>
                  <a:pt x="2649" y="909"/>
                </a:cubicBezTo>
                <a:cubicBezTo>
                  <a:pt x="2661" y="894"/>
                  <a:pt x="2668" y="884"/>
                  <a:pt x="2668" y="884"/>
                </a:cubicBezTo>
                <a:cubicBezTo>
                  <a:pt x="2680" y="869"/>
                  <a:pt x="2682" y="846"/>
                  <a:pt x="2673" y="826"/>
                </a:cubicBezTo>
                <a:cubicBezTo>
                  <a:pt x="2673" y="826"/>
                  <a:pt x="2669" y="816"/>
                  <a:pt x="2662" y="802"/>
                </a:cubicBezTo>
                <a:cubicBezTo>
                  <a:pt x="2655" y="789"/>
                  <a:pt x="2646" y="770"/>
                  <a:pt x="2637" y="752"/>
                </a:cubicBezTo>
                <a:cubicBezTo>
                  <a:pt x="2628" y="734"/>
                  <a:pt x="2618" y="716"/>
                  <a:pt x="2610" y="702"/>
                </a:cubicBezTo>
                <a:cubicBezTo>
                  <a:pt x="2603" y="689"/>
                  <a:pt x="2598" y="680"/>
                  <a:pt x="2598" y="680"/>
                </a:cubicBezTo>
                <a:cubicBezTo>
                  <a:pt x="2586" y="661"/>
                  <a:pt x="2566" y="649"/>
                  <a:pt x="2547" y="650"/>
                </a:cubicBezTo>
                <a:cubicBezTo>
                  <a:pt x="2547" y="650"/>
                  <a:pt x="2535" y="650"/>
                  <a:pt x="2516" y="651"/>
                </a:cubicBezTo>
                <a:cubicBezTo>
                  <a:pt x="2497" y="653"/>
                  <a:pt x="2473" y="655"/>
                  <a:pt x="2449" y="657"/>
                </a:cubicBezTo>
                <a:cubicBezTo>
                  <a:pt x="2400" y="662"/>
                  <a:pt x="2353" y="671"/>
                  <a:pt x="2353" y="671"/>
                </a:cubicBezTo>
                <a:cubicBezTo>
                  <a:pt x="2334" y="674"/>
                  <a:pt x="2316" y="667"/>
                  <a:pt x="2304" y="652"/>
                </a:cubicBezTo>
                <a:cubicBezTo>
                  <a:pt x="2304" y="652"/>
                  <a:pt x="2299" y="646"/>
                  <a:pt x="2291" y="637"/>
                </a:cubicBezTo>
                <a:cubicBezTo>
                  <a:pt x="2283" y="629"/>
                  <a:pt x="2274" y="616"/>
                  <a:pt x="2263" y="605"/>
                </a:cubicBezTo>
                <a:cubicBezTo>
                  <a:pt x="2252" y="593"/>
                  <a:pt x="2241" y="582"/>
                  <a:pt x="2233" y="573"/>
                </a:cubicBezTo>
                <a:cubicBezTo>
                  <a:pt x="2225" y="565"/>
                  <a:pt x="2219" y="560"/>
                  <a:pt x="2219" y="560"/>
                </a:cubicBezTo>
                <a:cubicBezTo>
                  <a:pt x="2219" y="560"/>
                  <a:pt x="2214" y="554"/>
                  <a:pt x="2205" y="546"/>
                </a:cubicBezTo>
                <a:cubicBezTo>
                  <a:pt x="2197" y="538"/>
                  <a:pt x="2186" y="527"/>
                  <a:pt x="2174" y="517"/>
                </a:cubicBezTo>
                <a:cubicBezTo>
                  <a:pt x="2162" y="507"/>
                  <a:pt x="2150" y="496"/>
                  <a:pt x="2141" y="489"/>
                </a:cubicBezTo>
                <a:cubicBezTo>
                  <a:pt x="2132" y="481"/>
                  <a:pt x="2126" y="477"/>
                  <a:pt x="2126" y="477"/>
                </a:cubicBezTo>
                <a:cubicBezTo>
                  <a:pt x="2111" y="465"/>
                  <a:pt x="2104" y="446"/>
                  <a:pt x="2107" y="428"/>
                </a:cubicBezTo>
                <a:cubicBezTo>
                  <a:pt x="2107" y="428"/>
                  <a:pt x="2115" y="380"/>
                  <a:pt x="2119" y="331"/>
                </a:cubicBezTo>
                <a:cubicBezTo>
                  <a:pt x="2124" y="283"/>
                  <a:pt x="2126" y="233"/>
                  <a:pt x="2126" y="233"/>
                </a:cubicBezTo>
                <a:cubicBezTo>
                  <a:pt x="2127" y="214"/>
                  <a:pt x="2114" y="194"/>
                  <a:pt x="2095" y="183"/>
                </a:cubicBezTo>
                <a:cubicBezTo>
                  <a:pt x="2095" y="183"/>
                  <a:pt x="2086" y="178"/>
                  <a:pt x="2073" y="170"/>
                </a:cubicBezTo>
                <a:cubicBezTo>
                  <a:pt x="2059" y="163"/>
                  <a:pt x="2041" y="153"/>
                  <a:pt x="2023" y="144"/>
                </a:cubicBezTo>
                <a:cubicBezTo>
                  <a:pt x="2004" y="134"/>
                  <a:pt x="1986" y="126"/>
                  <a:pt x="1972" y="120"/>
                </a:cubicBezTo>
                <a:cubicBezTo>
                  <a:pt x="1958" y="113"/>
                  <a:pt x="1948" y="109"/>
                  <a:pt x="1948" y="109"/>
                </a:cubicBezTo>
                <a:cubicBezTo>
                  <a:pt x="1927" y="100"/>
                  <a:pt x="1904" y="103"/>
                  <a:pt x="1889" y="115"/>
                </a:cubicBezTo>
                <a:cubicBezTo>
                  <a:pt x="1889" y="115"/>
                  <a:pt x="1880" y="122"/>
                  <a:pt x="1866" y="134"/>
                </a:cubicBezTo>
                <a:cubicBezTo>
                  <a:pt x="1851" y="146"/>
                  <a:pt x="1833" y="162"/>
                  <a:pt x="1814" y="179"/>
                </a:cubicBezTo>
                <a:cubicBezTo>
                  <a:pt x="1796" y="195"/>
                  <a:pt x="1779" y="212"/>
                  <a:pt x="1766" y="224"/>
                </a:cubicBezTo>
                <a:cubicBezTo>
                  <a:pt x="1753" y="237"/>
                  <a:pt x="1745" y="246"/>
                  <a:pt x="1745" y="246"/>
                </a:cubicBezTo>
                <a:cubicBezTo>
                  <a:pt x="1732" y="260"/>
                  <a:pt x="1712" y="265"/>
                  <a:pt x="1694" y="260"/>
                </a:cubicBezTo>
                <a:cubicBezTo>
                  <a:pt x="1694" y="260"/>
                  <a:pt x="1687" y="258"/>
                  <a:pt x="1675" y="255"/>
                </a:cubicBezTo>
                <a:cubicBezTo>
                  <a:pt x="1664" y="253"/>
                  <a:pt x="1649" y="248"/>
                  <a:pt x="1633" y="245"/>
                </a:cubicBezTo>
                <a:cubicBezTo>
                  <a:pt x="1618" y="243"/>
                  <a:pt x="1603" y="240"/>
                  <a:pt x="1591" y="237"/>
                </a:cubicBezTo>
                <a:cubicBezTo>
                  <a:pt x="1580" y="235"/>
                  <a:pt x="1572" y="234"/>
                  <a:pt x="1572" y="234"/>
                </a:cubicBezTo>
                <a:cubicBezTo>
                  <a:pt x="1572" y="234"/>
                  <a:pt x="1564" y="233"/>
                  <a:pt x="1552" y="232"/>
                </a:cubicBezTo>
                <a:cubicBezTo>
                  <a:pt x="1541" y="230"/>
                  <a:pt x="1525" y="228"/>
                  <a:pt x="1510" y="227"/>
                </a:cubicBezTo>
                <a:cubicBezTo>
                  <a:pt x="1479" y="223"/>
                  <a:pt x="1447" y="222"/>
                  <a:pt x="1447" y="222"/>
                </a:cubicBezTo>
                <a:cubicBezTo>
                  <a:pt x="1429" y="221"/>
                  <a:pt x="1412" y="210"/>
                  <a:pt x="1403" y="194"/>
                </a:cubicBezTo>
                <a:cubicBezTo>
                  <a:pt x="1403" y="194"/>
                  <a:pt x="1382" y="151"/>
                  <a:pt x="1357" y="108"/>
                </a:cubicBezTo>
                <a:cubicBezTo>
                  <a:pt x="1332" y="66"/>
                  <a:pt x="1304" y="25"/>
                  <a:pt x="1304" y="25"/>
                </a:cubicBezTo>
                <a:cubicBezTo>
                  <a:pt x="1294" y="9"/>
                  <a:pt x="1272" y="0"/>
                  <a:pt x="1250" y="3"/>
                </a:cubicBezTo>
                <a:cubicBezTo>
                  <a:pt x="1250" y="3"/>
                  <a:pt x="1240" y="4"/>
                  <a:pt x="1224" y="5"/>
                </a:cubicBezTo>
                <a:cubicBezTo>
                  <a:pt x="1209" y="7"/>
                  <a:pt x="1189" y="10"/>
                  <a:pt x="1168" y="13"/>
                </a:cubicBezTo>
                <a:cubicBezTo>
                  <a:pt x="1148" y="16"/>
                  <a:pt x="1128" y="21"/>
                  <a:pt x="1113" y="24"/>
                </a:cubicBezTo>
                <a:cubicBezTo>
                  <a:pt x="1098" y="27"/>
                  <a:pt x="1087" y="29"/>
                  <a:pt x="1087" y="29"/>
                </a:cubicBezTo>
                <a:cubicBezTo>
                  <a:pt x="1065" y="34"/>
                  <a:pt x="1048" y="50"/>
                  <a:pt x="1043" y="68"/>
                </a:cubicBezTo>
                <a:cubicBezTo>
                  <a:pt x="1043" y="68"/>
                  <a:pt x="1040" y="80"/>
                  <a:pt x="1035" y="98"/>
                </a:cubicBezTo>
                <a:cubicBezTo>
                  <a:pt x="1030" y="116"/>
                  <a:pt x="1025" y="140"/>
                  <a:pt x="1020" y="164"/>
                </a:cubicBezTo>
                <a:cubicBezTo>
                  <a:pt x="1015" y="188"/>
                  <a:pt x="1011" y="212"/>
                  <a:pt x="1008" y="229"/>
                </a:cubicBezTo>
                <a:cubicBezTo>
                  <a:pt x="1005" y="247"/>
                  <a:pt x="1003" y="259"/>
                  <a:pt x="1003" y="259"/>
                </a:cubicBezTo>
                <a:cubicBezTo>
                  <a:pt x="1001" y="278"/>
                  <a:pt x="988" y="294"/>
                  <a:pt x="971" y="300"/>
                </a:cubicBezTo>
                <a:cubicBezTo>
                  <a:pt x="971" y="300"/>
                  <a:pt x="963" y="303"/>
                  <a:pt x="953" y="308"/>
                </a:cubicBezTo>
                <a:cubicBezTo>
                  <a:pt x="942" y="312"/>
                  <a:pt x="927" y="318"/>
                  <a:pt x="913" y="324"/>
                </a:cubicBezTo>
                <a:cubicBezTo>
                  <a:pt x="885" y="338"/>
                  <a:pt x="857" y="352"/>
                  <a:pt x="857" y="352"/>
                </a:cubicBezTo>
                <a:cubicBezTo>
                  <a:pt x="857" y="352"/>
                  <a:pt x="829" y="367"/>
                  <a:pt x="802" y="382"/>
                </a:cubicBezTo>
                <a:cubicBezTo>
                  <a:pt x="789" y="390"/>
                  <a:pt x="775" y="398"/>
                  <a:pt x="765" y="404"/>
                </a:cubicBezTo>
                <a:cubicBezTo>
                  <a:pt x="755" y="410"/>
                  <a:pt x="749" y="415"/>
                  <a:pt x="749" y="415"/>
                </a:cubicBezTo>
                <a:cubicBezTo>
                  <a:pt x="733" y="426"/>
                  <a:pt x="713" y="427"/>
                  <a:pt x="696" y="418"/>
                </a:cubicBezTo>
                <a:cubicBezTo>
                  <a:pt x="696" y="418"/>
                  <a:pt x="686" y="412"/>
                  <a:pt x="669" y="404"/>
                </a:cubicBezTo>
                <a:cubicBezTo>
                  <a:pt x="653" y="396"/>
                  <a:pt x="631" y="386"/>
                  <a:pt x="609" y="376"/>
                </a:cubicBezTo>
                <a:cubicBezTo>
                  <a:pt x="587" y="366"/>
                  <a:pt x="564" y="357"/>
                  <a:pt x="546" y="350"/>
                </a:cubicBezTo>
                <a:cubicBezTo>
                  <a:pt x="529" y="344"/>
                  <a:pt x="517" y="340"/>
                  <a:pt x="517" y="340"/>
                </a:cubicBezTo>
                <a:cubicBezTo>
                  <a:pt x="500" y="333"/>
                  <a:pt x="477" y="338"/>
                  <a:pt x="460" y="353"/>
                </a:cubicBezTo>
                <a:cubicBezTo>
                  <a:pt x="460" y="353"/>
                  <a:pt x="452" y="360"/>
                  <a:pt x="441" y="371"/>
                </a:cubicBezTo>
                <a:cubicBezTo>
                  <a:pt x="430" y="381"/>
                  <a:pt x="414" y="395"/>
                  <a:pt x="400" y="410"/>
                </a:cubicBezTo>
                <a:cubicBezTo>
                  <a:pt x="386" y="425"/>
                  <a:pt x="372" y="440"/>
                  <a:pt x="361" y="451"/>
                </a:cubicBezTo>
                <a:cubicBezTo>
                  <a:pt x="351" y="463"/>
                  <a:pt x="344" y="470"/>
                  <a:pt x="344" y="470"/>
                </a:cubicBezTo>
                <a:cubicBezTo>
                  <a:pt x="329" y="487"/>
                  <a:pt x="324" y="510"/>
                  <a:pt x="331" y="528"/>
                </a:cubicBezTo>
                <a:cubicBezTo>
                  <a:pt x="331" y="528"/>
                  <a:pt x="349" y="575"/>
                  <a:pt x="369" y="619"/>
                </a:cubicBezTo>
                <a:cubicBezTo>
                  <a:pt x="389" y="664"/>
                  <a:pt x="412" y="706"/>
                  <a:pt x="412" y="706"/>
                </a:cubicBezTo>
                <a:cubicBezTo>
                  <a:pt x="420" y="722"/>
                  <a:pt x="419" y="742"/>
                  <a:pt x="409" y="758"/>
                </a:cubicBezTo>
                <a:cubicBezTo>
                  <a:pt x="409" y="758"/>
                  <a:pt x="392" y="785"/>
                  <a:pt x="377" y="812"/>
                </a:cubicBezTo>
                <a:cubicBezTo>
                  <a:pt x="369" y="825"/>
                  <a:pt x="361" y="839"/>
                  <a:pt x="356" y="850"/>
                </a:cubicBezTo>
                <a:cubicBezTo>
                  <a:pt x="351" y="860"/>
                  <a:pt x="347" y="867"/>
                  <a:pt x="347" y="867"/>
                </a:cubicBezTo>
                <a:cubicBezTo>
                  <a:pt x="347" y="867"/>
                  <a:pt x="343" y="874"/>
                  <a:pt x="338" y="885"/>
                </a:cubicBezTo>
                <a:cubicBezTo>
                  <a:pt x="334" y="895"/>
                  <a:pt x="327" y="909"/>
                  <a:pt x="321" y="924"/>
                </a:cubicBezTo>
                <a:cubicBezTo>
                  <a:pt x="314" y="938"/>
                  <a:pt x="309" y="953"/>
                  <a:pt x="304" y="963"/>
                </a:cubicBezTo>
                <a:cubicBezTo>
                  <a:pt x="300" y="974"/>
                  <a:pt x="297" y="982"/>
                  <a:pt x="297" y="982"/>
                </a:cubicBezTo>
                <a:cubicBezTo>
                  <a:pt x="291" y="999"/>
                  <a:pt x="275" y="1012"/>
                  <a:pt x="257" y="1015"/>
                </a:cubicBezTo>
                <a:cubicBezTo>
                  <a:pt x="257" y="1015"/>
                  <a:pt x="245" y="1017"/>
                  <a:pt x="227" y="1020"/>
                </a:cubicBezTo>
                <a:cubicBezTo>
                  <a:pt x="209" y="1023"/>
                  <a:pt x="185" y="1027"/>
                  <a:pt x="161" y="1033"/>
                </a:cubicBezTo>
                <a:cubicBezTo>
                  <a:pt x="137" y="1038"/>
                  <a:pt x="113" y="1044"/>
                  <a:pt x="95" y="1048"/>
                </a:cubicBezTo>
                <a:cubicBezTo>
                  <a:pt x="77" y="1053"/>
                  <a:pt x="66" y="1057"/>
                  <a:pt x="66" y="1057"/>
                </a:cubicBezTo>
                <a:cubicBezTo>
                  <a:pt x="47" y="1062"/>
                  <a:pt x="32" y="1079"/>
                  <a:pt x="27" y="1101"/>
                </a:cubicBezTo>
                <a:cubicBezTo>
                  <a:pt x="27" y="1101"/>
                  <a:pt x="25" y="1112"/>
                  <a:pt x="22" y="1127"/>
                </a:cubicBezTo>
                <a:cubicBezTo>
                  <a:pt x="20" y="1142"/>
                  <a:pt x="15" y="1162"/>
                  <a:pt x="13" y="1182"/>
                </a:cubicBezTo>
                <a:cubicBezTo>
                  <a:pt x="10" y="1203"/>
                  <a:pt x="6" y="1223"/>
                  <a:pt x="5" y="1238"/>
                </a:cubicBezTo>
                <a:cubicBezTo>
                  <a:pt x="3" y="1254"/>
                  <a:pt x="2" y="1264"/>
                  <a:pt x="2" y="1264"/>
                </a:cubicBezTo>
                <a:cubicBezTo>
                  <a:pt x="0" y="1286"/>
                  <a:pt x="9" y="1308"/>
                  <a:pt x="26" y="1318"/>
                </a:cubicBezTo>
                <a:cubicBezTo>
                  <a:pt x="26" y="1318"/>
                  <a:pt x="67" y="1346"/>
                  <a:pt x="109" y="1370"/>
                </a:cubicBezTo>
                <a:cubicBezTo>
                  <a:pt x="152" y="1394"/>
                  <a:pt x="195" y="1415"/>
                  <a:pt x="195" y="1415"/>
                </a:cubicBezTo>
                <a:cubicBezTo>
                  <a:pt x="212" y="1423"/>
                  <a:pt x="223" y="1440"/>
                  <a:pt x="224" y="1459"/>
                </a:cubicBezTo>
                <a:cubicBezTo>
                  <a:pt x="224" y="1459"/>
                  <a:pt x="224" y="1467"/>
                  <a:pt x="225" y="1479"/>
                </a:cubicBezTo>
                <a:cubicBezTo>
                  <a:pt x="226" y="1490"/>
                  <a:pt x="228" y="1506"/>
                  <a:pt x="229" y="1521"/>
                </a:cubicBezTo>
                <a:cubicBezTo>
                  <a:pt x="230" y="1537"/>
                  <a:pt x="233" y="1553"/>
                  <a:pt x="235" y="1564"/>
                </a:cubicBezTo>
                <a:cubicBezTo>
                  <a:pt x="236" y="1576"/>
                  <a:pt x="238" y="1583"/>
                  <a:pt x="238" y="1583"/>
                </a:cubicBezTo>
                <a:cubicBezTo>
                  <a:pt x="238" y="1583"/>
                  <a:pt x="239" y="1591"/>
                  <a:pt x="241" y="1603"/>
                </a:cubicBezTo>
                <a:cubicBezTo>
                  <a:pt x="243" y="1614"/>
                  <a:pt x="246" y="1630"/>
                  <a:pt x="249" y="1645"/>
                </a:cubicBezTo>
                <a:cubicBezTo>
                  <a:pt x="252" y="1660"/>
                  <a:pt x="257" y="1675"/>
                  <a:pt x="259" y="1687"/>
                </a:cubicBezTo>
                <a:cubicBezTo>
                  <a:pt x="262" y="1698"/>
                  <a:pt x="264" y="1706"/>
                  <a:pt x="264" y="1706"/>
                </a:cubicBezTo>
                <a:cubicBezTo>
                  <a:pt x="269" y="1724"/>
                  <a:pt x="265" y="1743"/>
                  <a:pt x="251" y="1756"/>
                </a:cubicBezTo>
                <a:cubicBezTo>
                  <a:pt x="251" y="1756"/>
                  <a:pt x="217" y="1790"/>
                  <a:pt x="185" y="1827"/>
                </a:cubicBezTo>
                <a:cubicBezTo>
                  <a:pt x="168" y="1845"/>
                  <a:pt x="153" y="1864"/>
                  <a:pt x="141" y="1878"/>
                </a:cubicBezTo>
                <a:cubicBezTo>
                  <a:pt x="129" y="1893"/>
                  <a:pt x="121" y="1903"/>
                  <a:pt x="121" y="1903"/>
                </a:cubicBezTo>
                <a:cubicBezTo>
                  <a:pt x="110" y="1918"/>
                  <a:pt x="108" y="1941"/>
                  <a:pt x="117" y="1961"/>
                </a:cubicBezTo>
                <a:cubicBezTo>
                  <a:pt x="117" y="1961"/>
                  <a:pt x="121" y="1971"/>
                  <a:pt x="128" y="1985"/>
                </a:cubicBezTo>
                <a:cubicBezTo>
                  <a:pt x="134" y="1999"/>
                  <a:pt x="143" y="2017"/>
                  <a:pt x="152" y="2035"/>
                </a:cubicBezTo>
                <a:cubicBezTo>
                  <a:pt x="162" y="2053"/>
                  <a:pt x="172" y="2071"/>
                  <a:pt x="179" y="2085"/>
                </a:cubicBezTo>
                <a:cubicBezTo>
                  <a:pt x="187" y="2098"/>
                  <a:pt x="192" y="2107"/>
                  <a:pt x="192" y="2107"/>
                </a:cubicBezTo>
                <a:cubicBezTo>
                  <a:pt x="204" y="2126"/>
                  <a:pt x="224" y="2138"/>
                  <a:pt x="243" y="2137"/>
                </a:cubicBezTo>
                <a:cubicBezTo>
                  <a:pt x="243" y="2137"/>
                  <a:pt x="255" y="2137"/>
                  <a:pt x="274" y="2136"/>
                </a:cubicBezTo>
                <a:cubicBezTo>
                  <a:pt x="292" y="2134"/>
                  <a:pt x="317" y="2132"/>
                  <a:pt x="341" y="2130"/>
                </a:cubicBezTo>
                <a:cubicBezTo>
                  <a:pt x="389" y="2125"/>
                  <a:pt x="437" y="2116"/>
                  <a:pt x="437" y="2116"/>
                </a:cubicBezTo>
                <a:cubicBezTo>
                  <a:pt x="456" y="2113"/>
                  <a:pt x="474" y="2120"/>
                  <a:pt x="486" y="2135"/>
                </a:cubicBezTo>
                <a:cubicBezTo>
                  <a:pt x="486" y="2135"/>
                  <a:pt x="491" y="2141"/>
                  <a:pt x="499" y="2150"/>
                </a:cubicBezTo>
                <a:cubicBezTo>
                  <a:pt x="506" y="2159"/>
                  <a:pt x="516" y="2171"/>
                  <a:pt x="527" y="2182"/>
                </a:cubicBezTo>
                <a:cubicBezTo>
                  <a:pt x="538" y="2194"/>
                  <a:pt x="548" y="2205"/>
                  <a:pt x="556" y="2214"/>
                </a:cubicBezTo>
                <a:cubicBezTo>
                  <a:pt x="564" y="2222"/>
                  <a:pt x="570" y="2227"/>
                  <a:pt x="570" y="2227"/>
                </a:cubicBezTo>
                <a:cubicBezTo>
                  <a:pt x="570" y="2227"/>
                  <a:pt x="576" y="2233"/>
                  <a:pt x="584" y="2241"/>
                </a:cubicBezTo>
                <a:cubicBezTo>
                  <a:pt x="593" y="2249"/>
                  <a:pt x="604" y="2260"/>
                  <a:pt x="616" y="2270"/>
                </a:cubicBezTo>
                <a:cubicBezTo>
                  <a:pt x="628" y="2280"/>
                  <a:pt x="639" y="2291"/>
                  <a:pt x="648" y="2298"/>
                </a:cubicBezTo>
                <a:cubicBezTo>
                  <a:pt x="658" y="2306"/>
                  <a:pt x="664" y="2310"/>
                  <a:pt x="664" y="2310"/>
                </a:cubicBezTo>
                <a:cubicBezTo>
                  <a:pt x="679" y="2322"/>
                  <a:pt x="686" y="2341"/>
                  <a:pt x="683" y="2359"/>
                </a:cubicBezTo>
                <a:cubicBezTo>
                  <a:pt x="683" y="2359"/>
                  <a:pt x="675" y="2407"/>
                  <a:pt x="670" y="2456"/>
                </a:cubicBezTo>
                <a:cubicBezTo>
                  <a:pt x="666" y="2504"/>
                  <a:pt x="664" y="2554"/>
                  <a:pt x="664" y="2554"/>
                </a:cubicBezTo>
                <a:cubicBezTo>
                  <a:pt x="663" y="2573"/>
                  <a:pt x="675" y="2593"/>
                  <a:pt x="695" y="2604"/>
                </a:cubicBezTo>
                <a:cubicBezTo>
                  <a:pt x="695" y="2604"/>
                  <a:pt x="704" y="2609"/>
                  <a:pt x="717" y="2617"/>
                </a:cubicBezTo>
                <a:cubicBezTo>
                  <a:pt x="730" y="2625"/>
                  <a:pt x="749" y="2634"/>
                  <a:pt x="767" y="2643"/>
                </a:cubicBezTo>
                <a:cubicBezTo>
                  <a:pt x="785" y="2653"/>
                  <a:pt x="804" y="2661"/>
                  <a:pt x="818" y="2667"/>
                </a:cubicBezTo>
                <a:cubicBezTo>
                  <a:pt x="832" y="2674"/>
                  <a:pt x="842" y="2678"/>
                  <a:pt x="842" y="2678"/>
                </a:cubicBezTo>
                <a:cubicBezTo>
                  <a:pt x="862" y="2687"/>
                  <a:pt x="885" y="2684"/>
                  <a:pt x="900" y="2672"/>
                </a:cubicBezTo>
                <a:cubicBezTo>
                  <a:pt x="900" y="2672"/>
                  <a:pt x="910" y="2665"/>
                  <a:pt x="924" y="2653"/>
                </a:cubicBezTo>
                <a:cubicBezTo>
                  <a:pt x="938" y="2641"/>
                  <a:pt x="957" y="2625"/>
                  <a:pt x="975" y="2608"/>
                </a:cubicBezTo>
                <a:cubicBezTo>
                  <a:pt x="993" y="2592"/>
                  <a:pt x="1011" y="2575"/>
                  <a:pt x="1024" y="2563"/>
                </a:cubicBezTo>
                <a:cubicBezTo>
                  <a:pt x="1036" y="2550"/>
                  <a:pt x="1045" y="2541"/>
                  <a:pt x="1045" y="2541"/>
                </a:cubicBezTo>
                <a:cubicBezTo>
                  <a:pt x="1058" y="2527"/>
                  <a:pt x="1077" y="2522"/>
                  <a:pt x="1095" y="2527"/>
                </a:cubicBezTo>
                <a:cubicBezTo>
                  <a:pt x="1095" y="2527"/>
                  <a:pt x="1103" y="2529"/>
                  <a:pt x="1114" y="2532"/>
                </a:cubicBezTo>
                <a:cubicBezTo>
                  <a:pt x="1126" y="2534"/>
                  <a:pt x="1141" y="2539"/>
                  <a:pt x="1156" y="2542"/>
                </a:cubicBezTo>
                <a:cubicBezTo>
                  <a:pt x="1172" y="2545"/>
                  <a:pt x="1187" y="2547"/>
                  <a:pt x="1199" y="2550"/>
                </a:cubicBezTo>
                <a:cubicBezTo>
                  <a:pt x="1210" y="2552"/>
                  <a:pt x="1218" y="2553"/>
                  <a:pt x="1218" y="2553"/>
                </a:cubicBezTo>
                <a:cubicBezTo>
                  <a:pt x="1218" y="2553"/>
                  <a:pt x="1226" y="2554"/>
                  <a:pt x="1237" y="2555"/>
                </a:cubicBezTo>
                <a:cubicBezTo>
                  <a:pt x="1249" y="2557"/>
                  <a:pt x="1264" y="2559"/>
                  <a:pt x="1280" y="2560"/>
                </a:cubicBezTo>
                <a:cubicBezTo>
                  <a:pt x="1311" y="2564"/>
                  <a:pt x="1342" y="2565"/>
                  <a:pt x="1342" y="2565"/>
                </a:cubicBezTo>
                <a:cubicBezTo>
                  <a:pt x="1361" y="2566"/>
                  <a:pt x="1378" y="2577"/>
                  <a:pt x="1387" y="2593"/>
                </a:cubicBezTo>
                <a:cubicBezTo>
                  <a:pt x="1387" y="2593"/>
                  <a:pt x="1408" y="2636"/>
                  <a:pt x="1433" y="2679"/>
                </a:cubicBezTo>
                <a:cubicBezTo>
                  <a:pt x="1457" y="2721"/>
                  <a:pt x="1485" y="2762"/>
                  <a:pt x="1485" y="2762"/>
                </a:cubicBezTo>
                <a:cubicBezTo>
                  <a:pt x="1496" y="2778"/>
                  <a:pt x="1517" y="2787"/>
                  <a:pt x="1540" y="2785"/>
                </a:cubicBezTo>
                <a:cubicBezTo>
                  <a:pt x="1540" y="2785"/>
                  <a:pt x="1550" y="2783"/>
                  <a:pt x="1565" y="2782"/>
                </a:cubicBezTo>
                <a:close/>
                <a:moveTo>
                  <a:pt x="1348" y="2271"/>
                </a:moveTo>
                <a:cubicBezTo>
                  <a:pt x="1335" y="2271"/>
                  <a:pt x="1323" y="2270"/>
                  <a:pt x="1313" y="2269"/>
                </a:cubicBezTo>
                <a:cubicBezTo>
                  <a:pt x="1303" y="2268"/>
                  <a:pt x="1293" y="2267"/>
                  <a:pt x="1286" y="2266"/>
                </a:cubicBezTo>
                <a:cubicBezTo>
                  <a:pt x="1271" y="2264"/>
                  <a:pt x="1262" y="2263"/>
                  <a:pt x="1262" y="2263"/>
                </a:cubicBezTo>
                <a:cubicBezTo>
                  <a:pt x="1262" y="2263"/>
                  <a:pt x="1254" y="2262"/>
                  <a:pt x="1239" y="2259"/>
                </a:cubicBezTo>
                <a:cubicBezTo>
                  <a:pt x="1232" y="2257"/>
                  <a:pt x="1223" y="2256"/>
                  <a:pt x="1212" y="2254"/>
                </a:cubicBezTo>
                <a:cubicBezTo>
                  <a:pt x="1202" y="2251"/>
                  <a:pt x="1190" y="2248"/>
                  <a:pt x="1178" y="2245"/>
                </a:cubicBezTo>
                <a:cubicBezTo>
                  <a:pt x="1128" y="2233"/>
                  <a:pt x="1061" y="2211"/>
                  <a:pt x="1000" y="2179"/>
                </a:cubicBezTo>
                <a:cubicBezTo>
                  <a:pt x="938" y="2148"/>
                  <a:pt x="881" y="2109"/>
                  <a:pt x="841" y="2076"/>
                </a:cubicBezTo>
                <a:cubicBezTo>
                  <a:pt x="830" y="2069"/>
                  <a:pt x="822" y="2060"/>
                  <a:pt x="814" y="2053"/>
                </a:cubicBezTo>
                <a:cubicBezTo>
                  <a:pt x="806" y="2047"/>
                  <a:pt x="799" y="2041"/>
                  <a:pt x="794" y="2035"/>
                </a:cubicBezTo>
                <a:cubicBezTo>
                  <a:pt x="783" y="2025"/>
                  <a:pt x="777" y="2019"/>
                  <a:pt x="777" y="2019"/>
                </a:cubicBezTo>
                <a:cubicBezTo>
                  <a:pt x="777" y="2019"/>
                  <a:pt x="770" y="2013"/>
                  <a:pt x="760" y="2002"/>
                </a:cubicBezTo>
                <a:cubicBezTo>
                  <a:pt x="755" y="1996"/>
                  <a:pt x="749" y="1990"/>
                  <a:pt x="741" y="1982"/>
                </a:cubicBezTo>
                <a:cubicBezTo>
                  <a:pt x="734" y="1974"/>
                  <a:pt x="727" y="1965"/>
                  <a:pt x="718" y="1955"/>
                </a:cubicBezTo>
                <a:cubicBezTo>
                  <a:pt x="685" y="1916"/>
                  <a:pt x="646" y="1859"/>
                  <a:pt x="614" y="1797"/>
                </a:cubicBezTo>
                <a:cubicBezTo>
                  <a:pt x="582" y="1735"/>
                  <a:pt x="558" y="1670"/>
                  <a:pt x="545" y="1620"/>
                </a:cubicBezTo>
                <a:cubicBezTo>
                  <a:pt x="542" y="1607"/>
                  <a:pt x="539" y="1596"/>
                  <a:pt x="537" y="1586"/>
                </a:cubicBezTo>
                <a:cubicBezTo>
                  <a:pt x="535" y="1576"/>
                  <a:pt x="533" y="1567"/>
                  <a:pt x="531" y="1559"/>
                </a:cubicBezTo>
                <a:cubicBezTo>
                  <a:pt x="528" y="1544"/>
                  <a:pt x="527" y="1536"/>
                  <a:pt x="527" y="1536"/>
                </a:cubicBezTo>
                <a:cubicBezTo>
                  <a:pt x="527" y="1536"/>
                  <a:pt x="526" y="1527"/>
                  <a:pt x="524" y="1512"/>
                </a:cubicBezTo>
                <a:cubicBezTo>
                  <a:pt x="522" y="1505"/>
                  <a:pt x="521" y="1496"/>
                  <a:pt x="520" y="1485"/>
                </a:cubicBezTo>
                <a:cubicBezTo>
                  <a:pt x="520" y="1475"/>
                  <a:pt x="518" y="1463"/>
                  <a:pt x="517" y="1450"/>
                </a:cubicBezTo>
                <a:cubicBezTo>
                  <a:pt x="514" y="1399"/>
                  <a:pt x="515" y="1329"/>
                  <a:pt x="526" y="1261"/>
                </a:cubicBezTo>
                <a:cubicBezTo>
                  <a:pt x="536" y="1193"/>
                  <a:pt x="556" y="1126"/>
                  <a:pt x="574" y="1078"/>
                </a:cubicBezTo>
                <a:cubicBezTo>
                  <a:pt x="579" y="1066"/>
                  <a:pt x="584" y="1055"/>
                  <a:pt x="588" y="1045"/>
                </a:cubicBezTo>
                <a:cubicBezTo>
                  <a:pt x="592" y="1035"/>
                  <a:pt x="596" y="1027"/>
                  <a:pt x="599" y="1020"/>
                </a:cubicBezTo>
                <a:cubicBezTo>
                  <a:pt x="605" y="1006"/>
                  <a:pt x="609" y="999"/>
                  <a:pt x="609" y="999"/>
                </a:cubicBezTo>
                <a:cubicBezTo>
                  <a:pt x="609" y="999"/>
                  <a:pt x="613" y="991"/>
                  <a:pt x="620" y="977"/>
                </a:cubicBezTo>
                <a:cubicBezTo>
                  <a:pt x="624" y="971"/>
                  <a:pt x="628" y="963"/>
                  <a:pt x="634" y="954"/>
                </a:cubicBezTo>
                <a:cubicBezTo>
                  <a:pt x="639" y="945"/>
                  <a:pt x="645" y="934"/>
                  <a:pt x="652" y="923"/>
                </a:cubicBezTo>
                <a:cubicBezTo>
                  <a:pt x="679" y="879"/>
                  <a:pt x="721" y="824"/>
                  <a:pt x="770" y="775"/>
                </a:cubicBezTo>
                <a:cubicBezTo>
                  <a:pt x="818" y="726"/>
                  <a:pt x="873" y="684"/>
                  <a:pt x="916" y="656"/>
                </a:cubicBezTo>
                <a:cubicBezTo>
                  <a:pt x="938" y="642"/>
                  <a:pt x="957" y="631"/>
                  <a:pt x="970" y="624"/>
                </a:cubicBezTo>
                <a:cubicBezTo>
                  <a:pt x="984" y="616"/>
                  <a:pt x="991" y="612"/>
                  <a:pt x="991" y="612"/>
                </a:cubicBezTo>
                <a:cubicBezTo>
                  <a:pt x="991" y="612"/>
                  <a:pt x="999" y="609"/>
                  <a:pt x="1013" y="602"/>
                </a:cubicBezTo>
                <a:cubicBezTo>
                  <a:pt x="1026" y="595"/>
                  <a:pt x="1046" y="587"/>
                  <a:pt x="1070" y="576"/>
                </a:cubicBezTo>
                <a:cubicBezTo>
                  <a:pt x="1118" y="557"/>
                  <a:pt x="1184" y="536"/>
                  <a:pt x="1252" y="526"/>
                </a:cubicBezTo>
                <a:cubicBezTo>
                  <a:pt x="1321" y="515"/>
                  <a:pt x="1390" y="512"/>
                  <a:pt x="1441" y="516"/>
                </a:cubicBezTo>
                <a:cubicBezTo>
                  <a:pt x="1454" y="516"/>
                  <a:pt x="1466" y="517"/>
                  <a:pt x="1477" y="518"/>
                </a:cubicBezTo>
                <a:cubicBezTo>
                  <a:pt x="1487" y="519"/>
                  <a:pt x="1496" y="520"/>
                  <a:pt x="1504" y="521"/>
                </a:cubicBezTo>
                <a:cubicBezTo>
                  <a:pt x="1519" y="523"/>
                  <a:pt x="1527" y="524"/>
                  <a:pt x="1527" y="524"/>
                </a:cubicBezTo>
                <a:cubicBezTo>
                  <a:pt x="1527" y="524"/>
                  <a:pt x="1536" y="525"/>
                  <a:pt x="1551" y="528"/>
                </a:cubicBezTo>
                <a:cubicBezTo>
                  <a:pt x="1558" y="530"/>
                  <a:pt x="1567" y="531"/>
                  <a:pt x="1578" y="533"/>
                </a:cubicBezTo>
                <a:cubicBezTo>
                  <a:pt x="1588" y="536"/>
                  <a:pt x="1599" y="539"/>
                  <a:pt x="1612" y="542"/>
                </a:cubicBezTo>
                <a:cubicBezTo>
                  <a:pt x="1662" y="554"/>
                  <a:pt x="1728" y="576"/>
                  <a:pt x="1790" y="608"/>
                </a:cubicBezTo>
                <a:cubicBezTo>
                  <a:pt x="1852" y="639"/>
                  <a:pt x="1909" y="678"/>
                  <a:pt x="1949" y="711"/>
                </a:cubicBezTo>
                <a:cubicBezTo>
                  <a:pt x="1959" y="718"/>
                  <a:pt x="1968" y="727"/>
                  <a:pt x="1976" y="734"/>
                </a:cubicBezTo>
                <a:cubicBezTo>
                  <a:pt x="1984" y="741"/>
                  <a:pt x="1991" y="746"/>
                  <a:pt x="1996" y="752"/>
                </a:cubicBezTo>
                <a:cubicBezTo>
                  <a:pt x="2007" y="762"/>
                  <a:pt x="2013" y="768"/>
                  <a:pt x="2013" y="768"/>
                </a:cubicBezTo>
                <a:cubicBezTo>
                  <a:pt x="2013" y="768"/>
                  <a:pt x="2020" y="774"/>
                  <a:pt x="2030" y="785"/>
                </a:cubicBezTo>
                <a:cubicBezTo>
                  <a:pt x="2035" y="791"/>
                  <a:pt x="2041" y="797"/>
                  <a:pt x="2048" y="805"/>
                </a:cubicBezTo>
                <a:cubicBezTo>
                  <a:pt x="2055" y="813"/>
                  <a:pt x="2063" y="822"/>
                  <a:pt x="2071" y="832"/>
                </a:cubicBezTo>
                <a:cubicBezTo>
                  <a:pt x="2104" y="871"/>
                  <a:pt x="2144" y="928"/>
                  <a:pt x="2176" y="990"/>
                </a:cubicBezTo>
                <a:cubicBezTo>
                  <a:pt x="2208" y="1052"/>
                  <a:pt x="2231" y="1117"/>
                  <a:pt x="2244" y="1167"/>
                </a:cubicBezTo>
                <a:cubicBezTo>
                  <a:pt x="2248" y="1180"/>
                  <a:pt x="2251" y="1191"/>
                  <a:pt x="2253" y="1201"/>
                </a:cubicBezTo>
                <a:cubicBezTo>
                  <a:pt x="2255" y="1212"/>
                  <a:pt x="2257" y="1220"/>
                  <a:pt x="2258" y="1228"/>
                </a:cubicBezTo>
                <a:cubicBezTo>
                  <a:pt x="2262" y="1243"/>
                  <a:pt x="2263" y="1251"/>
                  <a:pt x="2263" y="1251"/>
                </a:cubicBezTo>
                <a:cubicBezTo>
                  <a:pt x="2263" y="1251"/>
                  <a:pt x="2264" y="1260"/>
                  <a:pt x="2266" y="1275"/>
                </a:cubicBezTo>
                <a:cubicBezTo>
                  <a:pt x="2268" y="1282"/>
                  <a:pt x="2268" y="1291"/>
                  <a:pt x="2269" y="1302"/>
                </a:cubicBezTo>
                <a:cubicBezTo>
                  <a:pt x="2270" y="1312"/>
                  <a:pt x="2272" y="1324"/>
                  <a:pt x="2272" y="1337"/>
                </a:cubicBezTo>
                <a:cubicBezTo>
                  <a:pt x="2276" y="1388"/>
                  <a:pt x="2274" y="1458"/>
                  <a:pt x="2264" y="1526"/>
                </a:cubicBezTo>
                <a:cubicBezTo>
                  <a:pt x="2254" y="1595"/>
                  <a:pt x="2234" y="1661"/>
                  <a:pt x="2215" y="1709"/>
                </a:cubicBezTo>
                <a:cubicBezTo>
                  <a:pt x="2210" y="1721"/>
                  <a:pt x="2206" y="1733"/>
                  <a:pt x="2202" y="1742"/>
                </a:cubicBezTo>
                <a:cubicBezTo>
                  <a:pt x="2198" y="1752"/>
                  <a:pt x="2194" y="1760"/>
                  <a:pt x="2191" y="1767"/>
                </a:cubicBezTo>
                <a:cubicBezTo>
                  <a:pt x="2185" y="1781"/>
                  <a:pt x="2180" y="1788"/>
                  <a:pt x="2180" y="1788"/>
                </a:cubicBezTo>
                <a:cubicBezTo>
                  <a:pt x="2180" y="1788"/>
                  <a:pt x="2176" y="1796"/>
                  <a:pt x="2169" y="1810"/>
                </a:cubicBezTo>
                <a:cubicBezTo>
                  <a:pt x="2166" y="1816"/>
                  <a:pt x="2161" y="1824"/>
                  <a:pt x="2156" y="1833"/>
                </a:cubicBezTo>
                <a:cubicBezTo>
                  <a:pt x="2151" y="1842"/>
                  <a:pt x="2145" y="1853"/>
                  <a:pt x="2138" y="1864"/>
                </a:cubicBezTo>
                <a:cubicBezTo>
                  <a:pt x="2110" y="1908"/>
                  <a:pt x="2069" y="1963"/>
                  <a:pt x="2020" y="2012"/>
                </a:cubicBezTo>
                <a:cubicBezTo>
                  <a:pt x="1972" y="2061"/>
                  <a:pt x="1917" y="2103"/>
                  <a:pt x="1873" y="2131"/>
                </a:cubicBezTo>
                <a:cubicBezTo>
                  <a:pt x="1851" y="2145"/>
                  <a:pt x="1833" y="2156"/>
                  <a:pt x="1819" y="2163"/>
                </a:cubicBezTo>
                <a:cubicBezTo>
                  <a:pt x="1806" y="2171"/>
                  <a:pt x="1798" y="2175"/>
                  <a:pt x="1798" y="2175"/>
                </a:cubicBezTo>
                <a:cubicBezTo>
                  <a:pt x="1798" y="2175"/>
                  <a:pt x="1791" y="2179"/>
                  <a:pt x="1777" y="2185"/>
                </a:cubicBezTo>
                <a:cubicBezTo>
                  <a:pt x="1763" y="2192"/>
                  <a:pt x="1743" y="2201"/>
                  <a:pt x="1720" y="2211"/>
                </a:cubicBezTo>
                <a:cubicBezTo>
                  <a:pt x="1671" y="2230"/>
                  <a:pt x="1605" y="2251"/>
                  <a:pt x="1537" y="2261"/>
                </a:cubicBezTo>
                <a:cubicBezTo>
                  <a:pt x="1469" y="2273"/>
                  <a:pt x="1400" y="2275"/>
                  <a:pt x="1348" y="22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9790125D-6C8A-46ED-BF69-D3199E5EB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42">
            <a:extLst>
              <a:ext uri="{FF2B5EF4-FFF2-40B4-BE49-F238E27FC236}">
                <a16:creationId xmlns:a16="http://schemas.microsoft.com/office/drawing/2014/main" id="{0C556931-EEC9-4DFC-9DB9-9325B3B44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A783A182-321C-4253-8E7A-96CD7C152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4">
            <a:extLst>
              <a:ext uri="{FF2B5EF4-FFF2-40B4-BE49-F238E27FC236}">
                <a16:creationId xmlns:a16="http://schemas.microsoft.com/office/drawing/2014/main" id="{1A05897B-B299-4951-8D49-BC23145D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0401BDCE-A84A-4D55-996C-220B31784D79}"/>
              </a:ext>
            </a:extLst>
          </p:cNvPr>
          <p:cNvSpPr>
            <a:spLocks noEditPoints="1"/>
          </p:cNvSpPr>
          <p:nvPr/>
        </p:nvSpPr>
        <p:spPr bwMode="auto">
          <a:xfrm>
            <a:off x="2987759" y="4615736"/>
            <a:ext cx="1736482" cy="1737518"/>
          </a:xfrm>
          <a:custGeom>
            <a:avLst/>
            <a:gdLst>
              <a:gd name="T0" fmla="*/ 3810 w 6583"/>
              <a:gd name="T1" fmla="*/ 6539 h 6583"/>
              <a:gd name="T2" fmla="*/ 4191 w 6583"/>
              <a:gd name="T3" fmla="*/ 6511 h 6583"/>
              <a:gd name="T4" fmla="*/ 4447 w 6583"/>
              <a:gd name="T5" fmla="*/ 5938 h 6583"/>
              <a:gd name="T6" fmla="*/ 4863 w 6583"/>
              <a:gd name="T7" fmla="*/ 5714 h 6583"/>
              <a:gd name="T8" fmla="*/ 5479 w 6583"/>
              <a:gd name="T9" fmla="*/ 5820 h 6583"/>
              <a:gd name="T10" fmla="*/ 5716 w 6583"/>
              <a:gd name="T11" fmla="*/ 5594 h 6583"/>
              <a:gd name="T12" fmla="*/ 5604 w 6583"/>
              <a:gd name="T13" fmla="*/ 5113 h 6583"/>
              <a:gd name="T14" fmla="*/ 5759 w 6583"/>
              <a:gd name="T15" fmla="*/ 4793 h 6583"/>
              <a:gd name="T16" fmla="*/ 6363 w 6583"/>
              <a:gd name="T17" fmla="*/ 4466 h 6583"/>
              <a:gd name="T18" fmla="*/ 6360 w 6583"/>
              <a:gd name="T19" fmla="*/ 3831 h 6583"/>
              <a:gd name="T20" fmla="*/ 6180 w 6583"/>
              <a:gd name="T21" fmla="*/ 3318 h 6583"/>
              <a:gd name="T22" fmla="*/ 6272 w 6583"/>
              <a:gd name="T23" fmla="*/ 2971 h 6583"/>
              <a:gd name="T24" fmla="*/ 6573 w 6583"/>
              <a:gd name="T25" fmla="*/ 2647 h 6583"/>
              <a:gd name="T26" fmla="*/ 6414 w 6583"/>
              <a:gd name="T27" fmla="*/ 2259 h 6583"/>
              <a:gd name="T28" fmla="*/ 5885 w 6583"/>
              <a:gd name="T29" fmla="*/ 2019 h 6583"/>
              <a:gd name="T30" fmla="*/ 5685 w 6583"/>
              <a:gd name="T31" fmla="*/ 1579 h 6583"/>
              <a:gd name="T32" fmla="*/ 5710 w 6583"/>
              <a:gd name="T33" fmla="*/ 982 h 6583"/>
              <a:gd name="T34" fmla="*/ 5421 w 6583"/>
              <a:gd name="T35" fmla="*/ 855 h 6583"/>
              <a:gd name="T36" fmla="*/ 4974 w 6583"/>
              <a:gd name="T37" fmla="*/ 943 h 6583"/>
              <a:gd name="T38" fmla="*/ 4568 w 6583"/>
              <a:gd name="T39" fmla="*/ 700 h 6583"/>
              <a:gd name="T40" fmla="*/ 4231 w 6583"/>
              <a:gd name="T41" fmla="*/ 83 h 6583"/>
              <a:gd name="T42" fmla="*/ 3614 w 6583"/>
              <a:gd name="T43" fmla="*/ 421 h 6583"/>
              <a:gd name="T44" fmla="*/ 3141 w 6583"/>
              <a:gd name="T45" fmla="*/ 406 h 6583"/>
              <a:gd name="T46" fmla="*/ 2812 w 6583"/>
              <a:gd name="T47" fmla="*/ 91 h 6583"/>
              <a:gd name="T48" fmla="*/ 2501 w 6583"/>
              <a:gd name="T49" fmla="*/ 42 h 6583"/>
              <a:gd name="T50" fmla="*/ 2200 w 6583"/>
              <a:gd name="T51" fmla="*/ 558 h 6583"/>
              <a:gd name="T52" fmla="*/ 1794 w 6583"/>
              <a:gd name="T53" fmla="*/ 821 h 6583"/>
              <a:gd name="T54" fmla="*/ 1220 w 6583"/>
              <a:gd name="T55" fmla="*/ 738 h 6583"/>
              <a:gd name="T56" fmla="*/ 876 w 6583"/>
              <a:gd name="T57" fmla="*/ 978 h 6583"/>
              <a:gd name="T58" fmla="*/ 954 w 6583"/>
              <a:gd name="T59" fmla="*/ 1414 h 6583"/>
              <a:gd name="T60" fmla="*/ 845 w 6583"/>
              <a:gd name="T61" fmla="*/ 1755 h 6583"/>
              <a:gd name="T62" fmla="*/ 417 w 6583"/>
              <a:gd name="T63" fmla="*/ 2090 h 6583"/>
              <a:gd name="T64" fmla="*/ 72 w 6583"/>
              <a:gd name="T65" fmla="*/ 2623 h 6583"/>
              <a:gd name="T66" fmla="*/ 404 w 6583"/>
              <a:gd name="T67" fmla="*/ 3224 h 6583"/>
              <a:gd name="T68" fmla="*/ 362 w 6583"/>
              <a:gd name="T69" fmla="*/ 3577 h 6583"/>
              <a:gd name="T70" fmla="*/ 8 w 6583"/>
              <a:gd name="T71" fmla="*/ 3922 h 6583"/>
              <a:gd name="T72" fmla="*/ 86 w 6583"/>
              <a:gd name="T73" fmla="*/ 4240 h 6583"/>
              <a:gd name="T74" fmla="*/ 661 w 6583"/>
              <a:gd name="T75" fmla="*/ 4483 h 6583"/>
              <a:gd name="T76" fmla="*/ 891 w 6583"/>
              <a:gd name="T77" fmla="*/ 4897 h 6583"/>
              <a:gd name="T78" fmla="*/ 797 w 6583"/>
              <a:gd name="T79" fmla="*/ 5517 h 6583"/>
              <a:gd name="T80" fmla="*/ 1103 w 6583"/>
              <a:gd name="T81" fmla="*/ 5746 h 6583"/>
              <a:gd name="T82" fmla="*/ 1576 w 6583"/>
              <a:gd name="T83" fmla="*/ 5616 h 6583"/>
              <a:gd name="T84" fmla="*/ 1901 w 6583"/>
              <a:gd name="T85" fmla="*/ 5823 h 6583"/>
              <a:gd name="T86" fmla="*/ 2196 w 6583"/>
              <a:gd name="T87" fmla="*/ 6450 h 6583"/>
              <a:gd name="T88" fmla="*/ 2870 w 6583"/>
              <a:gd name="T89" fmla="*/ 6204 h 6583"/>
              <a:gd name="T90" fmla="*/ 3353 w 6583"/>
              <a:gd name="T91" fmla="*/ 6179 h 6583"/>
              <a:gd name="T92" fmla="*/ 3187 w 6583"/>
              <a:gd name="T93" fmla="*/ 5587 h 6583"/>
              <a:gd name="T94" fmla="*/ 2096 w 6583"/>
              <a:gd name="T95" fmla="*/ 5254 h 6583"/>
              <a:gd name="T96" fmla="*/ 1331 w 6583"/>
              <a:gd name="T97" fmla="*/ 4490 h 6583"/>
              <a:gd name="T98" fmla="*/ 1192 w 6583"/>
              <a:gd name="T99" fmla="*/ 4225 h 6583"/>
              <a:gd name="T100" fmla="*/ 995 w 6583"/>
              <a:gd name="T101" fmla="*/ 3187 h 6583"/>
              <a:gd name="T102" fmla="*/ 1329 w 6583"/>
              <a:gd name="T103" fmla="*/ 2096 h 6583"/>
              <a:gd name="T104" fmla="*/ 2092 w 6583"/>
              <a:gd name="T105" fmla="*/ 1331 h 6583"/>
              <a:gd name="T106" fmla="*/ 2358 w 6583"/>
              <a:gd name="T107" fmla="*/ 1192 h 6583"/>
              <a:gd name="T108" fmla="*/ 3396 w 6583"/>
              <a:gd name="T109" fmla="*/ 995 h 6583"/>
              <a:gd name="T110" fmla="*/ 4486 w 6583"/>
              <a:gd name="T111" fmla="*/ 1329 h 6583"/>
              <a:gd name="T112" fmla="*/ 5252 w 6583"/>
              <a:gd name="T113" fmla="*/ 2092 h 6583"/>
              <a:gd name="T114" fmla="*/ 5391 w 6583"/>
              <a:gd name="T115" fmla="*/ 2358 h 6583"/>
              <a:gd name="T116" fmla="*/ 5587 w 6583"/>
              <a:gd name="T117" fmla="*/ 3395 h 6583"/>
              <a:gd name="T118" fmla="*/ 5254 w 6583"/>
              <a:gd name="T119" fmla="*/ 4486 h 6583"/>
              <a:gd name="T120" fmla="*/ 4491 w 6583"/>
              <a:gd name="T121" fmla="*/ 5251 h 6583"/>
              <a:gd name="T122" fmla="*/ 4225 w 6583"/>
              <a:gd name="T123" fmla="*/ 5390 h 6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83" h="6583">
                <a:moveTo>
                  <a:pt x="3578" y="6221"/>
                </a:moveTo>
                <a:cubicBezTo>
                  <a:pt x="3578" y="6221"/>
                  <a:pt x="3591" y="6241"/>
                  <a:pt x="3611" y="6272"/>
                </a:cubicBezTo>
                <a:cubicBezTo>
                  <a:pt x="3632" y="6302"/>
                  <a:pt x="3659" y="6342"/>
                  <a:pt x="3688" y="6382"/>
                </a:cubicBezTo>
                <a:cubicBezTo>
                  <a:pt x="3717" y="6422"/>
                  <a:pt x="3748" y="6461"/>
                  <a:pt x="3771" y="6491"/>
                </a:cubicBezTo>
                <a:cubicBezTo>
                  <a:pt x="3794" y="6520"/>
                  <a:pt x="3810" y="6539"/>
                  <a:pt x="3810" y="6539"/>
                </a:cubicBezTo>
                <a:cubicBezTo>
                  <a:pt x="3834" y="6569"/>
                  <a:pt x="3878" y="6583"/>
                  <a:pt x="3922" y="6575"/>
                </a:cubicBezTo>
                <a:cubicBezTo>
                  <a:pt x="3922" y="6575"/>
                  <a:pt x="3927" y="6574"/>
                  <a:pt x="3936" y="6572"/>
                </a:cubicBezTo>
                <a:cubicBezTo>
                  <a:pt x="3945" y="6571"/>
                  <a:pt x="3957" y="6568"/>
                  <a:pt x="3972" y="6565"/>
                </a:cubicBezTo>
                <a:cubicBezTo>
                  <a:pt x="4002" y="6558"/>
                  <a:pt x="4042" y="6549"/>
                  <a:pt x="4082" y="6540"/>
                </a:cubicBezTo>
                <a:cubicBezTo>
                  <a:pt x="4122" y="6531"/>
                  <a:pt x="4161" y="6519"/>
                  <a:pt x="4191" y="6511"/>
                </a:cubicBezTo>
                <a:cubicBezTo>
                  <a:pt x="4221" y="6503"/>
                  <a:pt x="4241" y="6497"/>
                  <a:pt x="4241" y="6497"/>
                </a:cubicBezTo>
                <a:cubicBezTo>
                  <a:pt x="4284" y="6486"/>
                  <a:pt x="4316" y="6451"/>
                  <a:pt x="4324" y="6413"/>
                </a:cubicBezTo>
                <a:cubicBezTo>
                  <a:pt x="4324" y="6413"/>
                  <a:pt x="4344" y="6316"/>
                  <a:pt x="4359" y="6219"/>
                </a:cubicBezTo>
                <a:cubicBezTo>
                  <a:pt x="4374" y="6120"/>
                  <a:pt x="4383" y="6024"/>
                  <a:pt x="4383" y="6024"/>
                </a:cubicBezTo>
                <a:cubicBezTo>
                  <a:pt x="4387" y="5986"/>
                  <a:pt x="4412" y="5955"/>
                  <a:pt x="4447" y="5938"/>
                </a:cubicBezTo>
                <a:cubicBezTo>
                  <a:pt x="4447" y="5938"/>
                  <a:pt x="4461" y="5931"/>
                  <a:pt x="4483" y="5922"/>
                </a:cubicBezTo>
                <a:cubicBezTo>
                  <a:pt x="4505" y="5911"/>
                  <a:pt x="4535" y="5899"/>
                  <a:pt x="4563" y="5884"/>
                </a:cubicBezTo>
                <a:cubicBezTo>
                  <a:pt x="4620" y="5855"/>
                  <a:pt x="4678" y="5825"/>
                  <a:pt x="4678" y="5825"/>
                </a:cubicBezTo>
                <a:cubicBezTo>
                  <a:pt x="4678" y="5825"/>
                  <a:pt x="4733" y="5793"/>
                  <a:pt x="4789" y="5761"/>
                </a:cubicBezTo>
                <a:cubicBezTo>
                  <a:pt x="4817" y="5745"/>
                  <a:pt x="4843" y="5727"/>
                  <a:pt x="4863" y="5714"/>
                </a:cubicBezTo>
                <a:cubicBezTo>
                  <a:pt x="4883" y="5701"/>
                  <a:pt x="4897" y="5692"/>
                  <a:pt x="4897" y="5692"/>
                </a:cubicBezTo>
                <a:cubicBezTo>
                  <a:pt x="4930" y="5671"/>
                  <a:pt x="4970" y="5667"/>
                  <a:pt x="5003" y="5684"/>
                </a:cubicBezTo>
                <a:cubicBezTo>
                  <a:pt x="5003" y="5684"/>
                  <a:pt x="5090" y="5729"/>
                  <a:pt x="5181" y="5770"/>
                </a:cubicBezTo>
                <a:cubicBezTo>
                  <a:pt x="5270" y="5809"/>
                  <a:pt x="5363" y="5845"/>
                  <a:pt x="5363" y="5845"/>
                </a:cubicBezTo>
                <a:cubicBezTo>
                  <a:pt x="5399" y="5858"/>
                  <a:pt x="5446" y="5850"/>
                  <a:pt x="5479" y="5820"/>
                </a:cubicBezTo>
                <a:cubicBezTo>
                  <a:pt x="5479" y="5820"/>
                  <a:pt x="5494" y="5806"/>
                  <a:pt x="5517" y="5786"/>
                </a:cubicBezTo>
                <a:cubicBezTo>
                  <a:pt x="5540" y="5765"/>
                  <a:pt x="5571" y="5739"/>
                  <a:pt x="5600" y="5710"/>
                </a:cubicBezTo>
                <a:cubicBezTo>
                  <a:pt x="5629" y="5681"/>
                  <a:pt x="5659" y="5652"/>
                  <a:pt x="5681" y="5630"/>
                </a:cubicBezTo>
                <a:cubicBezTo>
                  <a:pt x="5692" y="5620"/>
                  <a:pt x="5700" y="5611"/>
                  <a:pt x="5706" y="5604"/>
                </a:cubicBezTo>
                <a:cubicBezTo>
                  <a:pt x="5713" y="5597"/>
                  <a:pt x="5716" y="5594"/>
                  <a:pt x="5716" y="5594"/>
                </a:cubicBezTo>
                <a:cubicBezTo>
                  <a:pt x="5747" y="5561"/>
                  <a:pt x="5759" y="5516"/>
                  <a:pt x="5747" y="5480"/>
                </a:cubicBezTo>
                <a:cubicBezTo>
                  <a:pt x="5747" y="5480"/>
                  <a:pt x="5739" y="5456"/>
                  <a:pt x="5727" y="5421"/>
                </a:cubicBezTo>
                <a:cubicBezTo>
                  <a:pt x="5715" y="5385"/>
                  <a:pt x="5697" y="5339"/>
                  <a:pt x="5679" y="5293"/>
                </a:cubicBezTo>
                <a:cubicBezTo>
                  <a:pt x="5662" y="5247"/>
                  <a:pt x="5643" y="5202"/>
                  <a:pt x="5629" y="5168"/>
                </a:cubicBezTo>
                <a:cubicBezTo>
                  <a:pt x="5614" y="5135"/>
                  <a:pt x="5604" y="5113"/>
                  <a:pt x="5604" y="5113"/>
                </a:cubicBezTo>
                <a:cubicBezTo>
                  <a:pt x="5588" y="5078"/>
                  <a:pt x="5593" y="5037"/>
                  <a:pt x="5616" y="5006"/>
                </a:cubicBezTo>
                <a:cubicBezTo>
                  <a:pt x="5616" y="5006"/>
                  <a:pt x="5626" y="4993"/>
                  <a:pt x="5640" y="4974"/>
                </a:cubicBezTo>
                <a:cubicBezTo>
                  <a:pt x="5654" y="4954"/>
                  <a:pt x="5672" y="4928"/>
                  <a:pt x="5690" y="4901"/>
                </a:cubicBezTo>
                <a:cubicBezTo>
                  <a:pt x="5708" y="4875"/>
                  <a:pt x="5726" y="4848"/>
                  <a:pt x="5738" y="4827"/>
                </a:cubicBezTo>
                <a:cubicBezTo>
                  <a:pt x="5750" y="4806"/>
                  <a:pt x="5759" y="4793"/>
                  <a:pt x="5759" y="4793"/>
                </a:cubicBezTo>
                <a:cubicBezTo>
                  <a:pt x="5759" y="4793"/>
                  <a:pt x="5793" y="4738"/>
                  <a:pt x="5823" y="4681"/>
                </a:cubicBezTo>
                <a:cubicBezTo>
                  <a:pt x="5855" y="4626"/>
                  <a:pt x="5882" y="4567"/>
                  <a:pt x="5882" y="4567"/>
                </a:cubicBezTo>
                <a:cubicBezTo>
                  <a:pt x="5899" y="4533"/>
                  <a:pt x="5934" y="4510"/>
                  <a:pt x="5971" y="4508"/>
                </a:cubicBezTo>
                <a:cubicBezTo>
                  <a:pt x="5971" y="4508"/>
                  <a:pt x="6068" y="4503"/>
                  <a:pt x="6166" y="4492"/>
                </a:cubicBezTo>
                <a:cubicBezTo>
                  <a:pt x="6265" y="4482"/>
                  <a:pt x="6363" y="4466"/>
                  <a:pt x="6363" y="4466"/>
                </a:cubicBezTo>
                <a:cubicBezTo>
                  <a:pt x="6400" y="4460"/>
                  <a:pt x="6435" y="4429"/>
                  <a:pt x="6450" y="4387"/>
                </a:cubicBezTo>
                <a:cubicBezTo>
                  <a:pt x="6450" y="4387"/>
                  <a:pt x="6475" y="4309"/>
                  <a:pt x="6500" y="4231"/>
                </a:cubicBezTo>
                <a:cubicBezTo>
                  <a:pt x="6521" y="4152"/>
                  <a:pt x="6542" y="4073"/>
                  <a:pt x="6542" y="4073"/>
                </a:cubicBezTo>
                <a:cubicBezTo>
                  <a:pt x="6552" y="4029"/>
                  <a:pt x="6540" y="3984"/>
                  <a:pt x="6511" y="3959"/>
                </a:cubicBezTo>
                <a:cubicBezTo>
                  <a:pt x="6511" y="3959"/>
                  <a:pt x="6438" y="3892"/>
                  <a:pt x="6360" y="3831"/>
                </a:cubicBezTo>
                <a:cubicBezTo>
                  <a:pt x="6283" y="3769"/>
                  <a:pt x="6204" y="3712"/>
                  <a:pt x="6204" y="3712"/>
                </a:cubicBezTo>
                <a:cubicBezTo>
                  <a:pt x="6174" y="3690"/>
                  <a:pt x="6157" y="3652"/>
                  <a:pt x="6161" y="3614"/>
                </a:cubicBezTo>
                <a:cubicBezTo>
                  <a:pt x="6161" y="3614"/>
                  <a:pt x="6170" y="3550"/>
                  <a:pt x="6173" y="3486"/>
                </a:cubicBezTo>
                <a:cubicBezTo>
                  <a:pt x="6179" y="3422"/>
                  <a:pt x="6179" y="3358"/>
                  <a:pt x="6179" y="3358"/>
                </a:cubicBezTo>
                <a:cubicBezTo>
                  <a:pt x="6179" y="3358"/>
                  <a:pt x="6179" y="3342"/>
                  <a:pt x="6180" y="3318"/>
                </a:cubicBezTo>
                <a:cubicBezTo>
                  <a:pt x="6181" y="3294"/>
                  <a:pt x="6180" y="3261"/>
                  <a:pt x="6179" y="3229"/>
                </a:cubicBezTo>
                <a:cubicBezTo>
                  <a:pt x="6178" y="3197"/>
                  <a:pt x="6178" y="3165"/>
                  <a:pt x="6177" y="3141"/>
                </a:cubicBezTo>
                <a:cubicBezTo>
                  <a:pt x="6175" y="3117"/>
                  <a:pt x="6174" y="3101"/>
                  <a:pt x="6174" y="3101"/>
                </a:cubicBezTo>
                <a:cubicBezTo>
                  <a:pt x="6171" y="3062"/>
                  <a:pt x="6189" y="3025"/>
                  <a:pt x="6221" y="3005"/>
                </a:cubicBezTo>
                <a:cubicBezTo>
                  <a:pt x="6221" y="3005"/>
                  <a:pt x="6242" y="2992"/>
                  <a:pt x="6272" y="2971"/>
                </a:cubicBezTo>
                <a:cubicBezTo>
                  <a:pt x="6302" y="2951"/>
                  <a:pt x="6342" y="2923"/>
                  <a:pt x="6382" y="2894"/>
                </a:cubicBezTo>
                <a:cubicBezTo>
                  <a:pt x="6422" y="2865"/>
                  <a:pt x="6462" y="2835"/>
                  <a:pt x="6491" y="2812"/>
                </a:cubicBezTo>
                <a:cubicBezTo>
                  <a:pt x="6520" y="2789"/>
                  <a:pt x="6539" y="2773"/>
                  <a:pt x="6539" y="2773"/>
                </a:cubicBezTo>
                <a:cubicBezTo>
                  <a:pt x="6569" y="2749"/>
                  <a:pt x="6583" y="2705"/>
                  <a:pt x="6575" y="2660"/>
                </a:cubicBezTo>
                <a:cubicBezTo>
                  <a:pt x="6575" y="2660"/>
                  <a:pt x="6574" y="2655"/>
                  <a:pt x="6573" y="2647"/>
                </a:cubicBezTo>
                <a:cubicBezTo>
                  <a:pt x="6571" y="2638"/>
                  <a:pt x="6569" y="2625"/>
                  <a:pt x="6565" y="2610"/>
                </a:cubicBezTo>
                <a:cubicBezTo>
                  <a:pt x="6558" y="2580"/>
                  <a:pt x="6549" y="2540"/>
                  <a:pt x="6540" y="2500"/>
                </a:cubicBezTo>
                <a:cubicBezTo>
                  <a:pt x="6532" y="2460"/>
                  <a:pt x="6519" y="2421"/>
                  <a:pt x="6511" y="2391"/>
                </a:cubicBezTo>
                <a:cubicBezTo>
                  <a:pt x="6503" y="2362"/>
                  <a:pt x="6497" y="2342"/>
                  <a:pt x="6497" y="2342"/>
                </a:cubicBezTo>
                <a:cubicBezTo>
                  <a:pt x="6486" y="2299"/>
                  <a:pt x="6451" y="2267"/>
                  <a:pt x="6414" y="2259"/>
                </a:cubicBezTo>
                <a:cubicBezTo>
                  <a:pt x="6414" y="2259"/>
                  <a:pt x="6316" y="2238"/>
                  <a:pt x="6219" y="2223"/>
                </a:cubicBezTo>
                <a:cubicBezTo>
                  <a:pt x="6121" y="2209"/>
                  <a:pt x="6024" y="2199"/>
                  <a:pt x="6024" y="2199"/>
                </a:cubicBezTo>
                <a:cubicBezTo>
                  <a:pt x="5987" y="2196"/>
                  <a:pt x="5955" y="2171"/>
                  <a:pt x="5938" y="2136"/>
                </a:cubicBezTo>
                <a:cubicBezTo>
                  <a:pt x="5938" y="2136"/>
                  <a:pt x="5932" y="2121"/>
                  <a:pt x="5922" y="2099"/>
                </a:cubicBezTo>
                <a:cubicBezTo>
                  <a:pt x="5912" y="2077"/>
                  <a:pt x="5900" y="2048"/>
                  <a:pt x="5885" y="2019"/>
                </a:cubicBezTo>
                <a:cubicBezTo>
                  <a:pt x="5855" y="1962"/>
                  <a:pt x="5826" y="1905"/>
                  <a:pt x="5826" y="1905"/>
                </a:cubicBezTo>
                <a:cubicBezTo>
                  <a:pt x="5826" y="1905"/>
                  <a:pt x="5794" y="1849"/>
                  <a:pt x="5761" y="1794"/>
                </a:cubicBezTo>
                <a:cubicBezTo>
                  <a:pt x="5746" y="1766"/>
                  <a:pt x="5727" y="1740"/>
                  <a:pt x="5714" y="1719"/>
                </a:cubicBezTo>
                <a:cubicBezTo>
                  <a:pt x="5701" y="1699"/>
                  <a:pt x="5692" y="1686"/>
                  <a:pt x="5692" y="1686"/>
                </a:cubicBezTo>
                <a:cubicBezTo>
                  <a:pt x="5672" y="1653"/>
                  <a:pt x="5668" y="1613"/>
                  <a:pt x="5685" y="1579"/>
                </a:cubicBezTo>
                <a:cubicBezTo>
                  <a:pt x="5685" y="1579"/>
                  <a:pt x="5729" y="1493"/>
                  <a:pt x="5770" y="1402"/>
                </a:cubicBezTo>
                <a:cubicBezTo>
                  <a:pt x="5810" y="1313"/>
                  <a:pt x="5845" y="1219"/>
                  <a:pt x="5845" y="1219"/>
                </a:cubicBezTo>
                <a:cubicBezTo>
                  <a:pt x="5858" y="1184"/>
                  <a:pt x="5851" y="1137"/>
                  <a:pt x="5820" y="1104"/>
                </a:cubicBezTo>
                <a:cubicBezTo>
                  <a:pt x="5820" y="1104"/>
                  <a:pt x="5806" y="1088"/>
                  <a:pt x="5786" y="1065"/>
                </a:cubicBezTo>
                <a:cubicBezTo>
                  <a:pt x="5765" y="1043"/>
                  <a:pt x="5739" y="1011"/>
                  <a:pt x="5710" y="982"/>
                </a:cubicBezTo>
                <a:cubicBezTo>
                  <a:pt x="5681" y="953"/>
                  <a:pt x="5652" y="924"/>
                  <a:pt x="5631" y="902"/>
                </a:cubicBezTo>
                <a:cubicBezTo>
                  <a:pt x="5620" y="891"/>
                  <a:pt x="5611" y="882"/>
                  <a:pt x="5604" y="876"/>
                </a:cubicBezTo>
                <a:cubicBezTo>
                  <a:pt x="5598" y="870"/>
                  <a:pt x="5594" y="867"/>
                  <a:pt x="5594" y="867"/>
                </a:cubicBezTo>
                <a:cubicBezTo>
                  <a:pt x="5561" y="836"/>
                  <a:pt x="5516" y="824"/>
                  <a:pt x="5480" y="836"/>
                </a:cubicBezTo>
                <a:cubicBezTo>
                  <a:pt x="5480" y="836"/>
                  <a:pt x="5456" y="844"/>
                  <a:pt x="5421" y="855"/>
                </a:cubicBezTo>
                <a:cubicBezTo>
                  <a:pt x="5386" y="868"/>
                  <a:pt x="5339" y="885"/>
                  <a:pt x="5293" y="903"/>
                </a:cubicBezTo>
                <a:cubicBezTo>
                  <a:pt x="5247" y="921"/>
                  <a:pt x="5202" y="940"/>
                  <a:pt x="5169" y="954"/>
                </a:cubicBezTo>
                <a:cubicBezTo>
                  <a:pt x="5135" y="969"/>
                  <a:pt x="5113" y="979"/>
                  <a:pt x="5113" y="979"/>
                </a:cubicBezTo>
                <a:cubicBezTo>
                  <a:pt x="5078" y="994"/>
                  <a:pt x="5037" y="990"/>
                  <a:pt x="5006" y="967"/>
                </a:cubicBezTo>
                <a:cubicBezTo>
                  <a:pt x="5006" y="967"/>
                  <a:pt x="4994" y="957"/>
                  <a:pt x="4974" y="943"/>
                </a:cubicBezTo>
                <a:cubicBezTo>
                  <a:pt x="4954" y="929"/>
                  <a:pt x="4928" y="911"/>
                  <a:pt x="4901" y="893"/>
                </a:cubicBezTo>
                <a:cubicBezTo>
                  <a:pt x="4875" y="874"/>
                  <a:pt x="4848" y="857"/>
                  <a:pt x="4827" y="845"/>
                </a:cubicBezTo>
                <a:cubicBezTo>
                  <a:pt x="4807" y="832"/>
                  <a:pt x="4793" y="824"/>
                  <a:pt x="4793" y="824"/>
                </a:cubicBezTo>
                <a:cubicBezTo>
                  <a:pt x="4793" y="824"/>
                  <a:pt x="4739" y="789"/>
                  <a:pt x="4682" y="760"/>
                </a:cubicBezTo>
                <a:cubicBezTo>
                  <a:pt x="4626" y="728"/>
                  <a:pt x="4568" y="700"/>
                  <a:pt x="4568" y="700"/>
                </a:cubicBezTo>
                <a:cubicBezTo>
                  <a:pt x="4533" y="684"/>
                  <a:pt x="4510" y="648"/>
                  <a:pt x="4508" y="611"/>
                </a:cubicBezTo>
                <a:cubicBezTo>
                  <a:pt x="4508" y="611"/>
                  <a:pt x="4503" y="515"/>
                  <a:pt x="4493" y="416"/>
                </a:cubicBezTo>
                <a:cubicBezTo>
                  <a:pt x="4483" y="317"/>
                  <a:pt x="4466" y="220"/>
                  <a:pt x="4466" y="220"/>
                </a:cubicBezTo>
                <a:cubicBezTo>
                  <a:pt x="4460" y="182"/>
                  <a:pt x="4429" y="148"/>
                  <a:pt x="4387" y="132"/>
                </a:cubicBezTo>
                <a:cubicBezTo>
                  <a:pt x="4387" y="132"/>
                  <a:pt x="4309" y="107"/>
                  <a:pt x="4231" y="83"/>
                </a:cubicBezTo>
                <a:cubicBezTo>
                  <a:pt x="4152" y="61"/>
                  <a:pt x="4073" y="40"/>
                  <a:pt x="4073" y="40"/>
                </a:cubicBezTo>
                <a:cubicBezTo>
                  <a:pt x="4029" y="31"/>
                  <a:pt x="3985" y="43"/>
                  <a:pt x="3959" y="71"/>
                </a:cubicBezTo>
                <a:cubicBezTo>
                  <a:pt x="3959" y="71"/>
                  <a:pt x="3893" y="145"/>
                  <a:pt x="3831" y="223"/>
                </a:cubicBezTo>
                <a:cubicBezTo>
                  <a:pt x="3769" y="300"/>
                  <a:pt x="3713" y="378"/>
                  <a:pt x="3713" y="378"/>
                </a:cubicBezTo>
                <a:cubicBezTo>
                  <a:pt x="3691" y="408"/>
                  <a:pt x="3653" y="426"/>
                  <a:pt x="3614" y="421"/>
                </a:cubicBezTo>
                <a:cubicBezTo>
                  <a:pt x="3614" y="421"/>
                  <a:pt x="3551" y="413"/>
                  <a:pt x="3487" y="409"/>
                </a:cubicBezTo>
                <a:cubicBezTo>
                  <a:pt x="3422" y="404"/>
                  <a:pt x="3358" y="404"/>
                  <a:pt x="3358" y="404"/>
                </a:cubicBezTo>
                <a:cubicBezTo>
                  <a:pt x="3358" y="404"/>
                  <a:pt x="3342" y="403"/>
                  <a:pt x="3318" y="403"/>
                </a:cubicBezTo>
                <a:cubicBezTo>
                  <a:pt x="3294" y="402"/>
                  <a:pt x="3262" y="402"/>
                  <a:pt x="3230" y="403"/>
                </a:cubicBezTo>
                <a:cubicBezTo>
                  <a:pt x="3198" y="404"/>
                  <a:pt x="3165" y="405"/>
                  <a:pt x="3141" y="406"/>
                </a:cubicBezTo>
                <a:cubicBezTo>
                  <a:pt x="3117" y="407"/>
                  <a:pt x="3101" y="409"/>
                  <a:pt x="3101" y="409"/>
                </a:cubicBezTo>
                <a:cubicBezTo>
                  <a:pt x="3063" y="412"/>
                  <a:pt x="3026" y="393"/>
                  <a:pt x="3005" y="361"/>
                </a:cubicBezTo>
                <a:cubicBezTo>
                  <a:pt x="3005" y="361"/>
                  <a:pt x="2992" y="341"/>
                  <a:pt x="2972" y="311"/>
                </a:cubicBezTo>
                <a:cubicBezTo>
                  <a:pt x="2951" y="281"/>
                  <a:pt x="2923" y="240"/>
                  <a:pt x="2894" y="201"/>
                </a:cubicBezTo>
                <a:cubicBezTo>
                  <a:pt x="2865" y="161"/>
                  <a:pt x="2835" y="121"/>
                  <a:pt x="2812" y="91"/>
                </a:cubicBezTo>
                <a:cubicBezTo>
                  <a:pt x="2789" y="62"/>
                  <a:pt x="2773" y="43"/>
                  <a:pt x="2773" y="43"/>
                </a:cubicBezTo>
                <a:cubicBezTo>
                  <a:pt x="2749" y="13"/>
                  <a:pt x="2705" y="0"/>
                  <a:pt x="2661" y="8"/>
                </a:cubicBezTo>
                <a:cubicBezTo>
                  <a:pt x="2661" y="8"/>
                  <a:pt x="2656" y="8"/>
                  <a:pt x="2647" y="10"/>
                </a:cubicBezTo>
                <a:cubicBezTo>
                  <a:pt x="2638" y="11"/>
                  <a:pt x="2626" y="14"/>
                  <a:pt x="2611" y="17"/>
                </a:cubicBezTo>
                <a:cubicBezTo>
                  <a:pt x="2581" y="24"/>
                  <a:pt x="2541" y="33"/>
                  <a:pt x="2501" y="42"/>
                </a:cubicBezTo>
                <a:cubicBezTo>
                  <a:pt x="2460" y="51"/>
                  <a:pt x="2421" y="64"/>
                  <a:pt x="2392" y="71"/>
                </a:cubicBezTo>
                <a:cubicBezTo>
                  <a:pt x="2362" y="80"/>
                  <a:pt x="2342" y="85"/>
                  <a:pt x="2342" y="85"/>
                </a:cubicBezTo>
                <a:cubicBezTo>
                  <a:pt x="2299" y="97"/>
                  <a:pt x="2267" y="132"/>
                  <a:pt x="2259" y="169"/>
                </a:cubicBezTo>
                <a:cubicBezTo>
                  <a:pt x="2259" y="169"/>
                  <a:pt x="2238" y="267"/>
                  <a:pt x="2224" y="363"/>
                </a:cubicBezTo>
                <a:cubicBezTo>
                  <a:pt x="2209" y="462"/>
                  <a:pt x="2200" y="558"/>
                  <a:pt x="2200" y="558"/>
                </a:cubicBezTo>
                <a:cubicBezTo>
                  <a:pt x="2196" y="596"/>
                  <a:pt x="2171" y="627"/>
                  <a:pt x="2136" y="644"/>
                </a:cubicBezTo>
                <a:cubicBezTo>
                  <a:pt x="2136" y="644"/>
                  <a:pt x="2121" y="651"/>
                  <a:pt x="2100" y="661"/>
                </a:cubicBezTo>
                <a:cubicBezTo>
                  <a:pt x="2078" y="671"/>
                  <a:pt x="2048" y="683"/>
                  <a:pt x="2020" y="698"/>
                </a:cubicBezTo>
                <a:cubicBezTo>
                  <a:pt x="1962" y="727"/>
                  <a:pt x="1905" y="757"/>
                  <a:pt x="1905" y="757"/>
                </a:cubicBezTo>
                <a:cubicBezTo>
                  <a:pt x="1905" y="757"/>
                  <a:pt x="1850" y="789"/>
                  <a:pt x="1794" y="821"/>
                </a:cubicBezTo>
                <a:cubicBezTo>
                  <a:pt x="1766" y="837"/>
                  <a:pt x="1740" y="856"/>
                  <a:pt x="1720" y="868"/>
                </a:cubicBezTo>
                <a:cubicBezTo>
                  <a:pt x="1699" y="882"/>
                  <a:pt x="1686" y="890"/>
                  <a:pt x="1686" y="890"/>
                </a:cubicBezTo>
                <a:cubicBezTo>
                  <a:pt x="1653" y="911"/>
                  <a:pt x="1613" y="915"/>
                  <a:pt x="1579" y="898"/>
                </a:cubicBezTo>
                <a:cubicBezTo>
                  <a:pt x="1579" y="898"/>
                  <a:pt x="1493" y="853"/>
                  <a:pt x="1402" y="813"/>
                </a:cubicBezTo>
                <a:cubicBezTo>
                  <a:pt x="1313" y="773"/>
                  <a:pt x="1220" y="738"/>
                  <a:pt x="1220" y="738"/>
                </a:cubicBezTo>
                <a:cubicBezTo>
                  <a:pt x="1184" y="724"/>
                  <a:pt x="1137" y="732"/>
                  <a:pt x="1104" y="763"/>
                </a:cubicBezTo>
                <a:cubicBezTo>
                  <a:pt x="1104" y="763"/>
                  <a:pt x="1089" y="776"/>
                  <a:pt x="1066" y="797"/>
                </a:cubicBezTo>
                <a:cubicBezTo>
                  <a:pt x="1043" y="817"/>
                  <a:pt x="1011" y="843"/>
                  <a:pt x="983" y="873"/>
                </a:cubicBezTo>
                <a:cubicBezTo>
                  <a:pt x="953" y="901"/>
                  <a:pt x="924" y="930"/>
                  <a:pt x="902" y="952"/>
                </a:cubicBezTo>
                <a:cubicBezTo>
                  <a:pt x="891" y="962"/>
                  <a:pt x="882" y="972"/>
                  <a:pt x="876" y="978"/>
                </a:cubicBezTo>
                <a:cubicBezTo>
                  <a:pt x="870" y="985"/>
                  <a:pt x="867" y="989"/>
                  <a:pt x="867" y="989"/>
                </a:cubicBezTo>
                <a:cubicBezTo>
                  <a:pt x="836" y="1022"/>
                  <a:pt x="824" y="1066"/>
                  <a:pt x="836" y="1103"/>
                </a:cubicBezTo>
                <a:cubicBezTo>
                  <a:pt x="836" y="1103"/>
                  <a:pt x="844" y="1126"/>
                  <a:pt x="856" y="1161"/>
                </a:cubicBezTo>
                <a:cubicBezTo>
                  <a:pt x="868" y="1197"/>
                  <a:pt x="885" y="1244"/>
                  <a:pt x="903" y="1290"/>
                </a:cubicBezTo>
                <a:cubicBezTo>
                  <a:pt x="921" y="1336"/>
                  <a:pt x="940" y="1381"/>
                  <a:pt x="954" y="1414"/>
                </a:cubicBezTo>
                <a:cubicBezTo>
                  <a:pt x="969" y="1447"/>
                  <a:pt x="979" y="1470"/>
                  <a:pt x="979" y="1470"/>
                </a:cubicBezTo>
                <a:cubicBezTo>
                  <a:pt x="995" y="1504"/>
                  <a:pt x="990" y="1545"/>
                  <a:pt x="967" y="1576"/>
                </a:cubicBezTo>
                <a:cubicBezTo>
                  <a:pt x="967" y="1576"/>
                  <a:pt x="957" y="1589"/>
                  <a:pt x="943" y="1608"/>
                </a:cubicBezTo>
                <a:cubicBezTo>
                  <a:pt x="929" y="1628"/>
                  <a:pt x="911" y="1655"/>
                  <a:pt x="893" y="1681"/>
                </a:cubicBezTo>
                <a:cubicBezTo>
                  <a:pt x="875" y="1708"/>
                  <a:pt x="857" y="1734"/>
                  <a:pt x="845" y="1755"/>
                </a:cubicBezTo>
                <a:cubicBezTo>
                  <a:pt x="832" y="1776"/>
                  <a:pt x="824" y="1790"/>
                  <a:pt x="824" y="1790"/>
                </a:cubicBezTo>
                <a:cubicBezTo>
                  <a:pt x="824" y="1790"/>
                  <a:pt x="790" y="1844"/>
                  <a:pt x="760" y="1901"/>
                </a:cubicBezTo>
                <a:cubicBezTo>
                  <a:pt x="728" y="1957"/>
                  <a:pt x="701" y="2015"/>
                  <a:pt x="701" y="2015"/>
                </a:cubicBezTo>
                <a:cubicBezTo>
                  <a:pt x="684" y="2050"/>
                  <a:pt x="649" y="2072"/>
                  <a:pt x="612" y="2074"/>
                </a:cubicBezTo>
                <a:cubicBezTo>
                  <a:pt x="612" y="2074"/>
                  <a:pt x="515" y="2079"/>
                  <a:pt x="417" y="2090"/>
                </a:cubicBezTo>
                <a:cubicBezTo>
                  <a:pt x="318" y="2100"/>
                  <a:pt x="220" y="2116"/>
                  <a:pt x="220" y="2116"/>
                </a:cubicBezTo>
                <a:cubicBezTo>
                  <a:pt x="182" y="2122"/>
                  <a:pt x="148" y="2153"/>
                  <a:pt x="133" y="2196"/>
                </a:cubicBezTo>
                <a:cubicBezTo>
                  <a:pt x="133" y="2196"/>
                  <a:pt x="108" y="2273"/>
                  <a:pt x="83" y="2351"/>
                </a:cubicBezTo>
                <a:cubicBezTo>
                  <a:pt x="62" y="2430"/>
                  <a:pt x="41" y="2509"/>
                  <a:pt x="41" y="2509"/>
                </a:cubicBezTo>
                <a:cubicBezTo>
                  <a:pt x="31" y="2553"/>
                  <a:pt x="43" y="2598"/>
                  <a:pt x="72" y="2623"/>
                </a:cubicBezTo>
                <a:cubicBezTo>
                  <a:pt x="72" y="2623"/>
                  <a:pt x="145" y="2690"/>
                  <a:pt x="223" y="2752"/>
                </a:cubicBezTo>
                <a:cubicBezTo>
                  <a:pt x="300" y="2814"/>
                  <a:pt x="379" y="2870"/>
                  <a:pt x="379" y="2870"/>
                </a:cubicBezTo>
                <a:cubicBezTo>
                  <a:pt x="409" y="2892"/>
                  <a:pt x="426" y="2930"/>
                  <a:pt x="421" y="2968"/>
                </a:cubicBezTo>
                <a:cubicBezTo>
                  <a:pt x="421" y="2968"/>
                  <a:pt x="413" y="3032"/>
                  <a:pt x="410" y="3096"/>
                </a:cubicBezTo>
                <a:cubicBezTo>
                  <a:pt x="404" y="3160"/>
                  <a:pt x="404" y="3224"/>
                  <a:pt x="404" y="3224"/>
                </a:cubicBezTo>
                <a:cubicBezTo>
                  <a:pt x="404" y="3224"/>
                  <a:pt x="404" y="3240"/>
                  <a:pt x="403" y="3265"/>
                </a:cubicBezTo>
                <a:cubicBezTo>
                  <a:pt x="402" y="3289"/>
                  <a:pt x="402" y="3321"/>
                  <a:pt x="404" y="3353"/>
                </a:cubicBezTo>
                <a:cubicBezTo>
                  <a:pt x="404" y="3385"/>
                  <a:pt x="405" y="3417"/>
                  <a:pt x="406" y="3441"/>
                </a:cubicBezTo>
                <a:cubicBezTo>
                  <a:pt x="408" y="3465"/>
                  <a:pt x="409" y="3481"/>
                  <a:pt x="409" y="3481"/>
                </a:cubicBezTo>
                <a:cubicBezTo>
                  <a:pt x="412" y="3520"/>
                  <a:pt x="394" y="3557"/>
                  <a:pt x="362" y="3577"/>
                </a:cubicBezTo>
                <a:cubicBezTo>
                  <a:pt x="362" y="3577"/>
                  <a:pt x="341" y="3591"/>
                  <a:pt x="311" y="3611"/>
                </a:cubicBezTo>
                <a:cubicBezTo>
                  <a:pt x="281" y="3631"/>
                  <a:pt x="241" y="3659"/>
                  <a:pt x="201" y="3688"/>
                </a:cubicBezTo>
                <a:cubicBezTo>
                  <a:pt x="161" y="3717"/>
                  <a:pt x="121" y="3747"/>
                  <a:pt x="92" y="3770"/>
                </a:cubicBezTo>
                <a:cubicBezTo>
                  <a:pt x="63" y="3794"/>
                  <a:pt x="43" y="3809"/>
                  <a:pt x="43" y="3809"/>
                </a:cubicBezTo>
                <a:cubicBezTo>
                  <a:pt x="14" y="3833"/>
                  <a:pt x="0" y="3877"/>
                  <a:pt x="8" y="3922"/>
                </a:cubicBezTo>
                <a:cubicBezTo>
                  <a:pt x="8" y="3922"/>
                  <a:pt x="9" y="3927"/>
                  <a:pt x="10" y="3936"/>
                </a:cubicBezTo>
                <a:cubicBezTo>
                  <a:pt x="12" y="3944"/>
                  <a:pt x="14" y="3957"/>
                  <a:pt x="18" y="3972"/>
                </a:cubicBezTo>
                <a:cubicBezTo>
                  <a:pt x="25" y="4002"/>
                  <a:pt x="34" y="4042"/>
                  <a:pt x="43" y="4082"/>
                </a:cubicBezTo>
                <a:cubicBezTo>
                  <a:pt x="51" y="4122"/>
                  <a:pt x="64" y="4161"/>
                  <a:pt x="72" y="4191"/>
                </a:cubicBezTo>
                <a:cubicBezTo>
                  <a:pt x="80" y="4220"/>
                  <a:pt x="86" y="4240"/>
                  <a:pt x="86" y="4240"/>
                </a:cubicBezTo>
                <a:cubicBezTo>
                  <a:pt x="97" y="4284"/>
                  <a:pt x="132" y="4316"/>
                  <a:pt x="169" y="4323"/>
                </a:cubicBezTo>
                <a:cubicBezTo>
                  <a:pt x="169" y="4323"/>
                  <a:pt x="267" y="4344"/>
                  <a:pt x="364" y="4359"/>
                </a:cubicBezTo>
                <a:cubicBezTo>
                  <a:pt x="462" y="4374"/>
                  <a:pt x="559" y="4383"/>
                  <a:pt x="559" y="4383"/>
                </a:cubicBezTo>
                <a:cubicBezTo>
                  <a:pt x="596" y="4386"/>
                  <a:pt x="628" y="4411"/>
                  <a:pt x="644" y="4446"/>
                </a:cubicBezTo>
                <a:cubicBezTo>
                  <a:pt x="644" y="4446"/>
                  <a:pt x="651" y="4461"/>
                  <a:pt x="661" y="4483"/>
                </a:cubicBezTo>
                <a:cubicBezTo>
                  <a:pt x="671" y="4505"/>
                  <a:pt x="683" y="4535"/>
                  <a:pt x="698" y="4563"/>
                </a:cubicBezTo>
                <a:cubicBezTo>
                  <a:pt x="728" y="4620"/>
                  <a:pt x="757" y="4677"/>
                  <a:pt x="757" y="4677"/>
                </a:cubicBezTo>
                <a:cubicBezTo>
                  <a:pt x="757" y="4677"/>
                  <a:pt x="789" y="4733"/>
                  <a:pt x="822" y="4788"/>
                </a:cubicBezTo>
                <a:cubicBezTo>
                  <a:pt x="837" y="4816"/>
                  <a:pt x="856" y="4843"/>
                  <a:pt x="869" y="4863"/>
                </a:cubicBezTo>
                <a:cubicBezTo>
                  <a:pt x="882" y="4883"/>
                  <a:pt x="891" y="4897"/>
                  <a:pt x="891" y="4897"/>
                </a:cubicBezTo>
                <a:cubicBezTo>
                  <a:pt x="911" y="4929"/>
                  <a:pt x="915" y="4970"/>
                  <a:pt x="898" y="5003"/>
                </a:cubicBezTo>
                <a:cubicBezTo>
                  <a:pt x="898" y="5003"/>
                  <a:pt x="854" y="5089"/>
                  <a:pt x="813" y="5180"/>
                </a:cubicBezTo>
                <a:cubicBezTo>
                  <a:pt x="773" y="5270"/>
                  <a:pt x="738" y="5363"/>
                  <a:pt x="738" y="5363"/>
                </a:cubicBezTo>
                <a:cubicBezTo>
                  <a:pt x="724" y="5399"/>
                  <a:pt x="732" y="5445"/>
                  <a:pt x="763" y="5478"/>
                </a:cubicBezTo>
                <a:cubicBezTo>
                  <a:pt x="763" y="5478"/>
                  <a:pt x="776" y="5494"/>
                  <a:pt x="797" y="5517"/>
                </a:cubicBezTo>
                <a:cubicBezTo>
                  <a:pt x="818" y="5539"/>
                  <a:pt x="844" y="5571"/>
                  <a:pt x="873" y="5600"/>
                </a:cubicBezTo>
                <a:cubicBezTo>
                  <a:pt x="902" y="5629"/>
                  <a:pt x="931" y="5658"/>
                  <a:pt x="952" y="5680"/>
                </a:cubicBezTo>
                <a:cubicBezTo>
                  <a:pt x="963" y="5691"/>
                  <a:pt x="972" y="5700"/>
                  <a:pt x="979" y="5706"/>
                </a:cubicBezTo>
                <a:cubicBezTo>
                  <a:pt x="985" y="5712"/>
                  <a:pt x="989" y="5716"/>
                  <a:pt x="989" y="5716"/>
                </a:cubicBezTo>
                <a:cubicBezTo>
                  <a:pt x="1022" y="5746"/>
                  <a:pt x="1067" y="5758"/>
                  <a:pt x="1103" y="5746"/>
                </a:cubicBezTo>
                <a:cubicBezTo>
                  <a:pt x="1103" y="5746"/>
                  <a:pt x="1126" y="5739"/>
                  <a:pt x="1162" y="5727"/>
                </a:cubicBezTo>
                <a:cubicBezTo>
                  <a:pt x="1197" y="5714"/>
                  <a:pt x="1244" y="5697"/>
                  <a:pt x="1290" y="5679"/>
                </a:cubicBezTo>
                <a:cubicBezTo>
                  <a:pt x="1336" y="5661"/>
                  <a:pt x="1381" y="5643"/>
                  <a:pt x="1414" y="5628"/>
                </a:cubicBezTo>
                <a:cubicBezTo>
                  <a:pt x="1448" y="5613"/>
                  <a:pt x="1470" y="5604"/>
                  <a:pt x="1470" y="5604"/>
                </a:cubicBezTo>
                <a:cubicBezTo>
                  <a:pt x="1504" y="5588"/>
                  <a:pt x="1546" y="5592"/>
                  <a:pt x="1576" y="5616"/>
                </a:cubicBezTo>
                <a:cubicBezTo>
                  <a:pt x="1576" y="5616"/>
                  <a:pt x="1589" y="5625"/>
                  <a:pt x="1609" y="5640"/>
                </a:cubicBezTo>
                <a:cubicBezTo>
                  <a:pt x="1628" y="5653"/>
                  <a:pt x="1655" y="5671"/>
                  <a:pt x="1682" y="5689"/>
                </a:cubicBezTo>
                <a:cubicBezTo>
                  <a:pt x="1708" y="5708"/>
                  <a:pt x="1735" y="5725"/>
                  <a:pt x="1756" y="5737"/>
                </a:cubicBezTo>
                <a:cubicBezTo>
                  <a:pt x="1776" y="5750"/>
                  <a:pt x="1790" y="5758"/>
                  <a:pt x="1790" y="5758"/>
                </a:cubicBezTo>
                <a:cubicBezTo>
                  <a:pt x="1790" y="5758"/>
                  <a:pt x="1844" y="5793"/>
                  <a:pt x="1901" y="5823"/>
                </a:cubicBezTo>
                <a:cubicBezTo>
                  <a:pt x="1957" y="5855"/>
                  <a:pt x="2015" y="5882"/>
                  <a:pt x="2015" y="5882"/>
                </a:cubicBezTo>
                <a:cubicBezTo>
                  <a:pt x="2050" y="5899"/>
                  <a:pt x="2072" y="5934"/>
                  <a:pt x="2075" y="5971"/>
                </a:cubicBezTo>
                <a:cubicBezTo>
                  <a:pt x="2075" y="5971"/>
                  <a:pt x="2080" y="6067"/>
                  <a:pt x="2090" y="6166"/>
                </a:cubicBezTo>
                <a:cubicBezTo>
                  <a:pt x="2100" y="6265"/>
                  <a:pt x="2117" y="6362"/>
                  <a:pt x="2117" y="6362"/>
                </a:cubicBezTo>
                <a:cubicBezTo>
                  <a:pt x="2123" y="6400"/>
                  <a:pt x="2154" y="6434"/>
                  <a:pt x="2196" y="6450"/>
                </a:cubicBezTo>
                <a:cubicBezTo>
                  <a:pt x="2196" y="6450"/>
                  <a:pt x="2274" y="6475"/>
                  <a:pt x="2352" y="6500"/>
                </a:cubicBezTo>
                <a:cubicBezTo>
                  <a:pt x="2431" y="6521"/>
                  <a:pt x="2510" y="6542"/>
                  <a:pt x="2510" y="6542"/>
                </a:cubicBezTo>
                <a:cubicBezTo>
                  <a:pt x="2554" y="6551"/>
                  <a:pt x="2598" y="6539"/>
                  <a:pt x="2624" y="6511"/>
                </a:cubicBezTo>
                <a:cubicBezTo>
                  <a:pt x="2624" y="6511"/>
                  <a:pt x="2690" y="6438"/>
                  <a:pt x="2752" y="6359"/>
                </a:cubicBezTo>
                <a:cubicBezTo>
                  <a:pt x="2814" y="6282"/>
                  <a:pt x="2870" y="6204"/>
                  <a:pt x="2870" y="6204"/>
                </a:cubicBezTo>
                <a:cubicBezTo>
                  <a:pt x="2892" y="6174"/>
                  <a:pt x="2930" y="6156"/>
                  <a:pt x="2968" y="6161"/>
                </a:cubicBezTo>
                <a:cubicBezTo>
                  <a:pt x="2968" y="6161"/>
                  <a:pt x="3032" y="6169"/>
                  <a:pt x="3096" y="6173"/>
                </a:cubicBezTo>
                <a:cubicBezTo>
                  <a:pt x="3160" y="6178"/>
                  <a:pt x="3225" y="6179"/>
                  <a:pt x="3225" y="6179"/>
                </a:cubicBezTo>
                <a:cubicBezTo>
                  <a:pt x="3225" y="6179"/>
                  <a:pt x="3241" y="6179"/>
                  <a:pt x="3265" y="6180"/>
                </a:cubicBezTo>
                <a:cubicBezTo>
                  <a:pt x="3289" y="6181"/>
                  <a:pt x="3321" y="6180"/>
                  <a:pt x="3353" y="6179"/>
                </a:cubicBezTo>
                <a:cubicBezTo>
                  <a:pt x="3385" y="6178"/>
                  <a:pt x="3417" y="6177"/>
                  <a:pt x="3441" y="6177"/>
                </a:cubicBezTo>
                <a:cubicBezTo>
                  <a:pt x="3466" y="6175"/>
                  <a:pt x="3482" y="6174"/>
                  <a:pt x="3482" y="6174"/>
                </a:cubicBezTo>
                <a:cubicBezTo>
                  <a:pt x="3520" y="6171"/>
                  <a:pt x="3557" y="6189"/>
                  <a:pt x="3578" y="6221"/>
                </a:cubicBezTo>
                <a:close/>
                <a:moveTo>
                  <a:pt x="3239" y="5588"/>
                </a:moveTo>
                <a:cubicBezTo>
                  <a:pt x="3239" y="5588"/>
                  <a:pt x="3220" y="5588"/>
                  <a:pt x="3187" y="5587"/>
                </a:cubicBezTo>
                <a:cubicBezTo>
                  <a:pt x="3154" y="5584"/>
                  <a:pt x="3107" y="5583"/>
                  <a:pt x="3051" y="5576"/>
                </a:cubicBezTo>
                <a:cubicBezTo>
                  <a:pt x="2939" y="5565"/>
                  <a:pt x="2790" y="5539"/>
                  <a:pt x="2646" y="5496"/>
                </a:cubicBezTo>
                <a:cubicBezTo>
                  <a:pt x="2501" y="5454"/>
                  <a:pt x="2361" y="5396"/>
                  <a:pt x="2261" y="5345"/>
                </a:cubicBezTo>
                <a:cubicBezTo>
                  <a:pt x="2210" y="5320"/>
                  <a:pt x="2170" y="5296"/>
                  <a:pt x="2141" y="5281"/>
                </a:cubicBezTo>
                <a:cubicBezTo>
                  <a:pt x="2113" y="5263"/>
                  <a:pt x="2096" y="5254"/>
                  <a:pt x="2096" y="5254"/>
                </a:cubicBezTo>
                <a:cubicBezTo>
                  <a:pt x="2096" y="5254"/>
                  <a:pt x="2080" y="5244"/>
                  <a:pt x="2052" y="5227"/>
                </a:cubicBezTo>
                <a:cubicBezTo>
                  <a:pt x="2025" y="5209"/>
                  <a:pt x="1986" y="5183"/>
                  <a:pt x="1940" y="5150"/>
                </a:cubicBezTo>
                <a:cubicBezTo>
                  <a:pt x="1848" y="5085"/>
                  <a:pt x="1733" y="4987"/>
                  <a:pt x="1629" y="4878"/>
                </a:cubicBezTo>
                <a:cubicBezTo>
                  <a:pt x="1525" y="4770"/>
                  <a:pt x="1435" y="4650"/>
                  <a:pt x="1373" y="4555"/>
                </a:cubicBezTo>
                <a:cubicBezTo>
                  <a:pt x="1358" y="4531"/>
                  <a:pt x="1343" y="4510"/>
                  <a:pt x="1331" y="4490"/>
                </a:cubicBezTo>
                <a:cubicBezTo>
                  <a:pt x="1320" y="4470"/>
                  <a:pt x="1310" y="4453"/>
                  <a:pt x="1301" y="4439"/>
                </a:cubicBezTo>
                <a:cubicBezTo>
                  <a:pt x="1285" y="4410"/>
                  <a:pt x="1275" y="4394"/>
                  <a:pt x="1275" y="4394"/>
                </a:cubicBezTo>
                <a:cubicBezTo>
                  <a:pt x="1275" y="4394"/>
                  <a:pt x="1267" y="4377"/>
                  <a:pt x="1252" y="4348"/>
                </a:cubicBezTo>
                <a:cubicBezTo>
                  <a:pt x="1244" y="4333"/>
                  <a:pt x="1235" y="4315"/>
                  <a:pt x="1224" y="4295"/>
                </a:cubicBezTo>
                <a:cubicBezTo>
                  <a:pt x="1214" y="4274"/>
                  <a:pt x="1204" y="4250"/>
                  <a:pt x="1192" y="4225"/>
                </a:cubicBezTo>
                <a:cubicBezTo>
                  <a:pt x="1146" y="4122"/>
                  <a:pt x="1093" y="3980"/>
                  <a:pt x="1058" y="3834"/>
                </a:cubicBezTo>
                <a:cubicBezTo>
                  <a:pt x="1023" y="3688"/>
                  <a:pt x="1003" y="3539"/>
                  <a:pt x="997" y="3426"/>
                </a:cubicBezTo>
                <a:cubicBezTo>
                  <a:pt x="994" y="3370"/>
                  <a:pt x="993" y="3323"/>
                  <a:pt x="993" y="3290"/>
                </a:cubicBezTo>
                <a:cubicBezTo>
                  <a:pt x="994" y="3257"/>
                  <a:pt x="994" y="3239"/>
                  <a:pt x="994" y="3239"/>
                </a:cubicBezTo>
                <a:cubicBezTo>
                  <a:pt x="994" y="3239"/>
                  <a:pt x="995" y="3220"/>
                  <a:pt x="995" y="3187"/>
                </a:cubicBezTo>
                <a:cubicBezTo>
                  <a:pt x="999" y="3154"/>
                  <a:pt x="1000" y="3107"/>
                  <a:pt x="1006" y="3051"/>
                </a:cubicBezTo>
                <a:cubicBezTo>
                  <a:pt x="1017" y="2939"/>
                  <a:pt x="1043" y="2790"/>
                  <a:pt x="1086" y="2645"/>
                </a:cubicBezTo>
                <a:cubicBezTo>
                  <a:pt x="1128" y="2500"/>
                  <a:pt x="1186" y="2361"/>
                  <a:pt x="1238" y="2261"/>
                </a:cubicBezTo>
                <a:cubicBezTo>
                  <a:pt x="1262" y="2210"/>
                  <a:pt x="1287" y="2170"/>
                  <a:pt x="1302" y="2140"/>
                </a:cubicBezTo>
                <a:cubicBezTo>
                  <a:pt x="1319" y="2112"/>
                  <a:pt x="1329" y="2096"/>
                  <a:pt x="1329" y="2096"/>
                </a:cubicBezTo>
                <a:cubicBezTo>
                  <a:pt x="1329" y="2096"/>
                  <a:pt x="1339" y="2080"/>
                  <a:pt x="1356" y="2052"/>
                </a:cubicBezTo>
                <a:cubicBezTo>
                  <a:pt x="1374" y="2024"/>
                  <a:pt x="1400" y="1985"/>
                  <a:pt x="1433" y="1940"/>
                </a:cubicBezTo>
                <a:cubicBezTo>
                  <a:pt x="1498" y="1848"/>
                  <a:pt x="1595" y="1733"/>
                  <a:pt x="1704" y="1629"/>
                </a:cubicBezTo>
                <a:cubicBezTo>
                  <a:pt x="1812" y="1525"/>
                  <a:pt x="1933" y="1434"/>
                  <a:pt x="2028" y="1373"/>
                </a:cubicBezTo>
                <a:cubicBezTo>
                  <a:pt x="2051" y="1358"/>
                  <a:pt x="2073" y="1343"/>
                  <a:pt x="2092" y="1331"/>
                </a:cubicBezTo>
                <a:cubicBezTo>
                  <a:pt x="2112" y="1319"/>
                  <a:pt x="2130" y="1309"/>
                  <a:pt x="2144" y="1301"/>
                </a:cubicBezTo>
                <a:cubicBezTo>
                  <a:pt x="2172" y="1284"/>
                  <a:pt x="2189" y="1275"/>
                  <a:pt x="2189" y="1275"/>
                </a:cubicBezTo>
                <a:cubicBezTo>
                  <a:pt x="2189" y="1275"/>
                  <a:pt x="2206" y="1266"/>
                  <a:pt x="2235" y="1251"/>
                </a:cubicBezTo>
                <a:cubicBezTo>
                  <a:pt x="2250" y="1244"/>
                  <a:pt x="2267" y="1235"/>
                  <a:pt x="2288" y="1224"/>
                </a:cubicBezTo>
                <a:cubicBezTo>
                  <a:pt x="2308" y="1214"/>
                  <a:pt x="2332" y="1204"/>
                  <a:pt x="2358" y="1192"/>
                </a:cubicBezTo>
                <a:cubicBezTo>
                  <a:pt x="2461" y="1146"/>
                  <a:pt x="2602" y="1093"/>
                  <a:pt x="2748" y="1058"/>
                </a:cubicBezTo>
                <a:cubicBezTo>
                  <a:pt x="2894" y="1022"/>
                  <a:pt x="3044" y="1002"/>
                  <a:pt x="3156" y="997"/>
                </a:cubicBezTo>
                <a:cubicBezTo>
                  <a:pt x="3212" y="994"/>
                  <a:pt x="3259" y="993"/>
                  <a:pt x="3292" y="993"/>
                </a:cubicBezTo>
                <a:cubicBezTo>
                  <a:pt x="3325" y="994"/>
                  <a:pt x="3344" y="994"/>
                  <a:pt x="3344" y="994"/>
                </a:cubicBezTo>
                <a:cubicBezTo>
                  <a:pt x="3344" y="994"/>
                  <a:pt x="3363" y="994"/>
                  <a:pt x="3396" y="995"/>
                </a:cubicBezTo>
                <a:cubicBezTo>
                  <a:pt x="3428" y="998"/>
                  <a:pt x="3476" y="999"/>
                  <a:pt x="3532" y="1006"/>
                </a:cubicBezTo>
                <a:cubicBezTo>
                  <a:pt x="3644" y="1017"/>
                  <a:pt x="3793" y="1043"/>
                  <a:pt x="3937" y="1086"/>
                </a:cubicBezTo>
                <a:cubicBezTo>
                  <a:pt x="4082" y="1128"/>
                  <a:pt x="4222" y="1186"/>
                  <a:pt x="4322" y="1238"/>
                </a:cubicBezTo>
                <a:cubicBezTo>
                  <a:pt x="4373" y="1262"/>
                  <a:pt x="4413" y="1287"/>
                  <a:pt x="4442" y="1302"/>
                </a:cubicBezTo>
                <a:cubicBezTo>
                  <a:pt x="4470" y="1319"/>
                  <a:pt x="4486" y="1329"/>
                  <a:pt x="4486" y="1329"/>
                </a:cubicBezTo>
                <a:cubicBezTo>
                  <a:pt x="4486" y="1329"/>
                  <a:pt x="4502" y="1338"/>
                  <a:pt x="4531" y="1355"/>
                </a:cubicBezTo>
                <a:cubicBezTo>
                  <a:pt x="4558" y="1373"/>
                  <a:pt x="4597" y="1400"/>
                  <a:pt x="4643" y="1432"/>
                </a:cubicBezTo>
                <a:cubicBezTo>
                  <a:pt x="4735" y="1498"/>
                  <a:pt x="4850" y="1595"/>
                  <a:pt x="4953" y="1704"/>
                </a:cubicBezTo>
                <a:cubicBezTo>
                  <a:pt x="5057" y="1812"/>
                  <a:pt x="5148" y="1933"/>
                  <a:pt x="5210" y="2027"/>
                </a:cubicBezTo>
                <a:cubicBezTo>
                  <a:pt x="5225" y="2051"/>
                  <a:pt x="5240" y="2072"/>
                  <a:pt x="5252" y="2092"/>
                </a:cubicBezTo>
                <a:cubicBezTo>
                  <a:pt x="5263" y="2112"/>
                  <a:pt x="5273" y="2129"/>
                  <a:pt x="5281" y="2144"/>
                </a:cubicBezTo>
                <a:cubicBezTo>
                  <a:pt x="5298" y="2172"/>
                  <a:pt x="5308" y="2188"/>
                  <a:pt x="5308" y="2188"/>
                </a:cubicBezTo>
                <a:cubicBezTo>
                  <a:pt x="5308" y="2188"/>
                  <a:pt x="5316" y="2205"/>
                  <a:pt x="5331" y="2235"/>
                </a:cubicBezTo>
                <a:cubicBezTo>
                  <a:pt x="5339" y="2249"/>
                  <a:pt x="5348" y="2267"/>
                  <a:pt x="5359" y="2287"/>
                </a:cubicBezTo>
                <a:cubicBezTo>
                  <a:pt x="5369" y="2308"/>
                  <a:pt x="5379" y="2332"/>
                  <a:pt x="5391" y="2358"/>
                </a:cubicBezTo>
                <a:cubicBezTo>
                  <a:pt x="5437" y="2461"/>
                  <a:pt x="5490" y="2602"/>
                  <a:pt x="5525" y="2748"/>
                </a:cubicBezTo>
                <a:cubicBezTo>
                  <a:pt x="5560" y="2894"/>
                  <a:pt x="5580" y="3043"/>
                  <a:pt x="5586" y="3156"/>
                </a:cubicBezTo>
                <a:cubicBezTo>
                  <a:pt x="5588" y="3212"/>
                  <a:pt x="5589" y="3259"/>
                  <a:pt x="5590" y="3292"/>
                </a:cubicBezTo>
                <a:cubicBezTo>
                  <a:pt x="5589" y="3325"/>
                  <a:pt x="5589" y="3344"/>
                  <a:pt x="5589" y="3344"/>
                </a:cubicBezTo>
                <a:cubicBezTo>
                  <a:pt x="5589" y="3344"/>
                  <a:pt x="5588" y="3362"/>
                  <a:pt x="5587" y="3395"/>
                </a:cubicBezTo>
                <a:cubicBezTo>
                  <a:pt x="5584" y="3428"/>
                  <a:pt x="5583" y="3475"/>
                  <a:pt x="5577" y="3531"/>
                </a:cubicBezTo>
                <a:cubicBezTo>
                  <a:pt x="5566" y="3644"/>
                  <a:pt x="5540" y="3792"/>
                  <a:pt x="5497" y="3937"/>
                </a:cubicBezTo>
                <a:cubicBezTo>
                  <a:pt x="5455" y="4082"/>
                  <a:pt x="5397" y="4221"/>
                  <a:pt x="5345" y="4322"/>
                </a:cubicBezTo>
                <a:cubicBezTo>
                  <a:pt x="5320" y="4372"/>
                  <a:pt x="5296" y="4413"/>
                  <a:pt x="5281" y="4442"/>
                </a:cubicBezTo>
                <a:cubicBezTo>
                  <a:pt x="5264" y="4470"/>
                  <a:pt x="5254" y="4486"/>
                  <a:pt x="5254" y="4486"/>
                </a:cubicBezTo>
                <a:cubicBezTo>
                  <a:pt x="5254" y="4486"/>
                  <a:pt x="5244" y="4502"/>
                  <a:pt x="5227" y="4530"/>
                </a:cubicBezTo>
                <a:cubicBezTo>
                  <a:pt x="5209" y="4558"/>
                  <a:pt x="5183" y="4597"/>
                  <a:pt x="5150" y="4643"/>
                </a:cubicBezTo>
                <a:cubicBezTo>
                  <a:pt x="5085" y="4734"/>
                  <a:pt x="4988" y="4850"/>
                  <a:pt x="4879" y="4953"/>
                </a:cubicBezTo>
                <a:cubicBezTo>
                  <a:pt x="4770" y="5057"/>
                  <a:pt x="4650" y="5148"/>
                  <a:pt x="4555" y="5209"/>
                </a:cubicBezTo>
                <a:cubicBezTo>
                  <a:pt x="4532" y="5225"/>
                  <a:pt x="4510" y="5239"/>
                  <a:pt x="4491" y="5251"/>
                </a:cubicBezTo>
                <a:cubicBezTo>
                  <a:pt x="4471" y="5263"/>
                  <a:pt x="4453" y="5273"/>
                  <a:pt x="4439" y="5281"/>
                </a:cubicBezTo>
                <a:cubicBezTo>
                  <a:pt x="4410" y="5298"/>
                  <a:pt x="4394" y="5307"/>
                  <a:pt x="4394" y="5307"/>
                </a:cubicBezTo>
                <a:cubicBezTo>
                  <a:pt x="4394" y="5307"/>
                  <a:pt x="4377" y="5316"/>
                  <a:pt x="4348" y="5331"/>
                </a:cubicBezTo>
                <a:cubicBezTo>
                  <a:pt x="4333" y="5338"/>
                  <a:pt x="4315" y="5348"/>
                  <a:pt x="4295" y="5358"/>
                </a:cubicBezTo>
                <a:cubicBezTo>
                  <a:pt x="4274" y="5368"/>
                  <a:pt x="4251" y="5378"/>
                  <a:pt x="4225" y="5390"/>
                </a:cubicBezTo>
                <a:cubicBezTo>
                  <a:pt x="4122" y="5437"/>
                  <a:pt x="3981" y="5489"/>
                  <a:pt x="3834" y="5524"/>
                </a:cubicBezTo>
                <a:cubicBezTo>
                  <a:pt x="3689" y="5560"/>
                  <a:pt x="3539" y="5580"/>
                  <a:pt x="3427" y="5585"/>
                </a:cubicBezTo>
                <a:cubicBezTo>
                  <a:pt x="3370" y="5588"/>
                  <a:pt x="3323" y="5589"/>
                  <a:pt x="3291" y="5589"/>
                </a:cubicBezTo>
                <a:cubicBezTo>
                  <a:pt x="3258" y="5589"/>
                  <a:pt x="3239" y="5588"/>
                  <a:pt x="3239" y="55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">
            <a:extLst>
              <a:ext uri="{FF2B5EF4-FFF2-40B4-BE49-F238E27FC236}">
                <a16:creationId xmlns:a16="http://schemas.microsoft.com/office/drawing/2014/main" id="{9CDF4B20-745A-422A-902C-5DAC49D9F30C}"/>
              </a:ext>
            </a:extLst>
          </p:cNvPr>
          <p:cNvSpPr>
            <a:spLocks noEditPoints="1"/>
          </p:cNvSpPr>
          <p:nvPr/>
        </p:nvSpPr>
        <p:spPr bwMode="auto">
          <a:xfrm>
            <a:off x="2428385" y="2465069"/>
            <a:ext cx="2220913" cy="2233613"/>
          </a:xfrm>
          <a:custGeom>
            <a:avLst/>
            <a:gdLst>
              <a:gd name="T0" fmla="*/ 2955 w 5493"/>
              <a:gd name="T1" fmla="*/ 5175 h 5527"/>
              <a:gd name="T2" fmla="*/ 3328 w 5493"/>
              <a:gd name="T3" fmla="*/ 5160 h 5527"/>
              <a:gd name="T4" fmla="*/ 3744 w 5493"/>
              <a:gd name="T5" fmla="*/ 5357 h 5527"/>
              <a:gd name="T6" fmla="*/ 3968 w 5493"/>
              <a:gd name="T7" fmla="*/ 4864 h 5527"/>
              <a:gd name="T8" fmla="*/ 4295 w 5493"/>
              <a:gd name="T9" fmla="*/ 4639 h 5527"/>
              <a:gd name="T10" fmla="*/ 4836 w 5493"/>
              <a:gd name="T11" fmla="*/ 4607 h 5527"/>
              <a:gd name="T12" fmla="*/ 4803 w 5493"/>
              <a:gd name="T13" fmla="*/ 4149 h 5527"/>
              <a:gd name="T14" fmla="*/ 4951 w 5493"/>
              <a:gd name="T15" fmla="*/ 3806 h 5527"/>
              <a:gd name="T16" fmla="*/ 5422 w 5493"/>
              <a:gd name="T17" fmla="*/ 3556 h 5527"/>
              <a:gd name="T18" fmla="*/ 5336 w 5493"/>
              <a:gd name="T19" fmla="*/ 3133 h 5527"/>
              <a:gd name="T20" fmla="*/ 5187 w 5493"/>
              <a:gd name="T21" fmla="*/ 2741 h 5527"/>
              <a:gd name="T22" fmla="*/ 5459 w 5493"/>
              <a:gd name="T23" fmla="*/ 2319 h 5527"/>
              <a:gd name="T24" fmla="*/ 5427 w 5493"/>
              <a:gd name="T25" fmla="*/ 1989 h 5527"/>
              <a:gd name="T26" fmla="*/ 4957 w 5493"/>
              <a:gd name="T27" fmla="*/ 1737 h 5527"/>
              <a:gd name="T28" fmla="*/ 4811 w 5493"/>
              <a:gd name="T29" fmla="*/ 1393 h 5527"/>
              <a:gd name="T30" fmla="*/ 4847 w 5493"/>
              <a:gd name="T31" fmla="*/ 936 h 5527"/>
              <a:gd name="T32" fmla="*/ 4389 w 5493"/>
              <a:gd name="T33" fmla="*/ 913 h 5527"/>
              <a:gd name="T34" fmla="*/ 3981 w 5493"/>
              <a:gd name="T35" fmla="*/ 672 h 5527"/>
              <a:gd name="T36" fmla="*/ 3838 w 5493"/>
              <a:gd name="T37" fmla="*/ 211 h 5527"/>
              <a:gd name="T38" fmla="*/ 3517 w 5493"/>
              <a:gd name="T39" fmla="*/ 186 h 5527"/>
              <a:gd name="T40" fmla="*/ 3099 w 5493"/>
              <a:gd name="T41" fmla="*/ 370 h 5527"/>
              <a:gd name="T42" fmla="*/ 2779 w 5493"/>
              <a:gd name="T43" fmla="*/ 264 h 5527"/>
              <a:gd name="T44" fmla="*/ 2359 w 5493"/>
              <a:gd name="T45" fmla="*/ 26 h 5527"/>
              <a:gd name="T46" fmla="*/ 2107 w 5493"/>
              <a:gd name="T47" fmla="*/ 440 h 5527"/>
              <a:gd name="T48" fmla="*/ 1736 w 5493"/>
              <a:gd name="T49" fmla="*/ 579 h 5527"/>
              <a:gd name="T50" fmla="*/ 1102 w 5493"/>
              <a:gd name="T51" fmla="*/ 555 h 5527"/>
              <a:gd name="T52" fmla="*/ 964 w 5493"/>
              <a:gd name="T53" fmla="*/ 1156 h 5527"/>
              <a:gd name="T54" fmla="*/ 613 w 5493"/>
              <a:gd name="T55" fmla="*/ 1325 h 5527"/>
              <a:gd name="T56" fmla="*/ 283 w 5493"/>
              <a:gd name="T57" fmla="*/ 1548 h 5527"/>
              <a:gd name="T58" fmla="*/ 479 w 5493"/>
              <a:gd name="T59" fmla="*/ 1989 h 5527"/>
              <a:gd name="T60" fmla="*/ 389 w 5493"/>
              <a:gd name="T61" fmla="*/ 2343 h 5527"/>
              <a:gd name="T62" fmla="*/ 4 w 5493"/>
              <a:gd name="T63" fmla="*/ 2631 h 5527"/>
              <a:gd name="T64" fmla="*/ 50 w 5493"/>
              <a:gd name="T65" fmla="*/ 2959 h 5527"/>
              <a:gd name="T66" fmla="*/ 420 w 5493"/>
              <a:gd name="T67" fmla="*/ 3336 h 5527"/>
              <a:gd name="T68" fmla="*/ 293 w 5493"/>
              <a:gd name="T69" fmla="*/ 3804 h 5527"/>
              <a:gd name="T70" fmla="*/ 375 w 5493"/>
              <a:gd name="T71" fmla="*/ 4154 h 5527"/>
              <a:gd name="T72" fmla="*/ 848 w 5493"/>
              <a:gd name="T73" fmla="*/ 4233 h 5527"/>
              <a:gd name="T74" fmla="*/ 1115 w 5493"/>
              <a:gd name="T75" fmla="*/ 4585 h 5527"/>
              <a:gd name="T76" fmla="*/ 1190 w 5493"/>
              <a:gd name="T77" fmla="*/ 5039 h 5527"/>
              <a:gd name="T78" fmla="*/ 1640 w 5493"/>
              <a:gd name="T79" fmla="*/ 4951 h 5527"/>
              <a:gd name="T80" fmla="*/ 1999 w 5493"/>
              <a:gd name="T81" fmla="*/ 5056 h 5527"/>
              <a:gd name="T82" fmla="*/ 2304 w 5493"/>
              <a:gd name="T83" fmla="*/ 5493 h 5527"/>
              <a:gd name="T84" fmla="*/ 2527 w 5493"/>
              <a:gd name="T85" fmla="*/ 4711 h 5527"/>
              <a:gd name="T86" fmla="*/ 1987 w 5493"/>
              <a:gd name="T87" fmla="*/ 4563 h 5527"/>
              <a:gd name="T88" fmla="*/ 1298 w 5493"/>
              <a:gd name="T89" fmla="*/ 4061 h 5527"/>
              <a:gd name="T90" fmla="*/ 873 w 5493"/>
              <a:gd name="T91" fmla="*/ 3268 h 5527"/>
              <a:gd name="T92" fmla="*/ 836 w 5493"/>
              <a:gd name="T93" fmla="*/ 2435 h 5527"/>
              <a:gd name="T94" fmla="*/ 908 w 5493"/>
              <a:gd name="T95" fmla="*/ 2147 h 5527"/>
              <a:gd name="T96" fmla="*/ 1305 w 5493"/>
              <a:gd name="T97" fmla="*/ 1460 h 5527"/>
              <a:gd name="T98" fmla="*/ 2079 w 5493"/>
              <a:gd name="T99" fmla="*/ 928 h 5527"/>
              <a:gd name="T100" fmla="*/ 2864 w 5493"/>
              <a:gd name="T101" fmla="*/ 806 h 5527"/>
              <a:gd name="T102" fmla="*/ 3158 w 5493"/>
              <a:gd name="T103" fmla="*/ 843 h 5527"/>
              <a:gd name="T104" fmla="*/ 3922 w 5493"/>
              <a:gd name="T105" fmla="*/ 1177 h 5527"/>
              <a:gd name="T106" fmla="*/ 4509 w 5493"/>
              <a:gd name="T107" fmla="*/ 1859 h 5527"/>
              <a:gd name="T108" fmla="*/ 4729 w 5493"/>
              <a:gd name="T109" fmla="*/ 2683 h 5527"/>
              <a:gd name="T110" fmla="*/ 4672 w 5493"/>
              <a:gd name="T111" fmla="*/ 3240 h 5527"/>
              <a:gd name="T112" fmla="*/ 4429 w 5493"/>
              <a:gd name="T113" fmla="*/ 3810 h 5527"/>
              <a:gd name="T114" fmla="*/ 3879 w 5493"/>
              <a:gd name="T115" fmla="*/ 4383 h 5527"/>
              <a:gd name="T116" fmla="*/ 3146 w 5493"/>
              <a:gd name="T117" fmla="*/ 4690 h 5527"/>
              <a:gd name="T118" fmla="*/ 2527 w 5493"/>
              <a:gd name="T119" fmla="*/ 4711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93" h="5527">
                <a:moveTo>
                  <a:pt x="2634" y="5488"/>
                </a:moveTo>
                <a:cubicBezTo>
                  <a:pt x="2634" y="5488"/>
                  <a:pt x="2644" y="5472"/>
                  <a:pt x="2660" y="5448"/>
                </a:cubicBezTo>
                <a:cubicBezTo>
                  <a:pt x="2675" y="5423"/>
                  <a:pt x="2695" y="5390"/>
                  <a:pt x="2714" y="5357"/>
                </a:cubicBezTo>
                <a:cubicBezTo>
                  <a:pt x="2752" y="5291"/>
                  <a:pt x="2785" y="5225"/>
                  <a:pt x="2785" y="5225"/>
                </a:cubicBezTo>
                <a:cubicBezTo>
                  <a:pt x="2799" y="5199"/>
                  <a:pt x="2826" y="5181"/>
                  <a:pt x="2856" y="5181"/>
                </a:cubicBezTo>
                <a:cubicBezTo>
                  <a:pt x="2856" y="5181"/>
                  <a:pt x="2905" y="5180"/>
                  <a:pt x="2955" y="5175"/>
                </a:cubicBezTo>
                <a:cubicBezTo>
                  <a:pt x="2979" y="5173"/>
                  <a:pt x="3004" y="5171"/>
                  <a:pt x="3023" y="5170"/>
                </a:cubicBezTo>
                <a:cubicBezTo>
                  <a:pt x="3041" y="5167"/>
                  <a:pt x="3053" y="5166"/>
                  <a:pt x="3053" y="5166"/>
                </a:cubicBezTo>
                <a:cubicBezTo>
                  <a:pt x="3053" y="5166"/>
                  <a:pt x="3066" y="5164"/>
                  <a:pt x="3084" y="5162"/>
                </a:cubicBezTo>
                <a:cubicBezTo>
                  <a:pt x="3103" y="5159"/>
                  <a:pt x="3127" y="5157"/>
                  <a:pt x="3152" y="5152"/>
                </a:cubicBezTo>
                <a:cubicBezTo>
                  <a:pt x="3201" y="5144"/>
                  <a:pt x="3250" y="5135"/>
                  <a:pt x="3250" y="5135"/>
                </a:cubicBezTo>
                <a:cubicBezTo>
                  <a:pt x="3279" y="5129"/>
                  <a:pt x="3309" y="5138"/>
                  <a:pt x="3328" y="5160"/>
                </a:cubicBezTo>
                <a:cubicBezTo>
                  <a:pt x="3328" y="5160"/>
                  <a:pt x="3340" y="5175"/>
                  <a:pt x="3359" y="5196"/>
                </a:cubicBezTo>
                <a:cubicBezTo>
                  <a:pt x="3377" y="5217"/>
                  <a:pt x="3403" y="5246"/>
                  <a:pt x="3429" y="5273"/>
                </a:cubicBezTo>
                <a:cubicBezTo>
                  <a:pt x="3481" y="5328"/>
                  <a:pt x="3536" y="5381"/>
                  <a:pt x="3536" y="5381"/>
                </a:cubicBezTo>
                <a:cubicBezTo>
                  <a:pt x="3558" y="5402"/>
                  <a:pt x="3593" y="5409"/>
                  <a:pt x="3625" y="5398"/>
                </a:cubicBezTo>
                <a:cubicBezTo>
                  <a:pt x="3625" y="5398"/>
                  <a:pt x="3640" y="5393"/>
                  <a:pt x="3662" y="5385"/>
                </a:cubicBezTo>
                <a:cubicBezTo>
                  <a:pt x="3685" y="5378"/>
                  <a:pt x="3715" y="5368"/>
                  <a:pt x="3744" y="5357"/>
                </a:cubicBezTo>
                <a:cubicBezTo>
                  <a:pt x="3773" y="5345"/>
                  <a:pt x="3802" y="5334"/>
                  <a:pt x="3824" y="5325"/>
                </a:cubicBezTo>
                <a:cubicBezTo>
                  <a:pt x="3846" y="5317"/>
                  <a:pt x="3860" y="5310"/>
                  <a:pt x="3860" y="5310"/>
                </a:cubicBezTo>
                <a:cubicBezTo>
                  <a:pt x="3891" y="5296"/>
                  <a:pt x="3913" y="5268"/>
                  <a:pt x="3916" y="5238"/>
                </a:cubicBezTo>
                <a:cubicBezTo>
                  <a:pt x="3916" y="5238"/>
                  <a:pt x="3923" y="5163"/>
                  <a:pt x="3925" y="5086"/>
                </a:cubicBezTo>
                <a:cubicBezTo>
                  <a:pt x="3928" y="5010"/>
                  <a:pt x="3927" y="4935"/>
                  <a:pt x="3927" y="4935"/>
                </a:cubicBezTo>
                <a:cubicBezTo>
                  <a:pt x="3927" y="4907"/>
                  <a:pt x="3942" y="4879"/>
                  <a:pt x="3968" y="4864"/>
                </a:cubicBezTo>
                <a:cubicBezTo>
                  <a:pt x="3968" y="4864"/>
                  <a:pt x="3979" y="4857"/>
                  <a:pt x="3995" y="4848"/>
                </a:cubicBezTo>
                <a:cubicBezTo>
                  <a:pt x="4011" y="4839"/>
                  <a:pt x="4033" y="4827"/>
                  <a:pt x="4053" y="4813"/>
                </a:cubicBezTo>
                <a:cubicBezTo>
                  <a:pt x="4095" y="4786"/>
                  <a:pt x="4137" y="4759"/>
                  <a:pt x="4137" y="4759"/>
                </a:cubicBezTo>
                <a:cubicBezTo>
                  <a:pt x="4137" y="4759"/>
                  <a:pt x="4177" y="4730"/>
                  <a:pt x="4217" y="4701"/>
                </a:cubicBezTo>
                <a:cubicBezTo>
                  <a:pt x="4238" y="4686"/>
                  <a:pt x="4256" y="4670"/>
                  <a:pt x="4271" y="4659"/>
                </a:cubicBezTo>
                <a:cubicBezTo>
                  <a:pt x="4286" y="4647"/>
                  <a:pt x="4295" y="4639"/>
                  <a:pt x="4295" y="4639"/>
                </a:cubicBezTo>
                <a:cubicBezTo>
                  <a:pt x="4319" y="4621"/>
                  <a:pt x="4350" y="4616"/>
                  <a:pt x="4377" y="4626"/>
                </a:cubicBezTo>
                <a:cubicBezTo>
                  <a:pt x="4377" y="4626"/>
                  <a:pt x="4446" y="4654"/>
                  <a:pt x="4518" y="4679"/>
                </a:cubicBezTo>
                <a:cubicBezTo>
                  <a:pt x="4591" y="4705"/>
                  <a:pt x="4664" y="4725"/>
                  <a:pt x="4664" y="4725"/>
                </a:cubicBezTo>
                <a:cubicBezTo>
                  <a:pt x="4692" y="4733"/>
                  <a:pt x="4726" y="4723"/>
                  <a:pt x="4751" y="4699"/>
                </a:cubicBezTo>
                <a:cubicBezTo>
                  <a:pt x="4751" y="4699"/>
                  <a:pt x="4762" y="4688"/>
                  <a:pt x="4778" y="4671"/>
                </a:cubicBezTo>
                <a:cubicBezTo>
                  <a:pt x="4794" y="4653"/>
                  <a:pt x="4815" y="4630"/>
                  <a:pt x="4836" y="4607"/>
                </a:cubicBezTo>
                <a:cubicBezTo>
                  <a:pt x="4858" y="4585"/>
                  <a:pt x="4877" y="4560"/>
                  <a:pt x="4892" y="4542"/>
                </a:cubicBezTo>
                <a:cubicBezTo>
                  <a:pt x="4907" y="4524"/>
                  <a:pt x="4917" y="4512"/>
                  <a:pt x="4917" y="4512"/>
                </a:cubicBezTo>
                <a:cubicBezTo>
                  <a:pt x="4940" y="4486"/>
                  <a:pt x="4946" y="4451"/>
                  <a:pt x="4934" y="4423"/>
                </a:cubicBezTo>
                <a:cubicBezTo>
                  <a:pt x="4934" y="4423"/>
                  <a:pt x="4904" y="4352"/>
                  <a:pt x="4872" y="4284"/>
                </a:cubicBezTo>
                <a:cubicBezTo>
                  <a:pt x="4856" y="4250"/>
                  <a:pt x="4838" y="4215"/>
                  <a:pt x="4825" y="4190"/>
                </a:cubicBezTo>
                <a:cubicBezTo>
                  <a:pt x="4812" y="4165"/>
                  <a:pt x="4803" y="4149"/>
                  <a:pt x="4803" y="4149"/>
                </a:cubicBezTo>
                <a:cubicBezTo>
                  <a:pt x="4789" y="4123"/>
                  <a:pt x="4791" y="4092"/>
                  <a:pt x="4807" y="4067"/>
                </a:cubicBezTo>
                <a:cubicBezTo>
                  <a:pt x="4807" y="4067"/>
                  <a:pt x="4833" y="4024"/>
                  <a:pt x="4859" y="3982"/>
                </a:cubicBezTo>
                <a:cubicBezTo>
                  <a:pt x="4872" y="3961"/>
                  <a:pt x="4883" y="3938"/>
                  <a:pt x="4892" y="3922"/>
                </a:cubicBezTo>
                <a:cubicBezTo>
                  <a:pt x="4901" y="3906"/>
                  <a:pt x="4907" y="3895"/>
                  <a:pt x="4907" y="3895"/>
                </a:cubicBezTo>
                <a:cubicBezTo>
                  <a:pt x="4907" y="3895"/>
                  <a:pt x="4912" y="3884"/>
                  <a:pt x="4921" y="3867"/>
                </a:cubicBezTo>
                <a:cubicBezTo>
                  <a:pt x="4929" y="3851"/>
                  <a:pt x="4940" y="3828"/>
                  <a:pt x="4951" y="3806"/>
                </a:cubicBezTo>
                <a:cubicBezTo>
                  <a:pt x="4973" y="3762"/>
                  <a:pt x="4992" y="3716"/>
                  <a:pt x="4992" y="3716"/>
                </a:cubicBezTo>
                <a:cubicBezTo>
                  <a:pt x="5003" y="3688"/>
                  <a:pt x="5029" y="3669"/>
                  <a:pt x="5058" y="3666"/>
                </a:cubicBezTo>
                <a:cubicBezTo>
                  <a:pt x="5058" y="3666"/>
                  <a:pt x="5132" y="3658"/>
                  <a:pt x="5207" y="3647"/>
                </a:cubicBezTo>
                <a:cubicBezTo>
                  <a:pt x="5245" y="3641"/>
                  <a:pt x="5283" y="3634"/>
                  <a:pt x="5311" y="3629"/>
                </a:cubicBezTo>
                <a:cubicBezTo>
                  <a:pt x="5339" y="3623"/>
                  <a:pt x="5358" y="3620"/>
                  <a:pt x="5358" y="3620"/>
                </a:cubicBezTo>
                <a:cubicBezTo>
                  <a:pt x="5387" y="3614"/>
                  <a:pt x="5412" y="3589"/>
                  <a:pt x="5422" y="3556"/>
                </a:cubicBezTo>
                <a:cubicBezTo>
                  <a:pt x="5422" y="3556"/>
                  <a:pt x="5427" y="3541"/>
                  <a:pt x="5433" y="3518"/>
                </a:cubicBezTo>
                <a:cubicBezTo>
                  <a:pt x="5439" y="3496"/>
                  <a:pt x="5447" y="3466"/>
                  <a:pt x="5455" y="3435"/>
                </a:cubicBezTo>
                <a:cubicBezTo>
                  <a:pt x="5463" y="3405"/>
                  <a:pt x="5470" y="3374"/>
                  <a:pt x="5474" y="3351"/>
                </a:cubicBezTo>
                <a:cubicBezTo>
                  <a:pt x="5479" y="3329"/>
                  <a:pt x="5483" y="3313"/>
                  <a:pt x="5483" y="3313"/>
                </a:cubicBezTo>
                <a:cubicBezTo>
                  <a:pt x="5490" y="3280"/>
                  <a:pt x="5479" y="3246"/>
                  <a:pt x="5456" y="3227"/>
                </a:cubicBezTo>
                <a:cubicBezTo>
                  <a:pt x="5456" y="3227"/>
                  <a:pt x="5396" y="3178"/>
                  <a:pt x="5336" y="3133"/>
                </a:cubicBezTo>
                <a:cubicBezTo>
                  <a:pt x="5306" y="3110"/>
                  <a:pt x="5275" y="3088"/>
                  <a:pt x="5251" y="3072"/>
                </a:cubicBezTo>
                <a:cubicBezTo>
                  <a:pt x="5228" y="3056"/>
                  <a:pt x="5212" y="3045"/>
                  <a:pt x="5212" y="3045"/>
                </a:cubicBezTo>
                <a:cubicBezTo>
                  <a:pt x="5188" y="3029"/>
                  <a:pt x="5175" y="3000"/>
                  <a:pt x="5178" y="2970"/>
                </a:cubicBezTo>
                <a:cubicBezTo>
                  <a:pt x="5178" y="2970"/>
                  <a:pt x="5181" y="2921"/>
                  <a:pt x="5185" y="2871"/>
                </a:cubicBezTo>
                <a:cubicBezTo>
                  <a:pt x="5186" y="2822"/>
                  <a:pt x="5187" y="2772"/>
                  <a:pt x="5187" y="2772"/>
                </a:cubicBezTo>
                <a:cubicBezTo>
                  <a:pt x="5187" y="2772"/>
                  <a:pt x="5187" y="2760"/>
                  <a:pt x="5187" y="2741"/>
                </a:cubicBezTo>
                <a:cubicBezTo>
                  <a:pt x="5186" y="2722"/>
                  <a:pt x="5186" y="2698"/>
                  <a:pt x="5185" y="2673"/>
                </a:cubicBezTo>
                <a:cubicBezTo>
                  <a:pt x="5184" y="2648"/>
                  <a:pt x="5183" y="2623"/>
                  <a:pt x="5182" y="2605"/>
                </a:cubicBezTo>
                <a:cubicBezTo>
                  <a:pt x="5180" y="2586"/>
                  <a:pt x="5179" y="2574"/>
                  <a:pt x="5179" y="2574"/>
                </a:cubicBezTo>
                <a:cubicBezTo>
                  <a:pt x="5177" y="2544"/>
                  <a:pt x="5191" y="2515"/>
                  <a:pt x="5215" y="2499"/>
                </a:cubicBezTo>
                <a:cubicBezTo>
                  <a:pt x="5215" y="2499"/>
                  <a:pt x="5277" y="2458"/>
                  <a:pt x="5338" y="2413"/>
                </a:cubicBezTo>
                <a:cubicBezTo>
                  <a:pt x="5400" y="2368"/>
                  <a:pt x="5459" y="2319"/>
                  <a:pt x="5459" y="2319"/>
                </a:cubicBezTo>
                <a:cubicBezTo>
                  <a:pt x="5482" y="2300"/>
                  <a:pt x="5493" y="2267"/>
                  <a:pt x="5487" y="2233"/>
                </a:cubicBezTo>
                <a:cubicBezTo>
                  <a:pt x="5487" y="2233"/>
                  <a:pt x="5486" y="2229"/>
                  <a:pt x="5485" y="2222"/>
                </a:cubicBezTo>
                <a:cubicBezTo>
                  <a:pt x="5484" y="2215"/>
                  <a:pt x="5482" y="2206"/>
                  <a:pt x="5479" y="2194"/>
                </a:cubicBezTo>
                <a:cubicBezTo>
                  <a:pt x="5474" y="2171"/>
                  <a:pt x="5467" y="2141"/>
                  <a:pt x="5460" y="2110"/>
                </a:cubicBezTo>
                <a:cubicBezTo>
                  <a:pt x="5453" y="2080"/>
                  <a:pt x="5444" y="2050"/>
                  <a:pt x="5438" y="2027"/>
                </a:cubicBezTo>
                <a:cubicBezTo>
                  <a:pt x="5431" y="2004"/>
                  <a:pt x="5427" y="1989"/>
                  <a:pt x="5427" y="1989"/>
                </a:cubicBezTo>
                <a:cubicBezTo>
                  <a:pt x="5418" y="1956"/>
                  <a:pt x="5393" y="1931"/>
                  <a:pt x="5363" y="1925"/>
                </a:cubicBezTo>
                <a:cubicBezTo>
                  <a:pt x="5363" y="1925"/>
                  <a:pt x="5288" y="1909"/>
                  <a:pt x="5213" y="1897"/>
                </a:cubicBezTo>
                <a:cubicBezTo>
                  <a:pt x="5176" y="1891"/>
                  <a:pt x="5138" y="1886"/>
                  <a:pt x="5110" y="1883"/>
                </a:cubicBezTo>
                <a:cubicBezTo>
                  <a:pt x="5082" y="1880"/>
                  <a:pt x="5063" y="1877"/>
                  <a:pt x="5063" y="1877"/>
                </a:cubicBezTo>
                <a:cubicBezTo>
                  <a:pt x="5034" y="1874"/>
                  <a:pt x="5009" y="1855"/>
                  <a:pt x="4998" y="1827"/>
                </a:cubicBezTo>
                <a:cubicBezTo>
                  <a:pt x="4998" y="1827"/>
                  <a:pt x="4978" y="1782"/>
                  <a:pt x="4957" y="1737"/>
                </a:cubicBezTo>
                <a:cubicBezTo>
                  <a:pt x="4948" y="1714"/>
                  <a:pt x="4935" y="1692"/>
                  <a:pt x="4927" y="1675"/>
                </a:cubicBezTo>
                <a:cubicBezTo>
                  <a:pt x="4919" y="1659"/>
                  <a:pt x="4913" y="1648"/>
                  <a:pt x="4913" y="1648"/>
                </a:cubicBezTo>
                <a:cubicBezTo>
                  <a:pt x="4913" y="1648"/>
                  <a:pt x="4891" y="1603"/>
                  <a:pt x="4865" y="1561"/>
                </a:cubicBezTo>
                <a:cubicBezTo>
                  <a:pt x="4853" y="1539"/>
                  <a:pt x="4840" y="1518"/>
                  <a:pt x="4831" y="1502"/>
                </a:cubicBezTo>
                <a:cubicBezTo>
                  <a:pt x="4821" y="1486"/>
                  <a:pt x="4814" y="1476"/>
                  <a:pt x="4814" y="1476"/>
                </a:cubicBezTo>
                <a:cubicBezTo>
                  <a:pt x="4798" y="1451"/>
                  <a:pt x="4797" y="1419"/>
                  <a:pt x="4811" y="1393"/>
                </a:cubicBezTo>
                <a:cubicBezTo>
                  <a:pt x="4811" y="1393"/>
                  <a:pt x="4820" y="1377"/>
                  <a:pt x="4833" y="1352"/>
                </a:cubicBezTo>
                <a:cubicBezTo>
                  <a:pt x="4847" y="1327"/>
                  <a:pt x="4863" y="1294"/>
                  <a:pt x="4880" y="1259"/>
                </a:cubicBezTo>
                <a:cubicBezTo>
                  <a:pt x="4913" y="1191"/>
                  <a:pt x="4944" y="1120"/>
                  <a:pt x="4944" y="1120"/>
                </a:cubicBezTo>
                <a:cubicBezTo>
                  <a:pt x="4956" y="1092"/>
                  <a:pt x="4949" y="1058"/>
                  <a:pt x="4928" y="1032"/>
                </a:cubicBezTo>
                <a:cubicBezTo>
                  <a:pt x="4928" y="1032"/>
                  <a:pt x="4918" y="1019"/>
                  <a:pt x="4903" y="1001"/>
                </a:cubicBezTo>
                <a:cubicBezTo>
                  <a:pt x="4889" y="983"/>
                  <a:pt x="4868" y="959"/>
                  <a:pt x="4847" y="936"/>
                </a:cubicBezTo>
                <a:cubicBezTo>
                  <a:pt x="4826" y="912"/>
                  <a:pt x="4805" y="889"/>
                  <a:pt x="4790" y="872"/>
                </a:cubicBezTo>
                <a:cubicBezTo>
                  <a:pt x="4773" y="855"/>
                  <a:pt x="4763" y="843"/>
                  <a:pt x="4763" y="843"/>
                </a:cubicBezTo>
                <a:cubicBezTo>
                  <a:pt x="4738" y="819"/>
                  <a:pt x="4705" y="808"/>
                  <a:pt x="4676" y="816"/>
                </a:cubicBezTo>
                <a:cubicBezTo>
                  <a:pt x="4676" y="816"/>
                  <a:pt x="4658" y="821"/>
                  <a:pt x="4631" y="829"/>
                </a:cubicBezTo>
                <a:cubicBezTo>
                  <a:pt x="4603" y="838"/>
                  <a:pt x="4566" y="849"/>
                  <a:pt x="4530" y="861"/>
                </a:cubicBezTo>
                <a:cubicBezTo>
                  <a:pt x="4458" y="886"/>
                  <a:pt x="4389" y="913"/>
                  <a:pt x="4389" y="913"/>
                </a:cubicBezTo>
                <a:cubicBezTo>
                  <a:pt x="4362" y="923"/>
                  <a:pt x="4330" y="918"/>
                  <a:pt x="4307" y="899"/>
                </a:cubicBezTo>
                <a:cubicBezTo>
                  <a:pt x="4307" y="899"/>
                  <a:pt x="4269" y="867"/>
                  <a:pt x="4229" y="838"/>
                </a:cubicBezTo>
                <a:cubicBezTo>
                  <a:pt x="4209" y="823"/>
                  <a:pt x="4189" y="808"/>
                  <a:pt x="4174" y="797"/>
                </a:cubicBezTo>
                <a:cubicBezTo>
                  <a:pt x="4159" y="786"/>
                  <a:pt x="4149" y="779"/>
                  <a:pt x="4149" y="779"/>
                </a:cubicBezTo>
                <a:cubicBezTo>
                  <a:pt x="4149" y="779"/>
                  <a:pt x="4108" y="751"/>
                  <a:pt x="4066" y="724"/>
                </a:cubicBezTo>
                <a:cubicBezTo>
                  <a:pt x="4024" y="698"/>
                  <a:pt x="3981" y="672"/>
                  <a:pt x="3981" y="672"/>
                </a:cubicBezTo>
                <a:cubicBezTo>
                  <a:pt x="3955" y="657"/>
                  <a:pt x="3939" y="631"/>
                  <a:pt x="3940" y="602"/>
                </a:cubicBezTo>
                <a:cubicBezTo>
                  <a:pt x="3940" y="602"/>
                  <a:pt x="3940" y="583"/>
                  <a:pt x="3940" y="554"/>
                </a:cubicBezTo>
                <a:cubicBezTo>
                  <a:pt x="3940" y="526"/>
                  <a:pt x="3940" y="487"/>
                  <a:pt x="3939" y="450"/>
                </a:cubicBezTo>
                <a:cubicBezTo>
                  <a:pt x="3936" y="375"/>
                  <a:pt x="3930" y="298"/>
                  <a:pt x="3930" y="298"/>
                </a:cubicBezTo>
                <a:cubicBezTo>
                  <a:pt x="3928" y="268"/>
                  <a:pt x="3906" y="239"/>
                  <a:pt x="3874" y="226"/>
                </a:cubicBezTo>
                <a:cubicBezTo>
                  <a:pt x="3874" y="226"/>
                  <a:pt x="3860" y="220"/>
                  <a:pt x="3838" y="211"/>
                </a:cubicBezTo>
                <a:cubicBezTo>
                  <a:pt x="3817" y="202"/>
                  <a:pt x="3788" y="189"/>
                  <a:pt x="3758" y="179"/>
                </a:cubicBezTo>
                <a:cubicBezTo>
                  <a:pt x="3729" y="168"/>
                  <a:pt x="3700" y="158"/>
                  <a:pt x="3678" y="150"/>
                </a:cubicBezTo>
                <a:cubicBezTo>
                  <a:pt x="3667" y="145"/>
                  <a:pt x="3657" y="142"/>
                  <a:pt x="3651" y="140"/>
                </a:cubicBezTo>
                <a:cubicBezTo>
                  <a:pt x="3644" y="138"/>
                  <a:pt x="3641" y="137"/>
                  <a:pt x="3641" y="137"/>
                </a:cubicBezTo>
                <a:cubicBezTo>
                  <a:pt x="3608" y="127"/>
                  <a:pt x="3573" y="133"/>
                  <a:pt x="3552" y="153"/>
                </a:cubicBezTo>
                <a:cubicBezTo>
                  <a:pt x="3552" y="153"/>
                  <a:pt x="3538" y="167"/>
                  <a:pt x="3517" y="186"/>
                </a:cubicBezTo>
                <a:cubicBezTo>
                  <a:pt x="3497" y="206"/>
                  <a:pt x="3470" y="234"/>
                  <a:pt x="3444" y="261"/>
                </a:cubicBezTo>
                <a:cubicBezTo>
                  <a:pt x="3391" y="317"/>
                  <a:pt x="3342" y="373"/>
                  <a:pt x="3342" y="373"/>
                </a:cubicBezTo>
                <a:cubicBezTo>
                  <a:pt x="3323" y="394"/>
                  <a:pt x="3293" y="405"/>
                  <a:pt x="3264" y="399"/>
                </a:cubicBezTo>
                <a:cubicBezTo>
                  <a:pt x="3264" y="399"/>
                  <a:pt x="3251" y="396"/>
                  <a:pt x="3233" y="392"/>
                </a:cubicBezTo>
                <a:cubicBezTo>
                  <a:pt x="3215" y="388"/>
                  <a:pt x="3191" y="385"/>
                  <a:pt x="3166" y="381"/>
                </a:cubicBezTo>
                <a:cubicBezTo>
                  <a:pt x="3142" y="377"/>
                  <a:pt x="3117" y="373"/>
                  <a:pt x="3099" y="370"/>
                </a:cubicBezTo>
                <a:cubicBezTo>
                  <a:pt x="3080" y="368"/>
                  <a:pt x="3068" y="366"/>
                  <a:pt x="3068" y="366"/>
                </a:cubicBezTo>
                <a:cubicBezTo>
                  <a:pt x="3068" y="366"/>
                  <a:pt x="3056" y="365"/>
                  <a:pt x="3037" y="363"/>
                </a:cubicBezTo>
                <a:cubicBezTo>
                  <a:pt x="3019" y="361"/>
                  <a:pt x="2994" y="357"/>
                  <a:pt x="2969" y="356"/>
                </a:cubicBezTo>
                <a:cubicBezTo>
                  <a:pt x="2920" y="352"/>
                  <a:pt x="2870" y="349"/>
                  <a:pt x="2870" y="349"/>
                </a:cubicBezTo>
                <a:cubicBezTo>
                  <a:pt x="2840" y="348"/>
                  <a:pt x="2813" y="332"/>
                  <a:pt x="2800" y="306"/>
                </a:cubicBezTo>
                <a:cubicBezTo>
                  <a:pt x="2800" y="306"/>
                  <a:pt x="2792" y="289"/>
                  <a:pt x="2779" y="264"/>
                </a:cubicBezTo>
                <a:cubicBezTo>
                  <a:pt x="2766" y="238"/>
                  <a:pt x="2748" y="205"/>
                  <a:pt x="2729" y="172"/>
                </a:cubicBezTo>
                <a:cubicBezTo>
                  <a:pt x="2692" y="106"/>
                  <a:pt x="2651" y="41"/>
                  <a:pt x="2651" y="41"/>
                </a:cubicBezTo>
                <a:cubicBezTo>
                  <a:pt x="2635" y="15"/>
                  <a:pt x="2603" y="0"/>
                  <a:pt x="2569" y="4"/>
                </a:cubicBezTo>
                <a:cubicBezTo>
                  <a:pt x="2569" y="4"/>
                  <a:pt x="2553" y="5"/>
                  <a:pt x="2530" y="7"/>
                </a:cubicBezTo>
                <a:cubicBezTo>
                  <a:pt x="2506" y="9"/>
                  <a:pt x="2475" y="11"/>
                  <a:pt x="2444" y="15"/>
                </a:cubicBezTo>
                <a:cubicBezTo>
                  <a:pt x="2413" y="19"/>
                  <a:pt x="2382" y="23"/>
                  <a:pt x="2359" y="26"/>
                </a:cubicBezTo>
                <a:cubicBezTo>
                  <a:pt x="2335" y="30"/>
                  <a:pt x="2320" y="33"/>
                  <a:pt x="2320" y="33"/>
                </a:cubicBezTo>
                <a:cubicBezTo>
                  <a:pt x="2286" y="39"/>
                  <a:pt x="2258" y="60"/>
                  <a:pt x="2249" y="88"/>
                </a:cubicBezTo>
                <a:cubicBezTo>
                  <a:pt x="2249" y="88"/>
                  <a:pt x="2243" y="106"/>
                  <a:pt x="2233" y="133"/>
                </a:cubicBezTo>
                <a:cubicBezTo>
                  <a:pt x="2225" y="161"/>
                  <a:pt x="2213" y="198"/>
                  <a:pt x="2203" y="234"/>
                </a:cubicBezTo>
                <a:cubicBezTo>
                  <a:pt x="2182" y="308"/>
                  <a:pt x="2165" y="380"/>
                  <a:pt x="2165" y="380"/>
                </a:cubicBezTo>
                <a:cubicBezTo>
                  <a:pt x="2158" y="408"/>
                  <a:pt x="2136" y="432"/>
                  <a:pt x="2107" y="440"/>
                </a:cubicBezTo>
                <a:cubicBezTo>
                  <a:pt x="2107" y="440"/>
                  <a:pt x="2095" y="443"/>
                  <a:pt x="2077" y="448"/>
                </a:cubicBezTo>
                <a:cubicBezTo>
                  <a:pt x="2059" y="453"/>
                  <a:pt x="2036" y="461"/>
                  <a:pt x="2012" y="469"/>
                </a:cubicBezTo>
                <a:cubicBezTo>
                  <a:pt x="1989" y="477"/>
                  <a:pt x="1965" y="485"/>
                  <a:pt x="1948" y="491"/>
                </a:cubicBezTo>
                <a:cubicBezTo>
                  <a:pt x="1930" y="497"/>
                  <a:pt x="1919" y="502"/>
                  <a:pt x="1919" y="502"/>
                </a:cubicBezTo>
                <a:cubicBezTo>
                  <a:pt x="1919" y="502"/>
                  <a:pt x="1873" y="520"/>
                  <a:pt x="1826" y="538"/>
                </a:cubicBezTo>
                <a:cubicBezTo>
                  <a:pt x="1781" y="559"/>
                  <a:pt x="1736" y="579"/>
                  <a:pt x="1736" y="579"/>
                </a:cubicBezTo>
                <a:cubicBezTo>
                  <a:pt x="1709" y="591"/>
                  <a:pt x="1678" y="590"/>
                  <a:pt x="1654" y="573"/>
                </a:cubicBezTo>
                <a:cubicBezTo>
                  <a:pt x="1654" y="573"/>
                  <a:pt x="1593" y="529"/>
                  <a:pt x="1529" y="488"/>
                </a:cubicBezTo>
                <a:cubicBezTo>
                  <a:pt x="1465" y="447"/>
                  <a:pt x="1398" y="409"/>
                  <a:pt x="1398" y="409"/>
                </a:cubicBezTo>
                <a:cubicBezTo>
                  <a:pt x="1373" y="394"/>
                  <a:pt x="1337" y="395"/>
                  <a:pt x="1308" y="413"/>
                </a:cubicBezTo>
                <a:cubicBezTo>
                  <a:pt x="1308" y="413"/>
                  <a:pt x="1256" y="447"/>
                  <a:pt x="1203" y="482"/>
                </a:cubicBezTo>
                <a:cubicBezTo>
                  <a:pt x="1153" y="518"/>
                  <a:pt x="1102" y="555"/>
                  <a:pt x="1102" y="555"/>
                </a:cubicBezTo>
                <a:cubicBezTo>
                  <a:pt x="1074" y="575"/>
                  <a:pt x="1061" y="608"/>
                  <a:pt x="1065" y="637"/>
                </a:cubicBezTo>
                <a:cubicBezTo>
                  <a:pt x="1065" y="637"/>
                  <a:pt x="1077" y="713"/>
                  <a:pt x="1092" y="787"/>
                </a:cubicBezTo>
                <a:cubicBezTo>
                  <a:pt x="1107" y="862"/>
                  <a:pt x="1126" y="935"/>
                  <a:pt x="1126" y="935"/>
                </a:cubicBezTo>
                <a:cubicBezTo>
                  <a:pt x="1134" y="963"/>
                  <a:pt x="1124" y="992"/>
                  <a:pt x="1102" y="1014"/>
                </a:cubicBezTo>
                <a:cubicBezTo>
                  <a:pt x="1102" y="1014"/>
                  <a:pt x="1067" y="1048"/>
                  <a:pt x="1032" y="1083"/>
                </a:cubicBezTo>
                <a:cubicBezTo>
                  <a:pt x="998" y="1120"/>
                  <a:pt x="964" y="1156"/>
                  <a:pt x="964" y="1156"/>
                </a:cubicBezTo>
                <a:cubicBezTo>
                  <a:pt x="964" y="1156"/>
                  <a:pt x="956" y="1165"/>
                  <a:pt x="944" y="1179"/>
                </a:cubicBezTo>
                <a:cubicBezTo>
                  <a:pt x="932" y="1193"/>
                  <a:pt x="916" y="1213"/>
                  <a:pt x="900" y="1232"/>
                </a:cubicBezTo>
                <a:cubicBezTo>
                  <a:pt x="884" y="1251"/>
                  <a:pt x="868" y="1270"/>
                  <a:pt x="857" y="1285"/>
                </a:cubicBezTo>
                <a:cubicBezTo>
                  <a:pt x="846" y="1300"/>
                  <a:pt x="839" y="1310"/>
                  <a:pt x="839" y="1310"/>
                </a:cubicBezTo>
                <a:cubicBezTo>
                  <a:pt x="821" y="1334"/>
                  <a:pt x="791" y="1346"/>
                  <a:pt x="762" y="1342"/>
                </a:cubicBezTo>
                <a:cubicBezTo>
                  <a:pt x="762" y="1342"/>
                  <a:pt x="689" y="1332"/>
                  <a:pt x="613" y="1325"/>
                </a:cubicBezTo>
                <a:cubicBezTo>
                  <a:pt x="575" y="1322"/>
                  <a:pt x="536" y="1319"/>
                  <a:pt x="507" y="1317"/>
                </a:cubicBezTo>
                <a:cubicBezTo>
                  <a:pt x="479" y="1316"/>
                  <a:pt x="460" y="1315"/>
                  <a:pt x="460" y="1315"/>
                </a:cubicBezTo>
                <a:cubicBezTo>
                  <a:pt x="430" y="1314"/>
                  <a:pt x="400" y="1332"/>
                  <a:pt x="382" y="1362"/>
                </a:cubicBezTo>
                <a:cubicBezTo>
                  <a:pt x="382" y="1362"/>
                  <a:pt x="374" y="1375"/>
                  <a:pt x="363" y="1395"/>
                </a:cubicBezTo>
                <a:cubicBezTo>
                  <a:pt x="351" y="1416"/>
                  <a:pt x="336" y="1444"/>
                  <a:pt x="322" y="1471"/>
                </a:cubicBezTo>
                <a:cubicBezTo>
                  <a:pt x="306" y="1498"/>
                  <a:pt x="293" y="1527"/>
                  <a:pt x="283" y="1548"/>
                </a:cubicBezTo>
                <a:cubicBezTo>
                  <a:pt x="272" y="1569"/>
                  <a:pt x="266" y="1583"/>
                  <a:pt x="266" y="1583"/>
                </a:cubicBezTo>
                <a:cubicBezTo>
                  <a:pt x="250" y="1614"/>
                  <a:pt x="253" y="1649"/>
                  <a:pt x="271" y="1673"/>
                </a:cubicBezTo>
                <a:cubicBezTo>
                  <a:pt x="271" y="1673"/>
                  <a:pt x="317" y="1735"/>
                  <a:pt x="365" y="1794"/>
                </a:cubicBezTo>
                <a:cubicBezTo>
                  <a:pt x="388" y="1823"/>
                  <a:pt x="414" y="1852"/>
                  <a:pt x="433" y="1873"/>
                </a:cubicBezTo>
                <a:cubicBezTo>
                  <a:pt x="451" y="1894"/>
                  <a:pt x="464" y="1908"/>
                  <a:pt x="464" y="1908"/>
                </a:cubicBezTo>
                <a:cubicBezTo>
                  <a:pt x="484" y="1930"/>
                  <a:pt x="489" y="1961"/>
                  <a:pt x="479" y="1989"/>
                </a:cubicBezTo>
                <a:cubicBezTo>
                  <a:pt x="479" y="1989"/>
                  <a:pt x="465" y="2036"/>
                  <a:pt x="450" y="2083"/>
                </a:cubicBezTo>
                <a:cubicBezTo>
                  <a:pt x="442" y="2107"/>
                  <a:pt x="437" y="2131"/>
                  <a:pt x="432" y="2149"/>
                </a:cubicBezTo>
                <a:cubicBezTo>
                  <a:pt x="427" y="2167"/>
                  <a:pt x="424" y="2179"/>
                  <a:pt x="424" y="2179"/>
                </a:cubicBezTo>
                <a:cubicBezTo>
                  <a:pt x="424" y="2179"/>
                  <a:pt x="421" y="2191"/>
                  <a:pt x="416" y="2209"/>
                </a:cubicBezTo>
                <a:cubicBezTo>
                  <a:pt x="412" y="2228"/>
                  <a:pt x="407" y="2252"/>
                  <a:pt x="402" y="2276"/>
                </a:cubicBezTo>
                <a:cubicBezTo>
                  <a:pt x="397" y="2300"/>
                  <a:pt x="392" y="2325"/>
                  <a:pt x="389" y="2343"/>
                </a:cubicBezTo>
                <a:cubicBezTo>
                  <a:pt x="386" y="2361"/>
                  <a:pt x="384" y="2374"/>
                  <a:pt x="384" y="2374"/>
                </a:cubicBezTo>
                <a:cubicBezTo>
                  <a:pt x="379" y="2403"/>
                  <a:pt x="358" y="2428"/>
                  <a:pt x="331" y="2438"/>
                </a:cubicBezTo>
                <a:cubicBezTo>
                  <a:pt x="331" y="2438"/>
                  <a:pt x="261" y="2463"/>
                  <a:pt x="191" y="2492"/>
                </a:cubicBezTo>
                <a:cubicBezTo>
                  <a:pt x="156" y="2507"/>
                  <a:pt x="120" y="2522"/>
                  <a:pt x="94" y="2534"/>
                </a:cubicBezTo>
                <a:cubicBezTo>
                  <a:pt x="68" y="2546"/>
                  <a:pt x="51" y="2554"/>
                  <a:pt x="51" y="2554"/>
                </a:cubicBezTo>
                <a:cubicBezTo>
                  <a:pt x="25" y="2567"/>
                  <a:pt x="6" y="2597"/>
                  <a:pt x="4" y="2631"/>
                </a:cubicBezTo>
                <a:cubicBezTo>
                  <a:pt x="4" y="2631"/>
                  <a:pt x="4" y="2635"/>
                  <a:pt x="3" y="2642"/>
                </a:cubicBezTo>
                <a:cubicBezTo>
                  <a:pt x="3" y="2649"/>
                  <a:pt x="2" y="2658"/>
                  <a:pt x="2" y="2670"/>
                </a:cubicBezTo>
                <a:cubicBezTo>
                  <a:pt x="2" y="2694"/>
                  <a:pt x="1" y="2725"/>
                  <a:pt x="1" y="2756"/>
                </a:cubicBezTo>
                <a:cubicBezTo>
                  <a:pt x="0" y="2787"/>
                  <a:pt x="1" y="2819"/>
                  <a:pt x="2" y="2842"/>
                </a:cubicBezTo>
                <a:cubicBezTo>
                  <a:pt x="3" y="2866"/>
                  <a:pt x="3" y="2881"/>
                  <a:pt x="3" y="2881"/>
                </a:cubicBezTo>
                <a:cubicBezTo>
                  <a:pt x="4" y="2916"/>
                  <a:pt x="23" y="2946"/>
                  <a:pt x="50" y="2959"/>
                </a:cubicBezTo>
                <a:cubicBezTo>
                  <a:pt x="50" y="2959"/>
                  <a:pt x="119" y="2992"/>
                  <a:pt x="189" y="3022"/>
                </a:cubicBezTo>
                <a:cubicBezTo>
                  <a:pt x="223" y="3037"/>
                  <a:pt x="259" y="3051"/>
                  <a:pt x="285" y="3061"/>
                </a:cubicBezTo>
                <a:cubicBezTo>
                  <a:pt x="312" y="3071"/>
                  <a:pt x="330" y="3077"/>
                  <a:pt x="330" y="3077"/>
                </a:cubicBezTo>
                <a:cubicBezTo>
                  <a:pt x="357" y="3087"/>
                  <a:pt x="376" y="3112"/>
                  <a:pt x="381" y="3142"/>
                </a:cubicBezTo>
                <a:cubicBezTo>
                  <a:pt x="381" y="3142"/>
                  <a:pt x="390" y="3191"/>
                  <a:pt x="398" y="3240"/>
                </a:cubicBezTo>
                <a:cubicBezTo>
                  <a:pt x="408" y="3288"/>
                  <a:pt x="420" y="3336"/>
                  <a:pt x="420" y="3336"/>
                </a:cubicBezTo>
                <a:cubicBezTo>
                  <a:pt x="420" y="3336"/>
                  <a:pt x="423" y="3348"/>
                  <a:pt x="427" y="3367"/>
                </a:cubicBezTo>
                <a:cubicBezTo>
                  <a:pt x="432" y="3385"/>
                  <a:pt x="439" y="3408"/>
                  <a:pt x="446" y="3432"/>
                </a:cubicBezTo>
                <a:cubicBezTo>
                  <a:pt x="458" y="3480"/>
                  <a:pt x="475" y="3527"/>
                  <a:pt x="475" y="3527"/>
                </a:cubicBezTo>
                <a:cubicBezTo>
                  <a:pt x="485" y="3555"/>
                  <a:pt x="478" y="3587"/>
                  <a:pt x="458" y="3608"/>
                </a:cubicBezTo>
                <a:cubicBezTo>
                  <a:pt x="458" y="3608"/>
                  <a:pt x="408" y="3663"/>
                  <a:pt x="359" y="3722"/>
                </a:cubicBezTo>
                <a:cubicBezTo>
                  <a:pt x="335" y="3751"/>
                  <a:pt x="311" y="3781"/>
                  <a:pt x="293" y="3804"/>
                </a:cubicBezTo>
                <a:cubicBezTo>
                  <a:pt x="276" y="3827"/>
                  <a:pt x="264" y="3842"/>
                  <a:pt x="264" y="3842"/>
                </a:cubicBezTo>
                <a:cubicBezTo>
                  <a:pt x="247" y="3866"/>
                  <a:pt x="245" y="3901"/>
                  <a:pt x="259" y="3932"/>
                </a:cubicBezTo>
                <a:cubicBezTo>
                  <a:pt x="259" y="3932"/>
                  <a:pt x="265" y="3946"/>
                  <a:pt x="275" y="3968"/>
                </a:cubicBezTo>
                <a:cubicBezTo>
                  <a:pt x="286" y="3989"/>
                  <a:pt x="300" y="4016"/>
                  <a:pt x="314" y="4044"/>
                </a:cubicBezTo>
                <a:cubicBezTo>
                  <a:pt x="329" y="4072"/>
                  <a:pt x="343" y="4100"/>
                  <a:pt x="355" y="4120"/>
                </a:cubicBezTo>
                <a:cubicBezTo>
                  <a:pt x="367" y="4140"/>
                  <a:pt x="375" y="4154"/>
                  <a:pt x="375" y="4154"/>
                </a:cubicBezTo>
                <a:cubicBezTo>
                  <a:pt x="392" y="4183"/>
                  <a:pt x="421" y="4202"/>
                  <a:pt x="452" y="4201"/>
                </a:cubicBezTo>
                <a:cubicBezTo>
                  <a:pt x="452" y="4201"/>
                  <a:pt x="529" y="4198"/>
                  <a:pt x="605" y="4191"/>
                </a:cubicBezTo>
                <a:cubicBezTo>
                  <a:pt x="642" y="4188"/>
                  <a:pt x="680" y="4185"/>
                  <a:pt x="708" y="4181"/>
                </a:cubicBezTo>
                <a:cubicBezTo>
                  <a:pt x="736" y="4178"/>
                  <a:pt x="755" y="4175"/>
                  <a:pt x="755" y="4175"/>
                </a:cubicBezTo>
                <a:cubicBezTo>
                  <a:pt x="783" y="4171"/>
                  <a:pt x="813" y="4184"/>
                  <a:pt x="830" y="4208"/>
                </a:cubicBezTo>
                <a:cubicBezTo>
                  <a:pt x="830" y="4208"/>
                  <a:pt x="838" y="4218"/>
                  <a:pt x="848" y="4233"/>
                </a:cubicBezTo>
                <a:cubicBezTo>
                  <a:pt x="860" y="4248"/>
                  <a:pt x="876" y="4267"/>
                  <a:pt x="891" y="4286"/>
                </a:cubicBezTo>
                <a:cubicBezTo>
                  <a:pt x="922" y="4326"/>
                  <a:pt x="955" y="4362"/>
                  <a:pt x="955" y="4362"/>
                </a:cubicBezTo>
                <a:cubicBezTo>
                  <a:pt x="955" y="4362"/>
                  <a:pt x="963" y="4372"/>
                  <a:pt x="976" y="4385"/>
                </a:cubicBezTo>
                <a:cubicBezTo>
                  <a:pt x="988" y="4399"/>
                  <a:pt x="1004" y="4418"/>
                  <a:pt x="1022" y="4436"/>
                </a:cubicBezTo>
                <a:cubicBezTo>
                  <a:pt x="1057" y="4471"/>
                  <a:pt x="1092" y="4506"/>
                  <a:pt x="1092" y="4506"/>
                </a:cubicBezTo>
                <a:cubicBezTo>
                  <a:pt x="1114" y="4527"/>
                  <a:pt x="1123" y="4557"/>
                  <a:pt x="1115" y="4585"/>
                </a:cubicBezTo>
                <a:cubicBezTo>
                  <a:pt x="1115" y="4585"/>
                  <a:pt x="1110" y="4603"/>
                  <a:pt x="1103" y="4631"/>
                </a:cubicBezTo>
                <a:cubicBezTo>
                  <a:pt x="1096" y="4658"/>
                  <a:pt x="1087" y="4696"/>
                  <a:pt x="1080" y="4732"/>
                </a:cubicBezTo>
                <a:cubicBezTo>
                  <a:pt x="1064" y="4806"/>
                  <a:pt x="1052" y="4882"/>
                  <a:pt x="1052" y="4882"/>
                </a:cubicBezTo>
                <a:cubicBezTo>
                  <a:pt x="1047" y="4912"/>
                  <a:pt x="1061" y="4945"/>
                  <a:pt x="1088" y="4965"/>
                </a:cubicBezTo>
                <a:cubicBezTo>
                  <a:pt x="1088" y="4965"/>
                  <a:pt x="1101" y="4974"/>
                  <a:pt x="1120" y="4988"/>
                </a:cubicBezTo>
                <a:cubicBezTo>
                  <a:pt x="1139" y="5002"/>
                  <a:pt x="1163" y="5022"/>
                  <a:pt x="1190" y="5039"/>
                </a:cubicBezTo>
                <a:cubicBezTo>
                  <a:pt x="1216" y="5056"/>
                  <a:pt x="1242" y="5074"/>
                  <a:pt x="1261" y="5087"/>
                </a:cubicBezTo>
                <a:cubicBezTo>
                  <a:pt x="1271" y="5094"/>
                  <a:pt x="1279" y="5099"/>
                  <a:pt x="1285" y="5102"/>
                </a:cubicBezTo>
                <a:cubicBezTo>
                  <a:pt x="1291" y="5106"/>
                  <a:pt x="1294" y="5108"/>
                  <a:pt x="1294" y="5108"/>
                </a:cubicBezTo>
                <a:cubicBezTo>
                  <a:pt x="1323" y="5126"/>
                  <a:pt x="1359" y="5128"/>
                  <a:pt x="1384" y="5114"/>
                </a:cubicBezTo>
                <a:cubicBezTo>
                  <a:pt x="1384" y="5114"/>
                  <a:pt x="1451" y="5076"/>
                  <a:pt x="1515" y="5035"/>
                </a:cubicBezTo>
                <a:cubicBezTo>
                  <a:pt x="1580" y="4994"/>
                  <a:pt x="1640" y="4951"/>
                  <a:pt x="1640" y="4951"/>
                </a:cubicBezTo>
                <a:cubicBezTo>
                  <a:pt x="1664" y="4934"/>
                  <a:pt x="1696" y="4931"/>
                  <a:pt x="1723" y="4944"/>
                </a:cubicBezTo>
                <a:cubicBezTo>
                  <a:pt x="1723" y="4944"/>
                  <a:pt x="1734" y="4949"/>
                  <a:pt x="1751" y="4958"/>
                </a:cubicBezTo>
                <a:cubicBezTo>
                  <a:pt x="1768" y="4966"/>
                  <a:pt x="1790" y="4976"/>
                  <a:pt x="1813" y="4985"/>
                </a:cubicBezTo>
                <a:cubicBezTo>
                  <a:pt x="1836" y="4995"/>
                  <a:pt x="1859" y="5004"/>
                  <a:pt x="1876" y="5012"/>
                </a:cubicBezTo>
                <a:cubicBezTo>
                  <a:pt x="1894" y="5018"/>
                  <a:pt x="1905" y="5023"/>
                  <a:pt x="1905" y="5023"/>
                </a:cubicBezTo>
                <a:cubicBezTo>
                  <a:pt x="1905" y="5023"/>
                  <a:pt x="1952" y="5040"/>
                  <a:pt x="1999" y="5056"/>
                </a:cubicBezTo>
                <a:cubicBezTo>
                  <a:pt x="2046" y="5071"/>
                  <a:pt x="2093" y="5086"/>
                  <a:pt x="2093" y="5086"/>
                </a:cubicBezTo>
                <a:cubicBezTo>
                  <a:pt x="2122" y="5094"/>
                  <a:pt x="2144" y="5116"/>
                  <a:pt x="2151" y="5145"/>
                </a:cubicBezTo>
                <a:cubicBezTo>
                  <a:pt x="2151" y="5145"/>
                  <a:pt x="2155" y="5163"/>
                  <a:pt x="2161" y="5191"/>
                </a:cubicBezTo>
                <a:cubicBezTo>
                  <a:pt x="2168" y="5218"/>
                  <a:pt x="2177" y="5256"/>
                  <a:pt x="2188" y="5292"/>
                </a:cubicBezTo>
                <a:cubicBezTo>
                  <a:pt x="2208" y="5364"/>
                  <a:pt x="2233" y="5438"/>
                  <a:pt x="2233" y="5438"/>
                </a:cubicBezTo>
                <a:cubicBezTo>
                  <a:pt x="2242" y="5466"/>
                  <a:pt x="2270" y="5488"/>
                  <a:pt x="2304" y="5493"/>
                </a:cubicBezTo>
                <a:cubicBezTo>
                  <a:pt x="2304" y="5493"/>
                  <a:pt x="2319" y="5496"/>
                  <a:pt x="2342" y="5500"/>
                </a:cubicBezTo>
                <a:cubicBezTo>
                  <a:pt x="2365" y="5503"/>
                  <a:pt x="2396" y="5509"/>
                  <a:pt x="2427" y="5512"/>
                </a:cubicBezTo>
                <a:cubicBezTo>
                  <a:pt x="2458" y="5515"/>
                  <a:pt x="2489" y="5519"/>
                  <a:pt x="2513" y="5521"/>
                </a:cubicBezTo>
                <a:cubicBezTo>
                  <a:pt x="2536" y="5524"/>
                  <a:pt x="2552" y="5525"/>
                  <a:pt x="2552" y="5525"/>
                </a:cubicBezTo>
                <a:cubicBezTo>
                  <a:pt x="2586" y="5527"/>
                  <a:pt x="2618" y="5513"/>
                  <a:pt x="2634" y="5488"/>
                </a:cubicBezTo>
                <a:close/>
                <a:moveTo>
                  <a:pt x="2527" y="4711"/>
                </a:moveTo>
                <a:cubicBezTo>
                  <a:pt x="2409" y="4697"/>
                  <a:pt x="2293" y="4669"/>
                  <a:pt x="2208" y="4644"/>
                </a:cubicBezTo>
                <a:cubicBezTo>
                  <a:pt x="2166" y="4631"/>
                  <a:pt x="2130" y="4620"/>
                  <a:pt x="2106" y="4611"/>
                </a:cubicBezTo>
                <a:cubicBezTo>
                  <a:pt x="2082" y="4602"/>
                  <a:pt x="2068" y="4597"/>
                  <a:pt x="2068" y="4597"/>
                </a:cubicBezTo>
                <a:cubicBezTo>
                  <a:pt x="2068" y="4597"/>
                  <a:pt x="2064" y="4595"/>
                  <a:pt x="2058" y="4593"/>
                </a:cubicBezTo>
                <a:cubicBezTo>
                  <a:pt x="2051" y="4591"/>
                  <a:pt x="2042" y="4587"/>
                  <a:pt x="2030" y="4582"/>
                </a:cubicBezTo>
                <a:cubicBezTo>
                  <a:pt x="2018" y="4577"/>
                  <a:pt x="2003" y="4571"/>
                  <a:pt x="1987" y="4563"/>
                </a:cubicBezTo>
                <a:cubicBezTo>
                  <a:pt x="1979" y="4560"/>
                  <a:pt x="1970" y="4556"/>
                  <a:pt x="1960" y="4552"/>
                </a:cubicBezTo>
                <a:cubicBezTo>
                  <a:pt x="1951" y="4548"/>
                  <a:pt x="1942" y="4543"/>
                  <a:pt x="1932" y="4538"/>
                </a:cubicBezTo>
                <a:cubicBezTo>
                  <a:pt x="1851" y="4502"/>
                  <a:pt x="1747" y="4444"/>
                  <a:pt x="1650" y="4376"/>
                </a:cubicBezTo>
                <a:cubicBezTo>
                  <a:pt x="1552" y="4309"/>
                  <a:pt x="1463" y="4231"/>
                  <a:pt x="1399" y="4169"/>
                </a:cubicBezTo>
                <a:cubicBezTo>
                  <a:pt x="1369" y="4137"/>
                  <a:pt x="1341" y="4112"/>
                  <a:pt x="1325" y="4092"/>
                </a:cubicBezTo>
                <a:cubicBezTo>
                  <a:pt x="1308" y="4072"/>
                  <a:pt x="1298" y="4061"/>
                  <a:pt x="1298" y="4061"/>
                </a:cubicBezTo>
                <a:cubicBezTo>
                  <a:pt x="1298" y="4061"/>
                  <a:pt x="1288" y="4050"/>
                  <a:pt x="1271" y="4031"/>
                </a:cubicBezTo>
                <a:cubicBezTo>
                  <a:pt x="1255" y="4010"/>
                  <a:pt x="1231" y="3982"/>
                  <a:pt x="1204" y="3947"/>
                </a:cubicBezTo>
                <a:cubicBezTo>
                  <a:pt x="1150" y="3875"/>
                  <a:pt x="1085" y="3776"/>
                  <a:pt x="1030" y="3671"/>
                </a:cubicBezTo>
                <a:cubicBezTo>
                  <a:pt x="975" y="3566"/>
                  <a:pt x="930" y="3456"/>
                  <a:pt x="904" y="3371"/>
                </a:cubicBezTo>
                <a:cubicBezTo>
                  <a:pt x="896" y="3350"/>
                  <a:pt x="890" y="3330"/>
                  <a:pt x="886" y="3313"/>
                </a:cubicBezTo>
                <a:cubicBezTo>
                  <a:pt x="881" y="3296"/>
                  <a:pt x="877" y="3281"/>
                  <a:pt x="873" y="3268"/>
                </a:cubicBezTo>
                <a:cubicBezTo>
                  <a:pt x="869" y="3256"/>
                  <a:pt x="867" y="3246"/>
                  <a:pt x="865" y="3239"/>
                </a:cubicBezTo>
                <a:cubicBezTo>
                  <a:pt x="864" y="3232"/>
                  <a:pt x="863" y="3229"/>
                  <a:pt x="863" y="3229"/>
                </a:cubicBezTo>
                <a:cubicBezTo>
                  <a:pt x="863" y="3229"/>
                  <a:pt x="860" y="3214"/>
                  <a:pt x="854" y="3189"/>
                </a:cubicBezTo>
                <a:cubicBezTo>
                  <a:pt x="847" y="3164"/>
                  <a:pt x="841" y="3127"/>
                  <a:pt x="834" y="3084"/>
                </a:cubicBezTo>
                <a:cubicBezTo>
                  <a:pt x="819" y="2996"/>
                  <a:pt x="807" y="2878"/>
                  <a:pt x="808" y="2759"/>
                </a:cubicBezTo>
                <a:cubicBezTo>
                  <a:pt x="808" y="2641"/>
                  <a:pt x="820" y="2522"/>
                  <a:pt x="836" y="2435"/>
                </a:cubicBezTo>
                <a:cubicBezTo>
                  <a:pt x="839" y="2413"/>
                  <a:pt x="843" y="2393"/>
                  <a:pt x="847" y="2375"/>
                </a:cubicBezTo>
                <a:cubicBezTo>
                  <a:pt x="851" y="2357"/>
                  <a:pt x="854" y="2342"/>
                  <a:pt x="857" y="2329"/>
                </a:cubicBezTo>
                <a:cubicBezTo>
                  <a:pt x="859" y="2316"/>
                  <a:pt x="862" y="2307"/>
                  <a:pt x="864" y="2300"/>
                </a:cubicBezTo>
                <a:cubicBezTo>
                  <a:pt x="866" y="2293"/>
                  <a:pt x="866" y="2290"/>
                  <a:pt x="866" y="2290"/>
                </a:cubicBezTo>
                <a:cubicBezTo>
                  <a:pt x="866" y="2290"/>
                  <a:pt x="870" y="2275"/>
                  <a:pt x="877" y="2250"/>
                </a:cubicBezTo>
                <a:cubicBezTo>
                  <a:pt x="882" y="2225"/>
                  <a:pt x="895" y="2190"/>
                  <a:pt x="908" y="2147"/>
                </a:cubicBezTo>
                <a:cubicBezTo>
                  <a:pt x="936" y="2063"/>
                  <a:pt x="980" y="1952"/>
                  <a:pt x="1035" y="1848"/>
                </a:cubicBezTo>
                <a:cubicBezTo>
                  <a:pt x="1090" y="1743"/>
                  <a:pt x="1155" y="1643"/>
                  <a:pt x="1210" y="1574"/>
                </a:cubicBezTo>
                <a:cubicBezTo>
                  <a:pt x="1223" y="1556"/>
                  <a:pt x="1236" y="1540"/>
                  <a:pt x="1248" y="1526"/>
                </a:cubicBezTo>
                <a:cubicBezTo>
                  <a:pt x="1259" y="1512"/>
                  <a:pt x="1270" y="1500"/>
                  <a:pt x="1278" y="1490"/>
                </a:cubicBezTo>
                <a:cubicBezTo>
                  <a:pt x="1286" y="1480"/>
                  <a:pt x="1292" y="1473"/>
                  <a:pt x="1297" y="1468"/>
                </a:cubicBezTo>
                <a:cubicBezTo>
                  <a:pt x="1302" y="1462"/>
                  <a:pt x="1305" y="1460"/>
                  <a:pt x="1305" y="1460"/>
                </a:cubicBezTo>
                <a:cubicBezTo>
                  <a:pt x="1305" y="1460"/>
                  <a:pt x="1315" y="1449"/>
                  <a:pt x="1332" y="1430"/>
                </a:cubicBezTo>
                <a:cubicBezTo>
                  <a:pt x="1349" y="1410"/>
                  <a:pt x="1376" y="1384"/>
                  <a:pt x="1407" y="1353"/>
                </a:cubicBezTo>
                <a:cubicBezTo>
                  <a:pt x="1471" y="1292"/>
                  <a:pt x="1562" y="1214"/>
                  <a:pt x="1660" y="1147"/>
                </a:cubicBezTo>
                <a:cubicBezTo>
                  <a:pt x="1758" y="1080"/>
                  <a:pt x="1863" y="1023"/>
                  <a:pt x="1943" y="986"/>
                </a:cubicBezTo>
                <a:cubicBezTo>
                  <a:pt x="1984" y="967"/>
                  <a:pt x="2017" y="952"/>
                  <a:pt x="2042" y="943"/>
                </a:cubicBezTo>
                <a:cubicBezTo>
                  <a:pt x="2066" y="934"/>
                  <a:pt x="2079" y="928"/>
                  <a:pt x="2079" y="928"/>
                </a:cubicBezTo>
                <a:cubicBezTo>
                  <a:pt x="2079" y="928"/>
                  <a:pt x="2083" y="927"/>
                  <a:pt x="2089" y="924"/>
                </a:cubicBezTo>
                <a:cubicBezTo>
                  <a:pt x="2096" y="922"/>
                  <a:pt x="2105" y="918"/>
                  <a:pt x="2118" y="914"/>
                </a:cubicBezTo>
                <a:cubicBezTo>
                  <a:pt x="2130" y="910"/>
                  <a:pt x="2145" y="905"/>
                  <a:pt x="2162" y="900"/>
                </a:cubicBezTo>
                <a:cubicBezTo>
                  <a:pt x="2179" y="893"/>
                  <a:pt x="2198" y="887"/>
                  <a:pt x="2220" y="882"/>
                </a:cubicBezTo>
                <a:cubicBezTo>
                  <a:pt x="2305" y="855"/>
                  <a:pt x="2421" y="830"/>
                  <a:pt x="2538" y="817"/>
                </a:cubicBezTo>
                <a:cubicBezTo>
                  <a:pt x="2656" y="803"/>
                  <a:pt x="2775" y="802"/>
                  <a:pt x="2864" y="806"/>
                </a:cubicBezTo>
                <a:cubicBezTo>
                  <a:pt x="2908" y="809"/>
                  <a:pt x="2945" y="810"/>
                  <a:pt x="2971" y="814"/>
                </a:cubicBezTo>
                <a:cubicBezTo>
                  <a:pt x="2997" y="817"/>
                  <a:pt x="3011" y="819"/>
                  <a:pt x="3011" y="819"/>
                </a:cubicBezTo>
                <a:cubicBezTo>
                  <a:pt x="3011" y="819"/>
                  <a:pt x="3015" y="819"/>
                  <a:pt x="3022" y="820"/>
                </a:cubicBezTo>
                <a:cubicBezTo>
                  <a:pt x="3029" y="820"/>
                  <a:pt x="3039" y="822"/>
                  <a:pt x="3052" y="824"/>
                </a:cubicBezTo>
                <a:cubicBezTo>
                  <a:pt x="3065" y="826"/>
                  <a:pt x="3080" y="829"/>
                  <a:pt x="3098" y="831"/>
                </a:cubicBezTo>
                <a:cubicBezTo>
                  <a:pt x="3116" y="834"/>
                  <a:pt x="3136" y="837"/>
                  <a:pt x="3158" y="843"/>
                </a:cubicBezTo>
                <a:cubicBezTo>
                  <a:pt x="3245" y="859"/>
                  <a:pt x="3360" y="890"/>
                  <a:pt x="3471" y="933"/>
                </a:cubicBezTo>
                <a:cubicBezTo>
                  <a:pt x="3582" y="975"/>
                  <a:pt x="3687" y="1029"/>
                  <a:pt x="3764" y="1074"/>
                </a:cubicBezTo>
                <a:cubicBezTo>
                  <a:pt x="3802" y="1097"/>
                  <a:pt x="3834" y="1116"/>
                  <a:pt x="3855" y="1131"/>
                </a:cubicBezTo>
                <a:cubicBezTo>
                  <a:pt x="3876" y="1145"/>
                  <a:pt x="3889" y="1154"/>
                  <a:pt x="3889" y="1154"/>
                </a:cubicBezTo>
                <a:cubicBezTo>
                  <a:pt x="3889" y="1154"/>
                  <a:pt x="3892" y="1156"/>
                  <a:pt x="3897" y="1160"/>
                </a:cubicBezTo>
                <a:cubicBezTo>
                  <a:pt x="3903" y="1163"/>
                  <a:pt x="3912" y="1169"/>
                  <a:pt x="3922" y="1177"/>
                </a:cubicBezTo>
                <a:cubicBezTo>
                  <a:pt x="3932" y="1185"/>
                  <a:pt x="3945" y="1194"/>
                  <a:pt x="3959" y="1205"/>
                </a:cubicBezTo>
                <a:cubicBezTo>
                  <a:pt x="3974" y="1216"/>
                  <a:pt x="3990" y="1228"/>
                  <a:pt x="4007" y="1243"/>
                </a:cubicBezTo>
                <a:cubicBezTo>
                  <a:pt x="4077" y="1297"/>
                  <a:pt x="4163" y="1379"/>
                  <a:pt x="4241" y="1468"/>
                </a:cubicBezTo>
                <a:cubicBezTo>
                  <a:pt x="4319" y="1557"/>
                  <a:pt x="4389" y="1654"/>
                  <a:pt x="4436" y="1730"/>
                </a:cubicBezTo>
                <a:cubicBezTo>
                  <a:pt x="4459" y="1768"/>
                  <a:pt x="4477" y="1801"/>
                  <a:pt x="4490" y="1823"/>
                </a:cubicBezTo>
                <a:cubicBezTo>
                  <a:pt x="4502" y="1846"/>
                  <a:pt x="4509" y="1859"/>
                  <a:pt x="4509" y="1859"/>
                </a:cubicBezTo>
                <a:cubicBezTo>
                  <a:pt x="4509" y="1859"/>
                  <a:pt x="4516" y="1872"/>
                  <a:pt x="4528" y="1895"/>
                </a:cubicBezTo>
                <a:cubicBezTo>
                  <a:pt x="4540" y="1918"/>
                  <a:pt x="4554" y="1952"/>
                  <a:pt x="4573" y="1993"/>
                </a:cubicBezTo>
                <a:cubicBezTo>
                  <a:pt x="4607" y="2074"/>
                  <a:pt x="4648" y="2186"/>
                  <a:pt x="4676" y="2301"/>
                </a:cubicBezTo>
                <a:cubicBezTo>
                  <a:pt x="4704" y="2416"/>
                  <a:pt x="4720" y="2534"/>
                  <a:pt x="4726" y="2622"/>
                </a:cubicBezTo>
                <a:cubicBezTo>
                  <a:pt x="4726" y="2633"/>
                  <a:pt x="4727" y="2644"/>
                  <a:pt x="4728" y="2654"/>
                </a:cubicBezTo>
                <a:cubicBezTo>
                  <a:pt x="4728" y="2664"/>
                  <a:pt x="4729" y="2674"/>
                  <a:pt x="4729" y="2683"/>
                </a:cubicBezTo>
                <a:cubicBezTo>
                  <a:pt x="4730" y="2701"/>
                  <a:pt x="4730" y="2717"/>
                  <a:pt x="4730" y="2730"/>
                </a:cubicBezTo>
                <a:cubicBezTo>
                  <a:pt x="4731" y="2743"/>
                  <a:pt x="4731" y="2753"/>
                  <a:pt x="4731" y="2760"/>
                </a:cubicBezTo>
                <a:cubicBezTo>
                  <a:pt x="4731" y="2767"/>
                  <a:pt x="4731" y="2770"/>
                  <a:pt x="4731" y="2770"/>
                </a:cubicBezTo>
                <a:cubicBezTo>
                  <a:pt x="4731" y="2770"/>
                  <a:pt x="4730" y="2785"/>
                  <a:pt x="4730" y="2811"/>
                </a:cubicBezTo>
                <a:cubicBezTo>
                  <a:pt x="4730" y="2837"/>
                  <a:pt x="4727" y="2874"/>
                  <a:pt x="4725" y="2918"/>
                </a:cubicBezTo>
                <a:cubicBezTo>
                  <a:pt x="4717" y="3007"/>
                  <a:pt x="4701" y="3125"/>
                  <a:pt x="4672" y="3240"/>
                </a:cubicBezTo>
                <a:cubicBezTo>
                  <a:pt x="4644" y="3355"/>
                  <a:pt x="4604" y="3468"/>
                  <a:pt x="4567" y="3549"/>
                </a:cubicBezTo>
                <a:cubicBezTo>
                  <a:pt x="4551" y="3590"/>
                  <a:pt x="4533" y="3622"/>
                  <a:pt x="4522" y="3646"/>
                </a:cubicBezTo>
                <a:cubicBezTo>
                  <a:pt x="4517" y="3658"/>
                  <a:pt x="4512" y="3667"/>
                  <a:pt x="4508" y="3673"/>
                </a:cubicBezTo>
                <a:cubicBezTo>
                  <a:pt x="4505" y="3679"/>
                  <a:pt x="4503" y="3682"/>
                  <a:pt x="4503" y="3682"/>
                </a:cubicBezTo>
                <a:cubicBezTo>
                  <a:pt x="4503" y="3682"/>
                  <a:pt x="4496" y="3695"/>
                  <a:pt x="4484" y="3718"/>
                </a:cubicBezTo>
                <a:cubicBezTo>
                  <a:pt x="4472" y="3741"/>
                  <a:pt x="4452" y="3772"/>
                  <a:pt x="4429" y="3810"/>
                </a:cubicBezTo>
                <a:cubicBezTo>
                  <a:pt x="4382" y="3885"/>
                  <a:pt x="4313" y="3982"/>
                  <a:pt x="4234" y="4070"/>
                </a:cubicBezTo>
                <a:cubicBezTo>
                  <a:pt x="4214" y="4091"/>
                  <a:pt x="4194" y="4114"/>
                  <a:pt x="4174" y="4135"/>
                </a:cubicBezTo>
                <a:cubicBezTo>
                  <a:pt x="4153" y="4155"/>
                  <a:pt x="4133" y="4175"/>
                  <a:pt x="4113" y="4195"/>
                </a:cubicBezTo>
                <a:cubicBezTo>
                  <a:pt x="4071" y="4231"/>
                  <a:pt x="4033" y="4267"/>
                  <a:pt x="3998" y="4294"/>
                </a:cubicBezTo>
                <a:cubicBezTo>
                  <a:pt x="3964" y="4322"/>
                  <a:pt x="3933" y="4343"/>
                  <a:pt x="3912" y="4359"/>
                </a:cubicBezTo>
                <a:cubicBezTo>
                  <a:pt x="3891" y="4374"/>
                  <a:pt x="3879" y="4383"/>
                  <a:pt x="3879" y="4383"/>
                </a:cubicBezTo>
                <a:cubicBezTo>
                  <a:pt x="3879" y="4383"/>
                  <a:pt x="3866" y="4391"/>
                  <a:pt x="3844" y="4405"/>
                </a:cubicBezTo>
                <a:cubicBezTo>
                  <a:pt x="3823" y="4419"/>
                  <a:pt x="3792" y="4440"/>
                  <a:pt x="3753" y="4461"/>
                </a:cubicBezTo>
                <a:cubicBezTo>
                  <a:pt x="3715" y="4485"/>
                  <a:pt x="3668" y="4508"/>
                  <a:pt x="3619" y="4533"/>
                </a:cubicBezTo>
                <a:cubicBezTo>
                  <a:pt x="3594" y="4545"/>
                  <a:pt x="3568" y="4557"/>
                  <a:pt x="3541" y="4568"/>
                </a:cubicBezTo>
                <a:cubicBezTo>
                  <a:pt x="3514" y="4580"/>
                  <a:pt x="3486" y="4590"/>
                  <a:pt x="3459" y="4601"/>
                </a:cubicBezTo>
                <a:cubicBezTo>
                  <a:pt x="3348" y="4643"/>
                  <a:pt x="3233" y="4673"/>
                  <a:pt x="3146" y="4690"/>
                </a:cubicBezTo>
                <a:cubicBezTo>
                  <a:pt x="3103" y="4698"/>
                  <a:pt x="3066" y="4705"/>
                  <a:pt x="3041" y="4708"/>
                </a:cubicBezTo>
                <a:cubicBezTo>
                  <a:pt x="3015" y="4711"/>
                  <a:pt x="3000" y="4713"/>
                  <a:pt x="3000" y="4713"/>
                </a:cubicBezTo>
                <a:cubicBezTo>
                  <a:pt x="3000" y="4713"/>
                  <a:pt x="2997" y="4713"/>
                  <a:pt x="2990" y="4714"/>
                </a:cubicBezTo>
                <a:cubicBezTo>
                  <a:pt x="2983" y="4715"/>
                  <a:pt x="2973" y="4717"/>
                  <a:pt x="2960" y="4717"/>
                </a:cubicBezTo>
                <a:cubicBezTo>
                  <a:pt x="2934" y="4719"/>
                  <a:pt x="2897" y="4724"/>
                  <a:pt x="2853" y="4725"/>
                </a:cubicBezTo>
                <a:cubicBezTo>
                  <a:pt x="2764" y="4730"/>
                  <a:pt x="2645" y="4726"/>
                  <a:pt x="2527" y="47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0">
            <a:extLst>
              <a:ext uri="{FF2B5EF4-FFF2-40B4-BE49-F238E27FC236}">
                <a16:creationId xmlns:a16="http://schemas.microsoft.com/office/drawing/2014/main" id="{238C43C0-A721-43B3-A229-85D51AB9807B}"/>
              </a:ext>
            </a:extLst>
          </p:cNvPr>
          <p:cNvSpPr>
            <a:spLocks noEditPoints="1"/>
          </p:cNvSpPr>
          <p:nvPr/>
        </p:nvSpPr>
        <p:spPr bwMode="auto">
          <a:xfrm>
            <a:off x="754476" y="2647633"/>
            <a:ext cx="1725613" cy="1730375"/>
          </a:xfrm>
          <a:custGeom>
            <a:avLst/>
            <a:gdLst>
              <a:gd name="T0" fmla="*/ 2533 w 4269"/>
              <a:gd name="T1" fmla="*/ 4207 h 4282"/>
              <a:gd name="T2" fmla="*/ 2742 w 4269"/>
              <a:gd name="T3" fmla="*/ 3851 h 4282"/>
              <a:gd name="T4" fmla="*/ 3096 w 4269"/>
              <a:gd name="T5" fmla="*/ 3777 h 4282"/>
              <a:gd name="T6" fmla="*/ 3477 w 4269"/>
              <a:gd name="T7" fmla="*/ 3823 h 4282"/>
              <a:gd name="T8" fmla="*/ 3555 w 4269"/>
              <a:gd name="T9" fmla="*/ 3533 h 4282"/>
              <a:gd name="T10" fmla="*/ 3630 w 4269"/>
              <a:gd name="T11" fmla="*/ 3188 h 4282"/>
              <a:gd name="T12" fmla="*/ 3932 w 4269"/>
              <a:gd name="T13" fmla="*/ 3004 h 4282"/>
              <a:gd name="T14" fmla="*/ 4205 w 4269"/>
              <a:gd name="T15" fmla="*/ 2762 h 4282"/>
              <a:gd name="T16" fmla="*/ 3948 w 4269"/>
              <a:gd name="T17" fmla="*/ 2396 h 4282"/>
              <a:gd name="T18" fmla="*/ 3967 w 4269"/>
              <a:gd name="T19" fmla="*/ 2193 h 4282"/>
              <a:gd name="T20" fmla="*/ 4120 w 4269"/>
              <a:gd name="T21" fmla="*/ 1903 h 4282"/>
              <a:gd name="T22" fmla="*/ 4239 w 4269"/>
              <a:gd name="T23" fmla="*/ 1627 h 4282"/>
              <a:gd name="T24" fmla="*/ 4007 w 4269"/>
              <a:gd name="T25" fmla="*/ 1437 h 4282"/>
              <a:gd name="T26" fmla="*/ 3767 w 4269"/>
              <a:gd name="T27" fmla="*/ 1303 h 4282"/>
              <a:gd name="T28" fmla="*/ 3645 w 4269"/>
              <a:gd name="T29" fmla="*/ 1100 h 4282"/>
              <a:gd name="T30" fmla="*/ 3735 w 4269"/>
              <a:gd name="T31" fmla="*/ 741 h 4282"/>
              <a:gd name="T32" fmla="*/ 3467 w 4269"/>
              <a:gd name="T33" fmla="*/ 486 h 4282"/>
              <a:gd name="T34" fmla="*/ 2984 w 4269"/>
              <a:gd name="T35" fmla="*/ 519 h 4282"/>
              <a:gd name="T36" fmla="*/ 2731 w 4269"/>
              <a:gd name="T37" fmla="*/ 106 h 4282"/>
              <a:gd name="T38" fmla="*/ 2368 w 4269"/>
              <a:gd name="T39" fmla="*/ 35 h 4282"/>
              <a:gd name="T40" fmla="*/ 2066 w 4269"/>
              <a:gd name="T41" fmla="*/ 318 h 4282"/>
              <a:gd name="T42" fmla="*/ 1831 w 4269"/>
              <a:gd name="T43" fmla="*/ 344 h 4282"/>
              <a:gd name="T44" fmla="*/ 1460 w 4269"/>
              <a:gd name="T45" fmla="*/ 98 h 4282"/>
              <a:gd name="T46" fmla="*/ 1199 w 4269"/>
              <a:gd name="T47" fmla="*/ 251 h 4282"/>
              <a:gd name="T48" fmla="*/ 1098 w 4269"/>
              <a:gd name="T49" fmla="*/ 651 h 4282"/>
              <a:gd name="T50" fmla="*/ 915 w 4269"/>
              <a:gd name="T51" fmla="*/ 800 h 4282"/>
              <a:gd name="T52" fmla="*/ 470 w 4269"/>
              <a:gd name="T53" fmla="*/ 794 h 4282"/>
              <a:gd name="T54" fmla="*/ 408 w 4269"/>
              <a:gd name="T55" fmla="*/ 1185 h 4282"/>
              <a:gd name="T56" fmla="*/ 407 w 4269"/>
              <a:gd name="T57" fmla="*/ 1622 h 4282"/>
              <a:gd name="T58" fmla="*/ 13 w 4269"/>
              <a:gd name="T59" fmla="*/ 1915 h 4282"/>
              <a:gd name="T60" fmla="*/ 172 w 4269"/>
              <a:gd name="T61" fmla="*/ 2277 h 4282"/>
              <a:gd name="T62" fmla="*/ 365 w 4269"/>
              <a:gd name="T63" fmla="*/ 2474 h 4282"/>
              <a:gd name="T64" fmla="*/ 425 w 4269"/>
              <a:gd name="T65" fmla="*/ 2703 h 4282"/>
              <a:gd name="T66" fmla="*/ 265 w 4269"/>
              <a:gd name="T67" fmla="*/ 2986 h 4282"/>
              <a:gd name="T68" fmla="*/ 329 w 4269"/>
              <a:gd name="T69" fmla="*/ 3274 h 4282"/>
              <a:gd name="T70" fmla="*/ 703 w 4269"/>
              <a:gd name="T71" fmla="*/ 3297 h 4282"/>
              <a:gd name="T72" fmla="*/ 895 w 4269"/>
              <a:gd name="T73" fmla="*/ 3447 h 4282"/>
              <a:gd name="T74" fmla="*/ 1055 w 4269"/>
              <a:gd name="T75" fmla="*/ 3633 h 4282"/>
              <a:gd name="T76" fmla="*/ 1165 w 4269"/>
              <a:gd name="T77" fmla="*/ 4042 h 4282"/>
              <a:gd name="T78" fmla="*/ 1562 w 4269"/>
              <a:gd name="T79" fmla="*/ 3894 h 4282"/>
              <a:gd name="T80" fmla="*/ 1832 w 4269"/>
              <a:gd name="T81" fmla="*/ 3922 h 4282"/>
              <a:gd name="T82" fmla="*/ 2143 w 4269"/>
              <a:gd name="T83" fmla="*/ 4203 h 4282"/>
              <a:gd name="T84" fmla="*/ 1921 w 4269"/>
              <a:gd name="T85" fmla="*/ 3501 h 4282"/>
              <a:gd name="T86" fmla="*/ 1514 w 4269"/>
              <a:gd name="T87" fmla="*/ 3365 h 4282"/>
              <a:gd name="T88" fmla="*/ 1107 w 4269"/>
              <a:gd name="T89" fmla="*/ 3047 h 4282"/>
              <a:gd name="T90" fmla="*/ 795 w 4269"/>
              <a:gd name="T91" fmla="*/ 2425 h 4282"/>
              <a:gd name="T92" fmla="*/ 841 w 4269"/>
              <a:gd name="T93" fmla="*/ 1679 h 4282"/>
              <a:gd name="T94" fmla="*/ 1294 w 4269"/>
              <a:gd name="T95" fmla="*/ 1043 h 4282"/>
              <a:gd name="T96" fmla="*/ 2143 w 4269"/>
              <a:gd name="T97" fmla="*/ 746 h 4282"/>
              <a:gd name="T98" fmla="*/ 2817 w 4269"/>
              <a:gd name="T99" fmla="*/ 917 h 4282"/>
              <a:gd name="T100" fmla="*/ 3351 w 4269"/>
              <a:gd name="T101" fmla="*/ 1440 h 4282"/>
              <a:gd name="T102" fmla="*/ 3537 w 4269"/>
              <a:gd name="T103" fmla="*/ 2166 h 4282"/>
              <a:gd name="T104" fmla="*/ 3346 w 4269"/>
              <a:gd name="T105" fmla="*/ 2834 h 4282"/>
              <a:gd name="T106" fmla="*/ 3203 w 4269"/>
              <a:gd name="T107" fmla="*/ 3036 h 4282"/>
              <a:gd name="T108" fmla="*/ 2665 w 4269"/>
              <a:gd name="T109" fmla="*/ 3421 h 4282"/>
              <a:gd name="T110" fmla="*/ 2010 w 4269"/>
              <a:gd name="T111" fmla="*/ 3512 h 4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69" h="4282">
                <a:moveTo>
                  <a:pt x="2275" y="4278"/>
                </a:moveTo>
                <a:cubicBezTo>
                  <a:pt x="2296" y="4277"/>
                  <a:pt x="2325" y="4276"/>
                  <a:pt x="2353" y="4272"/>
                </a:cubicBezTo>
                <a:cubicBezTo>
                  <a:pt x="2382" y="4269"/>
                  <a:pt x="2411" y="4267"/>
                  <a:pt x="2432" y="4264"/>
                </a:cubicBezTo>
                <a:cubicBezTo>
                  <a:pt x="2453" y="4260"/>
                  <a:pt x="2467" y="4258"/>
                  <a:pt x="2467" y="4258"/>
                </a:cubicBezTo>
                <a:cubicBezTo>
                  <a:pt x="2499" y="4253"/>
                  <a:pt x="2524" y="4234"/>
                  <a:pt x="2533" y="4207"/>
                </a:cubicBezTo>
                <a:cubicBezTo>
                  <a:pt x="2533" y="4207"/>
                  <a:pt x="2556" y="4138"/>
                  <a:pt x="2575" y="4070"/>
                </a:cubicBezTo>
                <a:cubicBezTo>
                  <a:pt x="2584" y="4036"/>
                  <a:pt x="2592" y="4002"/>
                  <a:pt x="2598" y="3976"/>
                </a:cubicBezTo>
                <a:cubicBezTo>
                  <a:pt x="2604" y="3950"/>
                  <a:pt x="2607" y="3933"/>
                  <a:pt x="2607" y="3933"/>
                </a:cubicBezTo>
                <a:cubicBezTo>
                  <a:pt x="2613" y="3906"/>
                  <a:pt x="2633" y="3885"/>
                  <a:pt x="2658" y="3878"/>
                </a:cubicBezTo>
                <a:cubicBezTo>
                  <a:pt x="2658" y="3878"/>
                  <a:pt x="2700" y="3864"/>
                  <a:pt x="2742" y="3851"/>
                </a:cubicBezTo>
                <a:cubicBezTo>
                  <a:pt x="2783" y="3836"/>
                  <a:pt x="2825" y="3820"/>
                  <a:pt x="2825" y="3820"/>
                </a:cubicBezTo>
                <a:cubicBezTo>
                  <a:pt x="2825" y="3820"/>
                  <a:pt x="2865" y="3803"/>
                  <a:pt x="2906" y="3786"/>
                </a:cubicBezTo>
                <a:cubicBezTo>
                  <a:pt x="2945" y="3766"/>
                  <a:pt x="2985" y="3747"/>
                  <a:pt x="2985" y="3747"/>
                </a:cubicBezTo>
                <a:cubicBezTo>
                  <a:pt x="3009" y="3735"/>
                  <a:pt x="3037" y="3736"/>
                  <a:pt x="3059" y="3752"/>
                </a:cubicBezTo>
                <a:cubicBezTo>
                  <a:pt x="3059" y="3752"/>
                  <a:pt x="3074" y="3762"/>
                  <a:pt x="3096" y="3777"/>
                </a:cubicBezTo>
                <a:cubicBezTo>
                  <a:pt x="3118" y="3792"/>
                  <a:pt x="3148" y="3811"/>
                  <a:pt x="3178" y="3829"/>
                </a:cubicBezTo>
                <a:cubicBezTo>
                  <a:pt x="3238" y="3866"/>
                  <a:pt x="3302" y="3900"/>
                  <a:pt x="3302" y="3900"/>
                </a:cubicBezTo>
                <a:cubicBezTo>
                  <a:pt x="3327" y="3913"/>
                  <a:pt x="3359" y="3909"/>
                  <a:pt x="3385" y="3891"/>
                </a:cubicBezTo>
                <a:cubicBezTo>
                  <a:pt x="3385" y="3891"/>
                  <a:pt x="3397" y="3883"/>
                  <a:pt x="3415" y="3871"/>
                </a:cubicBezTo>
                <a:cubicBezTo>
                  <a:pt x="3432" y="3858"/>
                  <a:pt x="3455" y="3840"/>
                  <a:pt x="3477" y="3823"/>
                </a:cubicBezTo>
                <a:cubicBezTo>
                  <a:pt x="3500" y="3806"/>
                  <a:pt x="3522" y="3787"/>
                  <a:pt x="3539" y="3773"/>
                </a:cubicBezTo>
                <a:cubicBezTo>
                  <a:pt x="3555" y="3759"/>
                  <a:pt x="3566" y="3750"/>
                  <a:pt x="3566" y="3750"/>
                </a:cubicBezTo>
                <a:cubicBezTo>
                  <a:pt x="3590" y="3730"/>
                  <a:pt x="3600" y="3698"/>
                  <a:pt x="3593" y="3671"/>
                </a:cubicBezTo>
                <a:cubicBezTo>
                  <a:pt x="3593" y="3671"/>
                  <a:pt x="3589" y="3653"/>
                  <a:pt x="3582" y="3627"/>
                </a:cubicBezTo>
                <a:cubicBezTo>
                  <a:pt x="3575" y="3601"/>
                  <a:pt x="3566" y="3568"/>
                  <a:pt x="3555" y="3533"/>
                </a:cubicBezTo>
                <a:cubicBezTo>
                  <a:pt x="3533" y="3465"/>
                  <a:pt x="3508" y="3400"/>
                  <a:pt x="3508" y="3400"/>
                </a:cubicBezTo>
                <a:cubicBezTo>
                  <a:pt x="3499" y="3375"/>
                  <a:pt x="3503" y="3346"/>
                  <a:pt x="3521" y="3326"/>
                </a:cubicBezTo>
                <a:cubicBezTo>
                  <a:pt x="3521" y="3326"/>
                  <a:pt x="3550" y="3294"/>
                  <a:pt x="3577" y="3258"/>
                </a:cubicBezTo>
                <a:cubicBezTo>
                  <a:pt x="3590" y="3241"/>
                  <a:pt x="3604" y="3224"/>
                  <a:pt x="3614" y="3210"/>
                </a:cubicBezTo>
                <a:cubicBezTo>
                  <a:pt x="3623" y="3197"/>
                  <a:pt x="3630" y="3188"/>
                  <a:pt x="3630" y="3188"/>
                </a:cubicBezTo>
                <a:cubicBezTo>
                  <a:pt x="3630" y="3188"/>
                  <a:pt x="3656" y="3152"/>
                  <a:pt x="3679" y="3115"/>
                </a:cubicBezTo>
                <a:cubicBezTo>
                  <a:pt x="3691" y="3096"/>
                  <a:pt x="3703" y="3078"/>
                  <a:pt x="3711" y="3063"/>
                </a:cubicBezTo>
                <a:cubicBezTo>
                  <a:pt x="3719" y="3049"/>
                  <a:pt x="3725" y="3039"/>
                  <a:pt x="3725" y="3039"/>
                </a:cubicBezTo>
                <a:cubicBezTo>
                  <a:pt x="3738" y="3017"/>
                  <a:pt x="3764" y="3003"/>
                  <a:pt x="3790" y="3003"/>
                </a:cubicBezTo>
                <a:cubicBezTo>
                  <a:pt x="3790" y="3003"/>
                  <a:pt x="3860" y="3006"/>
                  <a:pt x="3932" y="3004"/>
                </a:cubicBezTo>
                <a:cubicBezTo>
                  <a:pt x="4002" y="3002"/>
                  <a:pt x="4074" y="2996"/>
                  <a:pt x="4074" y="2996"/>
                </a:cubicBezTo>
                <a:cubicBezTo>
                  <a:pt x="4102" y="2994"/>
                  <a:pt x="4128" y="2974"/>
                  <a:pt x="4139" y="2944"/>
                </a:cubicBezTo>
                <a:cubicBezTo>
                  <a:pt x="4139" y="2944"/>
                  <a:pt x="4145" y="2931"/>
                  <a:pt x="4153" y="2911"/>
                </a:cubicBezTo>
                <a:cubicBezTo>
                  <a:pt x="4161" y="2891"/>
                  <a:pt x="4171" y="2864"/>
                  <a:pt x="4180" y="2837"/>
                </a:cubicBezTo>
                <a:cubicBezTo>
                  <a:pt x="4189" y="2810"/>
                  <a:pt x="4199" y="2783"/>
                  <a:pt x="4205" y="2762"/>
                </a:cubicBezTo>
                <a:cubicBezTo>
                  <a:pt x="4211" y="2741"/>
                  <a:pt x="4215" y="2728"/>
                  <a:pt x="4215" y="2728"/>
                </a:cubicBezTo>
                <a:cubicBezTo>
                  <a:pt x="4224" y="2698"/>
                  <a:pt x="4216" y="2666"/>
                  <a:pt x="4195" y="2647"/>
                </a:cubicBezTo>
                <a:cubicBezTo>
                  <a:pt x="4195" y="2647"/>
                  <a:pt x="4143" y="2597"/>
                  <a:pt x="4089" y="2552"/>
                </a:cubicBezTo>
                <a:cubicBezTo>
                  <a:pt x="4033" y="2506"/>
                  <a:pt x="3977" y="2465"/>
                  <a:pt x="3977" y="2465"/>
                </a:cubicBezTo>
                <a:cubicBezTo>
                  <a:pt x="3956" y="2449"/>
                  <a:pt x="3945" y="2422"/>
                  <a:pt x="3948" y="2396"/>
                </a:cubicBezTo>
                <a:cubicBezTo>
                  <a:pt x="3948" y="2396"/>
                  <a:pt x="3950" y="2385"/>
                  <a:pt x="3952" y="2369"/>
                </a:cubicBezTo>
                <a:cubicBezTo>
                  <a:pt x="3955" y="2352"/>
                  <a:pt x="3957" y="2330"/>
                  <a:pt x="3959" y="2308"/>
                </a:cubicBezTo>
                <a:cubicBezTo>
                  <a:pt x="3961" y="2286"/>
                  <a:pt x="3963" y="2265"/>
                  <a:pt x="3964" y="2248"/>
                </a:cubicBezTo>
                <a:cubicBezTo>
                  <a:pt x="3965" y="2232"/>
                  <a:pt x="3965" y="2221"/>
                  <a:pt x="3965" y="2221"/>
                </a:cubicBezTo>
                <a:cubicBezTo>
                  <a:pt x="3965" y="2221"/>
                  <a:pt x="3966" y="2210"/>
                  <a:pt x="3967" y="2193"/>
                </a:cubicBezTo>
                <a:cubicBezTo>
                  <a:pt x="3968" y="2176"/>
                  <a:pt x="3968" y="2154"/>
                  <a:pt x="3967" y="2132"/>
                </a:cubicBezTo>
                <a:cubicBezTo>
                  <a:pt x="3967" y="2110"/>
                  <a:pt x="3968" y="2088"/>
                  <a:pt x="3967" y="2072"/>
                </a:cubicBezTo>
                <a:cubicBezTo>
                  <a:pt x="3966" y="2055"/>
                  <a:pt x="3965" y="2044"/>
                  <a:pt x="3965" y="2044"/>
                </a:cubicBezTo>
                <a:cubicBezTo>
                  <a:pt x="3964" y="2018"/>
                  <a:pt x="3978" y="1992"/>
                  <a:pt x="4001" y="1979"/>
                </a:cubicBezTo>
                <a:cubicBezTo>
                  <a:pt x="4001" y="1979"/>
                  <a:pt x="4061" y="1943"/>
                  <a:pt x="4120" y="1903"/>
                </a:cubicBezTo>
                <a:cubicBezTo>
                  <a:pt x="4150" y="1882"/>
                  <a:pt x="4179" y="1862"/>
                  <a:pt x="4200" y="1846"/>
                </a:cubicBezTo>
                <a:cubicBezTo>
                  <a:pt x="4221" y="1829"/>
                  <a:pt x="4236" y="1818"/>
                  <a:pt x="4236" y="1818"/>
                </a:cubicBezTo>
                <a:cubicBezTo>
                  <a:pt x="4257" y="1802"/>
                  <a:pt x="4269" y="1770"/>
                  <a:pt x="4263" y="1739"/>
                </a:cubicBezTo>
                <a:cubicBezTo>
                  <a:pt x="4263" y="1739"/>
                  <a:pt x="4260" y="1725"/>
                  <a:pt x="4256" y="1704"/>
                </a:cubicBezTo>
                <a:cubicBezTo>
                  <a:pt x="4251" y="1683"/>
                  <a:pt x="4246" y="1655"/>
                  <a:pt x="4239" y="1627"/>
                </a:cubicBezTo>
                <a:cubicBezTo>
                  <a:pt x="4231" y="1599"/>
                  <a:pt x="4224" y="1572"/>
                  <a:pt x="4219" y="1551"/>
                </a:cubicBezTo>
                <a:cubicBezTo>
                  <a:pt x="4213" y="1530"/>
                  <a:pt x="4208" y="1516"/>
                  <a:pt x="4208" y="1516"/>
                </a:cubicBezTo>
                <a:cubicBezTo>
                  <a:pt x="4199" y="1486"/>
                  <a:pt x="4176" y="1464"/>
                  <a:pt x="4149" y="1459"/>
                </a:cubicBezTo>
                <a:cubicBezTo>
                  <a:pt x="4149" y="1459"/>
                  <a:pt x="4131" y="1455"/>
                  <a:pt x="4104" y="1451"/>
                </a:cubicBezTo>
                <a:cubicBezTo>
                  <a:pt x="4077" y="1447"/>
                  <a:pt x="4042" y="1442"/>
                  <a:pt x="4007" y="1437"/>
                </a:cubicBezTo>
                <a:cubicBezTo>
                  <a:pt x="3971" y="1433"/>
                  <a:pt x="3937" y="1430"/>
                  <a:pt x="3910" y="1427"/>
                </a:cubicBezTo>
                <a:cubicBezTo>
                  <a:pt x="3884" y="1426"/>
                  <a:pt x="3866" y="1424"/>
                  <a:pt x="3866" y="1424"/>
                </a:cubicBezTo>
                <a:cubicBezTo>
                  <a:pt x="3839" y="1423"/>
                  <a:pt x="3815" y="1407"/>
                  <a:pt x="3805" y="1382"/>
                </a:cubicBezTo>
                <a:cubicBezTo>
                  <a:pt x="3805" y="1382"/>
                  <a:pt x="3801" y="1372"/>
                  <a:pt x="3793" y="1357"/>
                </a:cubicBezTo>
                <a:cubicBezTo>
                  <a:pt x="3786" y="1342"/>
                  <a:pt x="3776" y="1323"/>
                  <a:pt x="3767" y="1303"/>
                </a:cubicBezTo>
                <a:cubicBezTo>
                  <a:pt x="3757" y="1283"/>
                  <a:pt x="3746" y="1264"/>
                  <a:pt x="3738" y="1249"/>
                </a:cubicBezTo>
                <a:cubicBezTo>
                  <a:pt x="3730" y="1235"/>
                  <a:pt x="3724" y="1225"/>
                  <a:pt x="3724" y="1225"/>
                </a:cubicBezTo>
                <a:cubicBezTo>
                  <a:pt x="3724" y="1225"/>
                  <a:pt x="3719" y="1215"/>
                  <a:pt x="3711" y="1201"/>
                </a:cubicBezTo>
                <a:cubicBezTo>
                  <a:pt x="3702" y="1187"/>
                  <a:pt x="3690" y="1169"/>
                  <a:pt x="3679" y="1150"/>
                </a:cubicBezTo>
                <a:cubicBezTo>
                  <a:pt x="3667" y="1131"/>
                  <a:pt x="3654" y="1113"/>
                  <a:pt x="3645" y="1100"/>
                </a:cubicBezTo>
                <a:cubicBezTo>
                  <a:pt x="3635" y="1086"/>
                  <a:pt x="3629" y="1077"/>
                  <a:pt x="3629" y="1077"/>
                </a:cubicBezTo>
                <a:cubicBezTo>
                  <a:pt x="3614" y="1055"/>
                  <a:pt x="3611" y="1027"/>
                  <a:pt x="3624" y="1003"/>
                </a:cubicBezTo>
                <a:cubicBezTo>
                  <a:pt x="3624" y="1003"/>
                  <a:pt x="3631" y="987"/>
                  <a:pt x="3643" y="963"/>
                </a:cubicBezTo>
                <a:cubicBezTo>
                  <a:pt x="3654" y="939"/>
                  <a:pt x="3669" y="907"/>
                  <a:pt x="3683" y="874"/>
                </a:cubicBezTo>
                <a:cubicBezTo>
                  <a:pt x="3710" y="809"/>
                  <a:pt x="3735" y="741"/>
                  <a:pt x="3735" y="741"/>
                </a:cubicBezTo>
                <a:cubicBezTo>
                  <a:pt x="3745" y="714"/>
                  <a:pt x="3736" y="683"/>
                  <a:pt x="3715" y="660"/>
                </a:cubicBezTo>
                <a:cubicBezTo>
                  <a:pt x="3715" y="660"/>
                  <a:pt x="3676" y="618"/>
                  <a:pt x="3634" y="579"/>
                </a:cubicBezTo>
                <a:cubicBezTo>
                  <a:pt x="3613" y="558"/>
                  <a:pt x="3592" y="539"/>
                  <a:pt x="3576" y="525"/>
                </a:cubicBezTo>
                <a:cubicBezTo>
                  <a:pt x="3559" y="511"/>
                  <a:pt x="3549" y="501"/>
                  <a:pt x="3549" y="501"/>
                </a:cubicBezTo>
                <a:cubicBezTo>
                  <a:pt x="3525" y="480"/>
                  <a:pt x="3492" y="475"/>
                  <a:pt x="3467" y="486"/>
                </a:cubicBezTo>
                <a:cubicBezTo>
                  <a:pt x="3467" y="486"/>
                  <a:pt x="3400" y="513"/>
                  <a:pt x="3336" y="544"/>
                </a:cubicBezTo>
                <a:cubicBezTo>
                  <a:pt x="3272" y="575"/>
                  <a:pt x="3211" y="609"/>
                  <a:pt x="3211" y="609"/>
                </a:cubicBezTo>
                <a:cubicBezTo>
                  <a:pt x="3187" y="622"/>
                  <a:pt x="3159" y="621"/>
                  <a:pt x="3136" y="607"/>
                </a:cubicBezTo>
                <a:cubicBezTo>
                  <a:pt x="3136" y="607"/>
                  <a:pt x="3100" y="582"/>
                  <a:pt x="3061" y="561"/>
                </a:cubicBezTo>
                <a:cubicBezTo>
                  <a:pt x="3023" y="538"/>
                  <a:pt x="2984" y="519"/>
                  <a:pt x="2984" y="519"/>
                </a:cubicBezTo>
                <a:cubicBezTo>
                  <a:pt x="2984" y="519"/>
                  <a:pt x="2945" y="498"/>
                  <a:pt x="2904" y="480"/>
                </a:cubicBezTo>
                <a:cubicBezTo>
                  <a:pt x="2865" y="461"/>
                  <a:pt x="2823" y="445"/>
                  <a:pt x="2823" y="445"/>
                </a:cubicBezTo>
                <a:cubicBezTo>
                  <a:pt x="2799" y="435"/>
                  <a:pt x="2782" y="412"/>
                  <a:pt x="2778" y="386"/>
                </a:cubicBezTo>
                <a:cubicBezTo>
                  <a:pt x="2778" y="386"/>
                  <a:pt x="2771" y="316"/>
                  <a:pt x="2759" y="246"/>
                </a:cubicBezTo>
                <a:cubicBezTo>
                  <a:pt x="2747" y="176"/>
                  <a:pt x="2731" y="106"/>
                  <a:pt x="2731" y="106"/>
                </a:cubicBezTo>
                <a:cubicBezTo>
                  <a:pt x="2725" y="79"/>
                  <a:pt x="2701" y="55"/>
                  <a:pt x="2670" y="48"/>
                </a:cubicBezTo>
                <a:cubicBezTo>
                  <a:pt x="2670" y="48"/>
                  <a:pt x="2656" y="45"/>
                  <a:pt x="2636" y="40"/>
                </a:cubicBezTo>
                <a:cubicBezTo>
                  <a:pt x="2615" y="34"/>
                  <a:pt x="2587" y="29"/>
                  <a:pt x="2558" y="24"/>
                </a:cubicBezTo>
                <a:cubicBezTo>
                  <a:pt x="2502" y="12"/>
                  <a:pt x="2445" y="5"/>
                  <a:pt x="2445" y="5"/>
                </a:cubicBezTo>
                <a:cubicBezTo>
                  <a:pt x="2414" y="0"/>
                  <a:pt x="2384" y="12"/>
                  <a:pt x="2368" y="35"/>
                </a:cubicBezTo>
                <a:cubicBezTo>
                  <a:pt x="2368" y="35"/>
                  <a:pt x="2326" y="95"/>
                  <a:pt x="2289" y="154"/>
                </a:cubicBezTo>
                <a:cubicBezTo>
                  <a:pt x="2251" y="215"/>
                  <a:pt x="2219" y="277"/>
                  <a:pt x="2219" y="277"/>
                </a:cubicBezTo>
                <a:cubicBezTo>
                  <a:pt x="2206" y="301"/>
                  <a:pt x="2181" y="315"/>
                  <a:pt x="2155" y="316"/>
                </a:cubicBezTo>
                <a:cubicBezTo>
                  <a:pt x="2155" y="316"/>
                  <a:pt x="2144" y="316"/>
                  <a:pt x="2127" y="316"/>
                </a:cubicBezTo>
                <a:cubicBezTo>
                  <a:pt x="2111" y="316"/>
                  <a:pt x="2088" y="316"/>
                  <a:pt x="2066" y="318"/>
                </a:cubicBezTo>
                <a:cubicBezTo>
                  <a:pt x="2044" y="319"/>
                  <a:pt x="2022" y="320"/>
                  <a:pt x="2006" y="321"/>
                </a:cubicBezTo>
                <a:cubicBezTo>
                  <a:pt x="1989" y="323"/>
                  <a:pt x="1978" y="324"/>
                  <a:pt x="1978" y="324"/>
                </a:cubicBezTo>
                <a:cubicBezTo>
                  <a:pt x="1978" y="324"/>
                  <a:pt x="1968" y="325"/>
                  <a:pt x="1951" y="327"/>
                </a:cubicBezTo>
                <a:cubicBezTo>
                  <a:pt x="1935" y="328"/>
                  <a:pt x="1913" y="331"/>
                  <a:pt x="1891" y="334"/>
                </a:cubicBezTo>
                <a:cubicBezTo>
                  <a:pt x="1869" y="338"/>
                  <a:pt x="1847" y="341"/>
                  <a:pt x="1831" y="344"/>
                </a:cubicBezTo>
                <a:cubicBezTo>
                  <a:pt x="1815" y="347"/>
                  <a:pt x="1804" y="349"/>
                  <a:pt x="1804" y="349"/>
                </a:cubicBezTo>
                <a:cubicBezTo>
                  <a:pt x="1778" y="354"/>
                  <a:pt x="1751" y="344"/>
                  <a:pt x="1734" y="323"/>
                </a:cubicBezTo>
                <a:cubicBezTo>
                  <a:pt x="1734" y="323"/>
                  <a:pt x="1690" y="269"/>
                  <a:pt x="1642" y="217"/>
                </a:cubicBezTo>
                <a:cubicBezTo>
                  <a:pt x="1594" y="163"/>
                  <a:pt x="1542" y="114"/>
                  <a:pt x="1542" y="114"/>
                </a:cubicBezTo>
                <a:cubicBezTo>
                  <a:pt x="1522" y="95"/>
                  <a:pt x="1490" y="88"/>
                  <a:pt x="1460" y="98"/>
                </a:cubicBezTo>
                <a:cubicBezTo>
                  <a:pt x="1460" y="98"/>
                  <a:pt x="1447" y="103"/>
                  <a:pt x="1426" y="110"/>
                </a:cubicBezTo>
                <a:cubicBezTo>
                  <a:pt x="1406" y="118"/>
                  <a:pt x="1380" y="128"/>
                  <a:pt x="1353" y="138"/>
                </a:cubicBezTo>
                <a:cubicBezTo>
                  <a:pt x="1326" y="149"/>
                  <a:pt x="1300" y="160"/>
                  <a:pt x="1280" y="169"/>
                </a:cubicBezTo>
                <a:cubicBezTo>
                  <a:pt x="1261" y="177"/>
                  <a:pt x="1248" y="183"/>
                  <a:pt x="1248" y="183"/>
                </a:cubicBezTo>
                <a:cubicBezTo>
                  <a:pt x="1219" y="197"/>
                  <a:pt x="1200" y="223"/>
                  <a:pt x="1199" y="251"/>
                </a:cubicBezTo>
                <a:cubicBezTo>
                  <a:pt x="1199" y="251"/>
                  <a:pt x="1196" y="322"/>
                  <a:pt x="1198" y="394"/>
                </a:cubicBezTo>
                <a:cubicBezTo>
                  <a:pt x="1199" y="465"/>
                  <a:pt x="1204" y="535"/>
                  <a:pt x="1204" y="535"/>
                </a:cubicBezTo>
                <a:cubicBezTo>
                  <a:pt x="1207" y="562"/>
                  <a:pt x="1194" y="588"/>
                  <a:pt x="1172" y="602"/>
                </a:cubicBezTo>
                <a:cubicBezTo>
                  <a:pt x="1172" y="602"/>
                  <a:pt x="1162" y="608"/>
                  <a:pt x="1148" y="617"/>
                </a:cubicBezTo>
                <a:cubicBezTo>
                  <a:pt x="1135" y="626"/>
                  <a:pt x="1116" y="639"/>
                  <a:pt x="1098" y="651"/>
                </a:cubicBezTo>
                <a:cubicBezTo>
                  <a:pt x="1080" y="663"/>
                  <a:pt x="1063" y="677"/>
                  <a:pt x="1049" y="687"/>
                </a:cubicBezTo>
                <a:cubicBezTo>
                  <a:pt x="1036" y="697"/>
                  <a:pt x="1028" y="704"/>
                  <a:pt x="1028" y="704"/>
                </a:cubicBezTo>
                <a:cubicBezTo>
                  <a:pt x="1028" y="704"/>
                  <a:pt x="1019" y="711"/>
                  <a:pt x="1006" y="721"/>
                </a:cubicBezTo>
                <a:cubicBezTo>
                  <a:pt x="993" y="731"/>
                  <a:pt x="976" y="746"/>
                  <a:pt x="960" y="760"/>
                </a:cubicBezTo>
                <a:cubicBezTo>
                  <a:pt x="943" y="774"/>
                  <a:pt x="926" y="789"/>
                  <a:pt x="915" y="800"/>
                </a:cubicBezTo>
                <a:cubicBezTo>
                  <a:pt x="902" y="812"/>
                  <a:pt x="894" y="819"/>
                  <a:pt x="894" y="819"/>
                </a:cubicBezTo>
                <a:cubicBezTo>
                  <a:pt x="875" y="837"/>
                  <a:pt x="847" y="844"/>
                  <a:pt x="822" y="836"/>
                </a:cubicBezTo>
                <a:cubicBezTo>
                  <a:pt x="822" y="836"/>
                  <a:pt x="755" y="813"/>
                  <a:pt x="686" y="795"/>
                </a:cubicBezTo>
                <a:cubicBezTo>
                  <a:pt x="618" y="777"/>
                  <a:pt x="547" y="763"/>
                  <a:pt x="547" y="763"/>
                </a:cubicBezTo>
                <a:cubicBezTo>
                  <a:pt x="519" y="757"/>
                  <a:pt x="489" y="769"/>
                  <a:pt x="470" y="794"/>
                </a:cubicBezTo>
                <a:cubicBezTo>
                  <a:pt x="470" y="794"/>
                  <a:pt x="433" y="839"/>
                  <a:pt x="401" y="886"/>
                </a:cubicBezTo>
                <a:cubicBezTo>
                  <a:pt x="384" y="909"/>
                  <a:pt x="367" y="933"/>
                  <a:pt x="356" y="951"/>
                </a:cubicBezTo>
                <a:cubicBezTo>
                  <a:pt x="344" y="969"/>
                  <a:pt x="337" y="981"/>
                  <a:pt x="337" y="981"/>
                </a:cubicBezTo>
                <a:cubicBezTo>
                  <a:pt x="319" y="1007"/>
                  <a:pt x="318" y="1040"/>
                  <a:pt x="332" y="1064"/>
                </a:cubicBezTo>
                <a:cubicBezTo>
                  <a:pt x="332" y="1064"/>
                  <a:pt x="369" y="1127"/>
                  <a:pt x="408" y="1185"/>
                </a:cubicBezTo>
                <a:cubicBezTo>
                  <a:pt x="448" y="1245"/>
                  <a:pt x="491" y="1300"/>
                  <a:pt x="491" y="1300"/>
                </a:cubicBezTo>
                <a:cubicBezTo>
                  <a:pt x="507" y="1321"/>
                  <a:pt x="510" y="1350"/>
                  <a:pt x="499" y="1374"/>
                </a:cubicBezTo>
                <a:cubicBezTo>
                  <a:pt x="499" y="1374"/>
                  <a:pt x="480" y="1414"/>
                  <a:pt x="465" y="1455"/>
                </a:cubicBezTo>
                <a:cubicBezTo>
                  <a:pt x="447" y="1496"/>
                  <a:pt x="434" y="1538"/>
                  <a:pt x="434" y="1538"/>
                </a:cubicBezTo>
                <a:cubicBezTo>
                  <a:pt x="434" y="1538"/>
                  <a:pt x="418" y="1579"/>
                  <a:pt x="407" y="1622"/>
                </a:cubicBezTo>
                <a:cubicBezTo>
                  <a:pt x="393" y="1664"/>
                  <a:pt x="384" y="1707"/>
                  <a:pt x="384" y="1707"/>
                </a:cubicBezTo>
                <a:cubicBezTo>
                  <a:pt x="378" y="1733"/>
                  <a:pt x="357" y="1753"/>
                  <a:pt x="331" y="1760"/>
                </a:cubicBezTo>
                <a:cubicBezTo>
                  <a:pt x="331" y="1760"/>
                  <a:pt x="264" y="1777"/>
                  <a:pt x="195" y="1799"/>
                </a:cubicBezTo>
                <a:cubicBezTo>
                  <a:pt x="128" y="1820"/>
                  <a:pt x="61" y="1847"/>
                  <a:pt x="61" y="1847"/>
                </a:cubicBezTo>
                <a:cubicBezTo>
                  <a:pt x="35" y="1857"/>
                  <a:pt x="15" y="1883"/>
                  <a:pt x="13" y="1915"/>
                </a:cubicBezTo>
                <a:cubicBezTo>
                  <a:pt x="13" y="1915"/>
                  <a:pt x="11" y="1929"/>
                  <a:pt x="9" y="1950"/>
                </a:cubicBezTo>
                <a:cubicBezTo>
                  <a:pt x="7" y="1972"/>
                  <a:pt x="5" y="2001"/>
                  <a:pt x="4" y="2029"/>
                </a:cubicBezTo>
                <a:cubicBezTo>
                  <a:pt x="0" y="2087"/>
                  <a:pt x="1" y="2144"/>
                  <a:pt x="1" y="2144"/>
                </a:cubicBezTo>
                <a:cubicBezTo>
                  <a:pt x="1" y="2176"/>
                  <a:pt x="17" y="2204"/>
                  <a:pt x="43" y="2217"/>
                </a:cubicBezTo>
                <a:cubicBezTo>
                  <a:pt x="43" y="2217"/>
                  <a:pt x="107" y="2249"/>
                  <a:pt x="172" y="2277"/>
                </a:cubicBezTo>
                <a:cubicBezTo>
                  <a:pt x="204" y="2291"/>
                  <a:pt x="238" y="2305"/>
                  <a:pt x="262" y="2314"/>
                </a:cubicBezTo>
                <a:cubicBezTo>
                  <a:pt x="287" y="2323"/>
                  <a:pt x="304" y="2329"/>
                  <a:pt x="304" y="2329"/>
                </a:cubicBezTo>
                <a:cubicBezTo>
                  <a:pt x="329" y="2339"/>
                  <a:pt x="346" y="2361"/>
                  <a:pt x="351" y="2387"/>
                </a:cubicBezTo>
                <a:cubicBezTo>
                  <a:pt x="351" y="2387"/>
                  <a:pt x="352" y="2398"/>
                  <a:pt x="355" y="2414"/>
                </a:cubicBezTo>
                <a:cubicBezTo>
                  <a:pt x="358" y="2431"/>
                  <a:pt x="360" y="2453"/>
                  <a:pt x="365" y="2474"/>
                </a:cubicBezTo>
                <a:cubicBezTo>
                  <a:pt x="370" y="2496"/>
                  <a:pt x="374" y="2517"/>
                  <a:pt x="378" y="2534"/>
                </a:cubicBezTo>
                <a:cubicBezTo>
                  <a:pt x="381" y="2550"/>
                  <a:pt x="384" y="2560"/>
                  <a:pt x="384" y="2560"/>
                </a:cubicBezTo>
                <a:cubicBezTo>
                  <a:pt x="384" y="2560"/>
                  <a:pt x="387" y="2571"/>
                  <a:pt x="391" y="2587"/>
                </a:cubicBezTo>
                <a:cubicBezTo>
                  <a:pt x="395" y="2603"/>
                  <a:pt x="400" y="2625"/>
                  <a:pt x="407" y="2646"/>
                </a:cubicBezTo>
                <a:cubicBezTo>
                  <a:pt x="413" y="2667"/>
                  <a:pt x="420" y="2688"/>
                  <a:pt x="425" y="2703"/>
                </a:cubicBezTo>
                <a:cubicBezTo>
                  <a:pt x="430" y="2719"/>
                  <a:pt x="434" y="2729"/>
                  <a:pt x="434" y="2729"/>
                </a:cubicBezTo>
                <a:cubicBezTo>
                  <a:pt x="443" y="2754"/>
                  <a:pt x="437" y="2782"/>
                  <a:pt x="418" y="2802"/>
                </a:cubicBezTo>
                <a:cubicBezTo>
                  <a:pt x="418" y="2802"/>
                  <a:pt x="406" y="2815"/>
                  <a:pt x="389" y="2835"/>
                </a:cubicBezTo>
                <a:cubicBezTo>
                  <a:pt x="371" y="2855"/>
                  <a:pt x="348" y="2881"/>
                  <a:pt x="326" y="2909"/>
                </a:cubicBezTo>
                <a:cubicBezTo>
                  <a:pt x="303" y="2936"/>
                  <a:pt x="281" y="2964"/>
                  <a:pt x="265" y="2986"/>
                </a:cubicBezTo>
                <a:cubicBezTo>
                  <a:pt x="248" y="3007"/>
                  <a:pt x="238" y="3022"/>
                  <a:pt x="238" y="3022"/>
                </a:cubicBezTo>
                <a:cubicBezTo>
                  <a:pt x="221" y="3044"/>
                  <a:pt x="220" y="3077"/>
                  <a:pt x="234" y="3105"/>
                </a:cubicBezTo>
                <a:cubicBezTo>
                  <a:pt x="234" y="3105"/>
                  <a:pt x="240" y="3118"/>
                  <a:pt x="250" y="3137"/>
                </a:cubicBezTo>
                <a:cubicBezTo>
                  <a:pt x="261" y="3156"/>
                  <a:pt x="275" y="3181"/>
                  <a:pt x="288" y="3206"/>
                </a:cubicBezTo>
                <a:cubicBezTo>
                  <a:pt x="302" y="3231"/>
                  <a:pt x="318" y="3255"/>
                  <a:pt x="329" y="3274"/>
                </a:cubicBezTo>
                <a:cubicBezTo>
                  <a:pt x="341" y="3292"/>
                  <a:pt x="348" y="3304"/>
                  <a:pt x="348" y="3304"/>
                </a:cubicBezTo>
                <a:cubicBezTo>
                  <a:pt x="365" y="3331"/>
                  <a:pt x="395" y="3345"/>
                  <a:pt x="422" y="3342"/>
                </a:cubicBezTo>
                <a:cubicBezTo>
                  <a:pt x="422" y="3342"/>
                  <a:pt x="440" y="3340"/>
                  <a:pt x="467" y="3337"/>
                </a:cubicBezTo>
                <a:cubicBezTo>
                  <a:pt x="493" y="3334"/>
                  <a:pt x="529" y="3330"/>
                  <a:pt x="564" y="3324"/>
                </a:cubicBezTo>
                <a:cubicBezTo>
                  <a:pt x="635" y="3312"/>
                  <a:pt x="703" y="3297"/>
                  <a:pt x="703" y="3297"/>
                </a:cubicBezTo>
                <a:cubicBezTo>
                  <a:pt x="729" y="3291"/>
                  <a:pt x="757" y="3299"/>
                  <a:pt x="774" y="3320"/>
                </a:cubicBezTo>
                <a:cubicBezTo>
                  <a:pt x="774" y="3320"/>
                  <a:pt x="781" y="3328"/>
                  <a:pt x="792" y="3341"/>
                </a:cubicBezTo>
                <a:cubicBezTo>
                  <a:pt x="803" y="3353"/>
                  <a:pt x="818" y="3369"/>
                  <a:pt x="833" y="3385"/>
                </a:cubicBezTo>
                <a:cubicBezTo>
                  <a:pt x="848" y="3401"/>
                  <a:pt x="863" y="3417"/>
                  <a:pt x="876" y="3428"/>
                </a:cubicBezTo>
                <a:cubicBezTo>
                  <a:pt x="887" y="3440"/>
                  <a:pt x="895" y="3447"/>
                  <a:pt x="895" y="3447"/>
                </a:cubicBezTo>
                <a:cubicBezTo>
                  <a:pt x="895" y="3447"/>
                  <a:pt x="903" y="3455"/>
                  <a:pt x="915" y="3467"/>
                </a:cubicBezTo>
                <a:cubicBezTo>
                  <a:pt x="927" y="3478"/>
                  <a:pt x="944" y="3492"/>
                  <a:pt x="961" y="3507"/>
                </a:cubicBezTo>
                <a:cubicBezTo>
                  <a:pt x="977" y="3521"/>
                  <a:pt x="994" y="3536"/>
                  <a:pt x="1007" y="3546"/>
                </a:cubicBezTo>
                <a:cubicBezTo>
                  <a:pt x="1020" y="3556"/>
                  <a:pt x="1029" y="3563"/>
                  <a:pt x="1029" y="3563"/>
                </a:cubicBezTo>
                <a:cubicBezTo>
                  <a:pt x="1049" y="3579"/>
                  <a:pt x="1060" y="3606"/>
                  <a:pt x="1055" y="3633"/>
                </a:cubicBezTo>
                <a:cubicBezTo>
                  <a:pt x="1055" y="3633"/>
                  <a:pt x="1043" y="3701"/>
                  <a:pt x="1034" y="3773"/>
                </a:cubicBezTo>
                <a:cubicBezTo>
                  <a:pt x="1026" y="3843"/>
                  <a:pt x="1022" y="3915"/>
                  <a:pt x="1022" y="3915"/>
                </a:cubicBezTo>
                <a:cubicBezTo>
                  <a:pt x="1021" y="3943"/>
                  <a:pt x="1037" y="3971"/>
                  <a:pt x="1064" y="3987"/>
                </a:cubicBezTo>
                <a:cubicBezTo>
                  <a:pt x="1064" y="3987"/>
                  <a:pt x="1077" y="3994"/>
                  <a:pt x="1095" y="4005"/>
                </a:cubicBezTo>
                <a:cubicBezTo>
                  <a:pt x="1114" y="4016"/>
                  <a:pt x="1139" y="4029"/>
                  <a:pt x="1165" y="4042"/>
                </a:cubicBezTo>
                <a:cubicBezTo>
                  <a:pt x="1190" y="4055"/>
                  <a:pt x="1216" y="4068"/>
                  <a:pt x="1235" y="4077"/>
                </a:cubicBezTo>
                <a:cubicBezTo>
                  <a:pt x="1255" y="4086"/>
                  <a:pt x="1268" y="4092"/>
                  <a:pt x="1268" y="4092"/>
                </a:cubicBezTo>
                <a:cubicBezTo>
                  <a:pt x="1296" y="4105"/>
                  <a:pt x="1329" y="4102"/>
                  <a:pt x="1351" y="4084"/>
                </a:cubicBezTo>
                <a:cubicBezTo>
                  <a:pt x="1351" y="4084"/>
                  <a:pt x="1407" y="4039"/>
                  <a:pt x="1460" y="3992"/>
                </a:cubicBezTo>
                <a:cubicBezTo>
                  <a:pt x="1513" y="3944"/>
                  <a:pt x="1562" y="3894"/>
                  <a:pt x="1562" y="3894"/>
                </a:cubicBezTo>
                <a:cubicBezTo>
                  <a:pt x="1581" y="3875"/>
                  <a:pt x="1609" y="3868"/>
                  <a:pt x="1634" y="3875"/>
                </a:cubicBezTo>
                <a:cubicBezTo>
                  <a:pt x="1634" y="3875"/>
                  <a:pt x="1645" y="3878"/>
                  <a:pt x="1660" y="3883"/>
                </a:cubicBezTo>
                <a:cubicBezTo>
                  <a:pt x="1676" y="3888"/>
                  <a:pt x="1698" y="3893"/>
                  <a:pt x="1719" y="3898"/>
                </a:cubicBezTo>
                <a:cubicBezTo>
                  <a:pt x="1762" y="3909"/>
                  <a:pt x="1805" y="3917"/>
                  <a:pt x="1805" y="3917"/>
                </a:cubicBezTo>
                <a:cubicBezTo>
                  <a:pt x="1805" y="3917"/>
                  <a:pt x="1816" y="3919"/>
                  <a:pt x="1832" y="3922"/>
                </a:cubicBezTo>
                <a:cubicBezTo>
                  <a:pt x="1848" y="3926"/>
                  <a:pt x="1870" y="3929"/>
                  <a:pt x="1892" y="3932"/>
                </a:cubicBezTo>
                <a:cubicBezTo>
                  <a:pt x="1936" y="3939"/>
                  <a:pt x="1980" y="3942"/>
                  <a:pt x="1980" y="3942"/>
                </a:cubicBezTo>
                <a:cubicBezTo>
                  <a:pt x="2006" y="3945"/>
                  <a:pt x="2029" y="3962"/>
                  <a:pt x="2040" y="3987"/>
                </a:cubicBezTo>
                <a:cubicBezTo>
                  <a:pt x="2040" y="3987"/>
                  <a:pt x="2066" y="4051"/>
                  <a:pt x="2098" y="4116"/>
                </a:cubicBezTo>
                <a:cubicBezTo>
                  <a:pt x="2113" y="4148"/>
                  <a:pt x="2130" y="4179"/>
                  <a:pt x="2143" y="4203"/>
                </a:cubicBezTo>
                <a:cubicBezTo>
                  <a:pt x="2156" y="4226"/>
                  <a:pt x="2164" y="4242"/>
                  <a:pt x="2164" y="4242"/>
                </a:cubicBezTo>
                <a:cubicBezTo>
                  <a:pt x="2178" y="4266"/>
                  <a:pt x="2207" y="4282"/>
                  <a:pt x="2239" y="4280"/>
                </a:cubicBezTo>
                <a:cubicBezTo>
                  <a:pt x="2239" y="4280"/>
                  <a:pt x="2253" y="4279"/>
                  <a:pt x="2275" y="4278"/>
                </a:cubicBezTo>
                <a:close/>
                <a:moveTo>
                  <a:pt x="2010" y="3512"/>
                </a:moveTo>
                <a:cubicBezTo>
                  <a:pt x="1973" y="3509"/>
                  <a:pt x="1942" y="3503"/>
                  <a:pt x="1921" y="3501"/>
                </a:cubicBezTo>
                <a:cubicBezTo>
                  <a:pt x="1900" y="3496"/>
                  <a:pt x="1887" y="3494"/>
                  <a:pt x="1887" y="3494"/>
                </a:cubicBezTo>
                <a:cubicBezTo>
                  <a:pt x="1887" y="3494"/>
                  <a:pt x="1875" y="3492"/>
                  <a:pt x="1854" y="3488"/>
                </a:cubicBezTo>
                <a:cubicBezTo>
                  <a:pt x="1843" y="3485"/>
                  <a:pt x="1831" y="3482"/>
                  <a:pt x="1816" y="3478"/>
                </a:cubicBezTo>
                <a:cubicBezTo>
                  <a:pt x="1801" y="3475"/>
                  <a:pt x="1785" y="3471"/>
                  <a:pt x="1767" y="3465"/>
                </a:cubicBezTo>
                <a:cubicBezTo>
                  <a:pt x="1696" y="3445"/>
                  <a:pt x="1602" y="3410"/>
                  <a:pt x="1514" y="3365"/>
                </a:cubicBezTo>
                <a:cubicBezTo>
                  <a:pt x="1426" y="3319"/>
                  <a:pt x="1344" y="3263"/>
                  <a:pt x="1286" y="3217"/>
                </a:cubicBezTo>
                <a:cubicBezTo>
                  <a:pt x="1256" y="3195"/>
                  <a:pt x="1234" y="3173"/>
                  <a:pt x="1217" y="3159"/>
                </a:cubicBezTo>
                <a:cubicBezTo>
                  <a:pt x="1201" y="3145"/>
                  <a:pt x="1193" y="3136"/>
                  <a:pt x="1193" y="3136"/>
                </a:cubicBezTo>
                <a:cubicBezTo>
                  <a:pt x="1193" y="3136"/>
                  <a:pt x="1184" y="3127"/>
                  <a:pt x="1168" y="3112"/>
                </a:cubicBezTo>
                <a:cubicBezTo>
                  <a:pt x="1153" y="3097"/>
                  <a:pt x="1131" y="3075"/>
                  <a:pt x="1107" y="3047"/>
                </a:cubicBezTo>
                <a:cubicBezTo>
                  <a:pt x="1058" y="2991"/>
                  <a:pt x="998" y="2912"/>
                  <a:pt x="949" y="2826"/>
                </a:cubicBezTo>
                <a:cubicBezTo>
                  <a:pt x="900" y="2740"/>
                  <a:pt x="861" y="2648"/>
                  <a:pt x="837" y="2578"/>
                </a:cubicBezTo>
                <a:cubicBezTo>
                  <a:pt x="826" y="2542"/>
                  <a:pt x="816" y="2513"/>
                  <a:pt x="811" y="2492"/>
                </a:cubicBezTo>
                <a:cubicBezTo>
                  <a:pt x="806" y="2471"/>
                  <a:pt x="803" y="2459"/>
                  <a:pt x="803" y="2459"/>
                </a:cubicBezTo>
                <a:cubicBezTo>
                  <a:pt x="803" y="2459"/>
                  <a:pt x="799" y="2447"/>
                  <a:pt x="795" y="2425"/>
                </a:cubicBezTo>
                <a:cubicBezTo>
                  <a:pt x="791" y="2404"/>
                  <a:pt x="784" y="2374"/>
                  <a:pt x="779" y="2337"/>
                </a:cubicBezTo>
                <a:cubicBezTo>
                  <a:pt x="768" y="2264"/>
                  <a:pt x="760" y="2165"/>
                  <a:pt x="765" y="2066"/>
                </a:cubicBezTo>
                <a:cubicBezTo>
                  <a:pt x="770" y="1968"/>
                  <a:pt x="787" y="1870"/>
                  <a:pt x="805" y="1798"/>
                </a:cubicBezTo>
                <a:cubicBezTo>
                  <a:pt x="813" y="1761"/>
                  <a:pt x="824" y="1732"/>
                  <a:pt x="829" y="1711"/>
                </a:cubicBezTo>
                <a:cubicBezTo>
                  <a:pt x="836" y="1691"/>
                  <a:pt x="841" y="1679"/>
                  <a:pt x="841" y="1679"/>
                </a:cubicBezTo>
                <a:cubicBezTo>
                  <a:pt x="841" y="1679"/>
                  <a:pt x="845" y="1667"/>
                  <a:pt x="852" y="1647"/>
                </a:cubicBezTo>
                <a:cubicBezTo>
                  <a:pt x="860" y="1627"/>
                  <a:pt x="870" y="1597"/>
                  <a:pt x="886" y="1564"/>
                </a:cubicBezTo>
                <a:cubicBezTo>
                  <a:pt x="916" y="1496"/>
                  <a:pt x="964" y="1408"/>
                  <a:pt x="1022" y="1328"/>
                </a:cubicBezTo>
                <a:cubicBezTo>
                  <a:pt x="1079" y="1247"/>
                  <a:pt x="1146" y="1174"/>
                  <a:pt x="1200" y="1123"/>
                </a:cubicBezTo>
                <a:cubicBezTo>
                  <a:pt x="1254" y="1072"/>
                  <a:pt x="1294" y="1043"/>
                  <a:pt x="1294" y="1043"/>
                </a:cubicBezTo>
                <a:cubicBezTo>
                  <a:pt x="1294" y="1043"/>
                  <a:pt x="1332" y="1011"/>
                  <a:pt x="1394" y="971"/>
                </a:cubicBezTo>
                <a:cubicBezTo>
                  <a:pt x="1456" y="930"/>
                  <a:pt x="1543" y="882"/>
                  <a:pt x="1636" y="845"/>
                </a:cubicBezTo>
                <a:cubicBezTo>
                  <a:pt x="1728" y="808"/>
                  <a:pt x="1824" y="782"/>
                  <a:pt x="1897" y="770"/>
                </a:cubicBezTo>
                <a:cubicBezTo>
                  <a:pt x="1970" y="756"/>
                  <a:pt x="2019" y="753"/>
                  <a:pt x="2019" y="753"/>
                </a:cubicBezTo>
                <a:cubicBezTo>
                  <a:pt x="2019" y="753"/>
                  <a:pt x="2069" y="747"/>
                  <a:pt x="2143" y="746"/>
                </a:cubicBezTo>
                <a:cubicBezTo>
                  <a:pt x="2217" y="746"/>
                  <a:pt x="2316" y="753"/>
                  <a:pt x="2413" y="772"/>
                </a:cubicBezTo>
                <a:cubicBezTo>
                  <a:pt x="2510" y="790"/>
                  <a:pt x="2605" y="821"/>
                  <a:pt x="2674" y="850"/>
                </a:cubicBezTo>
                <a:cubicBezTo>
                  <a:pt x="2709" y="863"/>
                  <a:pt x="2736" y="877"/>
                  <a:pt x="2756" y="886"/>
                </a:cubicBezTo>
                <a:cubicBezTo>
                  <a:pt x="2775" y="896"/>
                  <a:pt x="2786" y="901"/>
                  <a:pt x="2786" y="901"/>
                </a:cubicBezTo>
                <a:cubicBezTo>
                  <a:pt x="2786" y="901"/>
                  <a:pt x="2797" y="907"/>
                  <a:pt x="2817" y="917"/>
                </a:cubicBezTo>
                <a:cubicBezTo>
                  <a:pt x="2835" y="928"/>
                  <a:pt x="2863" y="942"/>
                  <a:pt x="2894" y="963"/>
                </a:cubicBezTo>
                <a:cubicBezTo>
                  <a:pt x="2957" y="1002"/>
                  <a:pt x="3036" y="1062"/>
                  <a:pt x="3108" y="1130"/>
                </a:cubicBezTo>
                <a:cubicBezTo>
                  <a:pt x="3180" y="1198"/>
                  <a:pt x="3242" y="1275"/>
                  <a:pt x="3285" y="1336"/>
                </a:cubicBezTo>
                <a:cubicBezTo>
                  <a:pt x="3306" y="1366"/>
                  <a:pt x="3322" y="1392"/>
                  <a:pt x="3334" y="1411"/>
                </a:cubicBezTo>
                <a:cubicBezTo>
                  <a:pt x="3345" y="1429"/>
                  <a:pt x="3351" y="1440"/>
                  <a:pt x="3351" y="1440"/>
                </a:cubicBezTo>
                <a:cubicBezTo>
                  <a:pt x="3351" y="1440"/>
                  <a:pt x="3357" y="1451"/>
                  <a:pt x="3368" y="1470"/>
                </a:cubicBezTo>
                <a:cubicBezTo>
                  <a:pt x="3379" y="1488"/>
                  <a:pt x="3391" y="1517"/>
                  <a:pt x="3408" y="1550"/>
                </a:cubicBezTo>
                <a:cubicBezTo>
                  <a:pt x="3439" y="1618"/>
                  <a:pt x="3475" y="1711"/>
                  <a:pt x="3498" y="1807"/>
                </a:cubicBezTo>
                <a:cubicBezTo>
                  <a:pt x="3522" y="1903"/>
                  <a:pt x="3533" y="2002"/>
                  <a:pt x="3536" y="2076"/>
                </a:cubicBezTo>
                <a:cubicBezTo>
                  <a:pt x="3537" y="2113"/>
                  <a:pt x="3537" y="2144"/>
                  <a:pt x="3537" y="2166"/>
                </a:cubicBezTo>
                <a:cubicBezTo>
                  <a:pt x="3536" y="2187"/>
                  <a:pt x="3535" y="2200"/>
                  <a:pt x="3535" y="2200"/>
                </a:cubicBezTo>
                <a:cubicBezTo>
                  <a:pt x="3535" y="2200"/>
                  <a:pt x="3535" y="2212"/>
                  <a:pt x="3533" y="2233"/>
                </a:cubicBezTo>
                <a:cubicBezTo>
                  <a:pt x="3531" y="2255"/>
                  <a:pt x="3530" y="2286"/>
                  <a:pt x="3524" y="2323"/>
                </a:cubicBezTo>
                <a:cubicBezTo>
                  <a:pt x="3514" y="2396"/>
                  <a:pt x="3493" y="2493"/>
                  <a:pt x="3460" y="2587"/>
                </a:cubicBezTo>
                <a:cubicBezTo>
                  <a:pt x="3428" y="2681"/>
                  <a:pt x="3384" y="2770"/>
                  <a:pt x="3346" y="2834"/>
                </a:cubicBezTo>
                <a:cubicBezTo>
                  <a:pt x="3337" y="2850"/>
                  <a:pt x="3328" y="2865"/>
                  <a:pt x="3320" y="2877"/>
                </a:cubicBezTo>
                <a:cubicBezTo>
                  <a:pt x="3311" y="2890"/>
                  <a:pt x="3304" y="2901"/>
                  <a:pt x="3298" y="2910"/>
                </a:cubicBezTo>
                <a:cubicBezTo>
                  <a:pt x="3286" y="2928"/>
                  <a:pt x="3279" y="2938"/>
                  <a:pt x="3279" y="2938"/>
                </a:cubicBezTo>
                <a:cubicBezTo>
                  <a:pt x="3279" y="2938"/>
                  <a:pt x="3272" y="2948"/>
                  <a:pt x="3259" y="2966"/>
                </a:cubicBezTo>
                <a:cubicBezTo>
                  <a:pt x="3245" y="2983"/>
                  <a:pt x="3227" y="3008"/>
                  <a:pt x="3203" y="3036"/>
                </a:cubicBezTo>
                <a:cubicBezTo>
                  <a:pt x="3155" y="3092"/>
                  <a:pt x="3085" y="3163"/>
                  <a:pt x="3007" y="3223"/>
                </a:cubicBezTo>
                <a:cubicBezTo>
                  <a:pt x="2929" y="3285"/>
                  <a:pt x="2844" y="3336"/>
                  <a:pt x="2778" y="3369"/>
                </a:cubicBezTo>
                <a:cubicBezTo>
                  <a:pt x="2761" y="3377"/>
                  <a:pt x="2746" y="3385"/>
                  <a:pt x="2732" y="3391"/>
                </a:cubicBezTo>
                <a:cubicBezTo>
                  <a:pt x="2718" y="3397"/>
                  <a:pt x="2706" y="3403"/>
                  <a:pt x="2696" y="3407"/>
                </a:cubicBezTo>
                <a:cubicBezTo>
                  <a:pt x="2676" y="3416"/>
                  <a:pt x="2665" y="3421"/>
                  <a:pt x="2665" y="3421"/>
                </a:cubicBezTo>
                <a:cubicBezTo>
                  <a:pt x="2665" y="3421"/>
                  <a:pt x="2653" y="3425"/>
                  <a:pt x="2633" y="3432"/>
                </a:cubicBezTo>
                <a:cubicBezTo>
                  <a:pt x="2622" y="3436"/>
                  <a:pt x="2610" y="3441"/>
                  <a:pt x="2596" y="3446"/>
                </a:cubicBezTo>
                <a:cubicBezTo>
                  <a:pt x="2581" y="3450"/>
                  <a:pt x="2565" y="3456"/>
                  <a:pt x="2547" y="3461"/>
                </a:cubicBezTo>
                <a:cubicBezTo>
                  <a:pt x="2476" y="3483"/>
                  <a:pt x="2379" y="3504"/>
                  <a:pt x="2281" y="3513"/>
                </a:cubicBezTo>
                <a:cubicBezTo>
                  <a:pt x="2183" y="3523"/>
                  <a:pt x="2083" y="3520"/>
                  <a:pt x="2010" y="35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F7B5E-A0B0-4B65-937B-91973AED1F54}"/>
              </a:ext>
            </a:extLst>
          </p:cNvPr>
          <p:cNvSpPr txBox="1"/>
          <p:nvPr/>
        </p:nvSpPr>
        <p:spPr>
          <a:xfrm>
            <a:off x="6142150" y="2465069"/>
            <a:ext cx="4608000" cy="37116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JavaFX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Interactions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fenêtres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Syntaxe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PostgreSQL et Derby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Trouver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serveur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la base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distante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de configuration Hibernate</a:t>
            </a:r>
          </a:p>
        </p:txBody>
      </p:sp>
    </p:spTree>
    <p:extLst>
      <p:ext uri="{BB962C8B-B14F-4D97-AF65-F5344CB8AC3E}">
        <p14:creationId xmlns:p14="http://schemas.microsoft.com/office/powerpoint/2010/main" val="6648206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pPr lvl="0"/>
            <a:r>
              <a:rPr lang="en-US"/>
              <a:t>Bugs connus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DB21-FA3F-594A-B9D0-DF12F0C8BFB4}"/>
              </a:ext>
            </a:extLst>
          </p:cNvPr>
          <p:cNvSpPr txBox="1"/>
          <p:nvPr/>
        </p:nvSpPr>
        <p:spPr>
          <a:xfrm>
            <a:off x="6030391" y="3084827"/>
            <a:ext cx="4608000" cy="1944635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Conflit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métier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11C6-EB07-5E4E-BF45-C34D8A26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642364"/>
            <a:ext cx="3758009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83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possibles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6984" y="2623818"/>
            <a:ext cx="3794708" cy="1046440"/>
            <a:chOff x="21929" y="2303189"/>
            <a:chExt cx="3794708" cy="1046440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21929" y="2641743"/>
              <a:ext cx="2979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Centraliser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logique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métier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l’accès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aux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sur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570110" y="2303189"/>
              <a:ext cx="14366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Centralisation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7642" y="4502200"/>
            <a:ext cx="3544050" cy="1046440"/>
            <a:chOff x="272587" y="2303189"/>
            <a:chExt cx="3544050" cy="1046440"/>
          </a:xfrm>
        </p:grpSpPr>
        <p:sp>
          <p:nvSpPr>
            <p:cNvPr id="45" name="TextBox 44"/>
            <p:cNvSpPr txBox="1"/>
            <p:nvPr/>
          </p:nvSpPr>
          <p:spPr>
            <a:xfrm flipH="1">
              <a:off x="272587" y="2641743"/>
              <a:ext cx="2728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récurrence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pour les transactions et budgets</a:t>
              </a: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762471" y="2303189"/>
              <a:ext cx="1244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Récurrence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8073010" y="2623818"/>
            <a:ext cx="3653017" cy="1046440"/>
            <a:chOff x="163620" y="2303189"/>
            <a:chExt cx="3653017" cy="1046440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163620" y="2641743"/>
              <a:ext cx="2837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système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 notifications pour les dates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limites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706366" y="2303189"/>
              <a:ext cx="13003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Roboto Light" charset="0"/>
                  <a:ea typeface="Roboto Light" charset="0"/>
                  <a:cs typeface="Roboto Light" charset="0"/>
                </a:rPr>
                <a:t>Notifications</a:t>
              </a:r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8073010" y="4502200"/>
            <a:ext cx="3711347" cy="1046440"/>
            <a:chOff x="105290" y="2303189"/>
            <a:chExt cx="3711347" cy="1046440"/>
          </a:xfrm>
        </p:grpSpPr>
        <p:sp>
          <p:nvSpPr>
            <p:cNvPr id="53" name="TextBox 52"/>
            <p:cNvSpPr txBox="1"/>
            <p:nvPr/>
          </p:nvSpPr>
          <p:spPr>
            <a:xfrm flipH="1">
              <a:off x="105290" y="2641743"/>
              <a:ext cx="2895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Synchroniser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les bases de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locales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distantes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364926" y="2303189"/>
              <a:ext cx="16417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Synchronisation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4124" y="2117380"/>
            <a:ext cx="2396054" cy="4236885"/>
            <a:chOff x="4944124" y="2117380"/>
            <a:chExt cx="2396054" cy="4236885"/>
          </a:xfrm>
        </p:grpSpPr>
        <p:sp>
          <p:nvSpPr>
            <p:cNvPr id="32" name="Shape 624"/>
            <p:cNvSpPr/>
            <p:nvPr/>
          </p:nvSpPr>
          <p:spPr>
            <a:xfrm>
              <a:off x="5830837" y="6183502"/>
              <a:ext cx="601056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625"/>
            <p:cNvSpPr/>
            <p:nvPr/>
          </p:nvSpPr>
          <p:spPr>
            <a:xfrm flipV="1">
              <a:off x="5626977" y="5870658"/>
              <a:ext cx="1008777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626"/>
            <p:cNvSpPr/>
            <p:nvPr/>
          </p:nvSpPr>
          <p:spPr>
            <a:xfrm flipV="1">
              <a:off x="5626976" y="5711995"/>
              <a:ext cx="1008778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627"/>
            <p:cNvSpPr/>
            <p:nvPr/>
          </p:nvSpPr>
          <p:spPr>
            <a:xfrm flipV="1">
              <a:off x="5626976" y="5545243"/>
              <a:ext cx="986272" cy="15232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628"/>
            <p:cNvSpPr/>
            <p:nvPr/>
          </p:nvSpPr>
          <p:spPr>
            <a:xfrm flipV="1">
              <a:off x="5626976" y="5392713"/>
              <a:ext cx="986272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" name="Freeform 5"/>
            <p:cNvSpPr/>
            <p:nvPr/>
          </p:nvSpPr>
          <p:spPr>
            <a:xfrm>
              <a:off x="5459506" y="3083859"/>
              <a:ext cx="1362635" cy="421341"/>
            </a:xfrm>
            <a:custGeom>
              <a:avLst/>
              <a:gdLst>
                <a:gd name="connsiteX0" fmla="*/ 0 w 1362635"/>
                <a:gd name="connsiteY0" fmla="*/ 224117 h 421341"/>
                <a:gd name="connsiteX1" fmla="*/ 188259 w 1362635"/>
                <a:gd name="connsiteY1" fmla="*/ 116541 h 421341"/>
                <a:gd name="connsiteX2" fmla="*/ 358588 w 1362635"/>
                <a:gd name="connsiteY2" fmla="*/ 224117 h 421341"/>
                <a:gd name="connsiteX3" fmla="*/ 537882 w 1362635"/>
                <a:gd name="connsiteY3" fmla="*/ 0 h 421341"/>
                <a:gd name="connsiteX4" fmla="*/ 726141 w 1362635"/>
                <a:gd name="connsiteY4" fmla="*/ 421341 h 421341"/>
                <a:gd name="connsiteX5" fmla="*/ 878541 w 1362635"/>
                <a:gd name="connsiteY5" fmla="*/ 179294 h 421341"/>
                <a:gd name="connsiteX6" fmla="*/ 950259 w 1362635"/>
                <a:gd name="connsiteY6" fmla="*/ 268941 h 421341"/>
                <a:gd name="connsiteX7" fmla="*/ 1048870 w 1362635"/>
                <a:gd name="connsiteY7" fmla="*/ 197223 h 421341"/>
                <a:gd name="connsiteX8" fmla="*/ 1183341 w 1362635"/>
                <a:gd name="connsiteY8" fmla="*/ 233082 h 421341"/>
                <a:gd name="connsiteX9" fmla="*/ 1362635 w 1362635"/>
                <a:gd name="connsiteY9" fmla="*/ 215153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2635" h="421341">
                  <a:moveTo>
                    <a:pt x="0" y="224117"/>
                  </a:moveTo>
                  <a:lnTo>
                    <a:pt x="188259" y="116541"/>
                  </a:lnTo>
                  <a:lnTo>
                    <a:pt x="358588" y="224117"/>
                  </a:lnTo>
                  <a:lnTo>
                    <a:pt x="537882" y="0"/>
                  </a:lnTo>
                  <a:lnTo>
                    <a:pt x="726141" y="421341"/>
                  </a:lnTo>
                  <a:lnTo>
                    <a:pt x="878541" y="179294"/>
                  </a:lnTo>
                  <a:lnTo>
                    <a:pt x="950259" y="268941"/>
                  </a:lnTo>
                  <a:lnTo>
                    <a:pt x="1048870" y="197223"/>
                  </a:lnTo>
                  <a:lnTo>
                    <a:pt x="1183341" y="233082"/>
                  </a:lnTo>
                  <a:lnTo>
                    <a:pt x="1362635" y="215153"/>
                  </a:ln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hape 621"/>
            <p:cNvSpPr/>
            <p:nvPr/>
          </p:nvSpPr>
          <p:spPr>
            <a:xfrm>
              <a:off x="4944124" y="2117380"/>
              <a:ext cx="2396054" cy="309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519" extrusionOk="0">
                  <a:moveTo>
                    <a:pt x="5610" y="21519"/>
                  </a:moveTo>
                  <a:cubicBezTo>
                    <a:pt x="4918" y="21071"/>
                    <a:pt x="4485" y="20410"/>
                    <a:pt x="4417" y="19692"/>
                  </a:cubicBezTo>
                  <a:cubicBezTo>
                    <a:pt x="4386" y="19362"/>
                    <a:pt x="4434" y="19032"/>
                    <a:pt x="4425" y="18703"/>
                  </a:cubicBezTo>
                  <a:cubicBezTo>
                    <a:pt x="4417" y="18362"/>
                    <a:pt x="4347" y="18024"/>
                    <a:pt x="4219" y="17698"/>
                  </a:cubicBezTo>
                  <a:cubicBezTo>
                    <a:pt x="3682" y="16612"/>
                    <a:pt x="3102" y="15542"/>
                    <a:pt x="2478" y="14489"/>
                  </a:cubicBezTo>
                  <a:cubicBezTo>
                    <a:pt x="1475" y="12795"/>
                    <a:pt x="349" y="11111"/>
                    <a:pt x="74" y="9239"/>
                  </a:cubicBezTo>
                  <a:cubicBezTo>
                    <a:pt x="-647" y="4338"/>
                    <a:pt x="4047" y="21"/>
                    <a:pt x="10114" y="5"/>
                  </a:cubicBezTo>
                  <a:cubicBezTo>
                    <a:pt x="13392" y="-81"/>
                    <a:pt x="16290" y="1097"/>
                    <a:pt x="18195" y="2954"/>
                  </a:cubicBezTo>
                  <a:cubicBezTo>
                    <a:pt x="20038" y="4751"/>
                    <a:pt x="20953" y="7191"/>
                    <a:pt x="20293" y="9719"/>
                  </a:cubicBezTo>
                  <a:cubicBezTo>
                    <a:pt x="19653" y="12168"/>
                    <a:pt x="17490" y="14098"/>
                    <a:pt x="16389" y="16387"/>
                  </a:cubicBezTo>
                  <a:cubicBezTo>
                    <a:pt x="16100" y="16988"/>
                    <a:pt x="15885" y="17611"/>
                    <a:pt x="15748" y="18248"/>
                  </a:cubicBezTo>
                  <a:cubicBezTo>
                    <a:pt x="15640" y="18570"/>
                    <a:pt x="15572" y="18900"/>
                    <a:pt x="15544" y="19232"/>
                  </a:cubicBezTo>
                  <a:cubicBezTo>
                    <a:pt x="15520" y="19533"/>
                    <a:pt x="15528" y="19838"/>
                    <a:pt x="15465" y="20137"/>
                  </a:cubicBezTo>
                  <a:cubicBezTo>
                    <a:pt x="15356" y="20654"/>
                    <a:pt x="15042" y="21127"/>
                    <a:pt x="14570" y="21485"/>
                  </a:cubicBezTo>
                  <a:lnTo>
                    <a:pt x="5610" y="21519"/>
                  </a:ln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623"/>
            <p:cNvSpPr/>
            <p:nvPr/>
          </p:nvSpPr>
          <p:spPr>
            <a:xfrm>
              <a:off x="5607944" y="5288300"/>
              <a:ext cx="1023885" cy="100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745" y="163"/>
                  </a:moveTo>
                  <a:cubicBezTo>
                    <a:pt x="586" y="337"/>
                    <a:pt x="447" y="531"/>
                    <a:pt x="333" y="739"/>
                  </a:cubicBezTo>
                  <a:cubicBezTo>
                    <a:pt x="171" y="1034"/>
                    <a:pt x="58" y="1354"/>
                    <a:pt x="0" y="1688"/>
                  </a:cubicBezTo>
                  <a:cubicBezTo>
                    <a:pt x="24" y="2093"/>
                    <a:pt x="153" y="2485"/>
                    <a:pt x="374" y="2822"/>
                  </a:cubicBezTo>
                  <a:cubicBezTo>
                    <a:pt x="642" y="3231"/>
                    <a:pt x="1046" y="3605"/>
                    <a:pt x="975" y="4097"/>
                  </a:cubicBezTo>
                  <a:cubicBezTo>
                    <a:pt x="896" y="4648"/>
                    <a:pt x="248" y="4913"/>
                    <a:pt x="152" y="5459"/>
                  </a:cubicBezTo>
                  <a:cubicBezTo>
                    <a:pt x="24" y="6183"/>
                    <a:pt x="879" y="6655"/>
                    <a:pt x="882" y="7362"/>
                  </a:cubicBezTo>
                  <a:cubicBezTo>
                    <a:pt x="884" y="7962"/>
                    <a:pt x="284" y="8377"/>
                    <a:pt x="251" y="8972"/>
                  </a:cubicBezTo>
                  <a:cubicBezTo>
                    <a:pt x="218" y="9562"/>
                    <a:pt x="735" y="9993"/>
                    <a:pt x="871" y="10552"/>
                  </a:cubicBezTo>
                  <a:cubicBezTo>
                    <a:pt x="999" y="11078"/>
                    <a:pt x="787" y="11629"/>
                    <a:pt x="344" y="11923"/>
                  </a:cubicBezTo>
                  <a:lnTo>
                    <a:pt x="372" y="15693"/>
                  </a:lnTo>
                  <a:lnTo>
                    <a:pt x="7187" y="21600"/>
                  </a:lnTo>
                  <a:lnTo>
                    <a:pt x="14734" y="21600"/>
                  </a:lnTo>
                  <a:lnTo>
                    <a:pt x="21352" y="15604"/>
                  </a:lnTo>
                  <a:lnTo>
                    <a:pt x="21352" y="12495"/>
                  </a:lnTo>
                  <a:cubicBezTo>
                    <a:pt x="20812" y="12088"/>
                    <a:pt x="20580" y="11374"/>
                    <a:pt x="20773" y="10714"/>
                  </a:cubicBezTo>
                  <a:cubicBezTo>
                    <a:pt x="20942" y="10136"/>
                    <a:pt x="21443" y="9660"/>
                    <a:pt x="21400" y="9037"/>
                  </a:cubicBezTo>
                  <a:cubicBezTo>
                    <a:pt x="21355" y="8405"/>
                    <a:pt x="20737" y="7960"/>
                    <a:pt x="20712" y="7321"/>
                  </a:cubicBezTo>
                  <a:cubicBezTo>
                    <a:pt x="20684" y="6604"/>
                    <a:pt x="21436" y="6048"/>
                    <a:pt x="21310" y="5323"/>
                  </a:cubicBezTo>
                  <a:cubicBezTo>
                    <a:pt x="21216" y="4783"/>
                    <a:pt x="20646" y="4460"/>
                    <a:pt x="20562" y="3916"/>
                  </a:cubicBezTo>
                  <a:cubicBezTo>
                    <a:pt x="20478" y="3377"/>
                    <a:pt x="20887" y="2940"/>
                    <a:pt x="21158" y="2475"/>
                  </a:cubicBezTo>
                  <a:cubicBezTo>
                    <a:pt x="21473" y="1935"/>
                    <a:pt x="21600" y="1285"/>
                    <a:pt x="21369" y="705"/>
                  </a:cubicBezTo>
                  <a:cubicBezTo>
                    <a:pt x="21253" y="414"/>
                    <a:pt x="21051" y="167"/>
                    <a:pt x="20791" y="0"/>
                  </a:cubicBezTo>
                  <a:lnTo>
                    <a:pt x="745" y="163"/>
                  </a:ln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629"/>
            <p:cNvSpPr/>
            <p:nvPr/>
          </p:nvSpPr>
          <p:spPr>
            <a:xfrm>
              <a:off x="5979025" y="6288610"/>
              <a:ext cx="304680" cy="6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82" y="13695"/>
                    <a:pt x="6635" y="21600"/>
                    <a:pt x="10800" y="21600"/>
                  </a:cubicBezTo>
                  <a:cubicBezTo>
                    <a:pt x="14965" y="21600"/>
                    <a:pt x="18918" y="13695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Freeform 3"/>
            <p:cNvSpPr/>
            <p:nvPr/>
          </p:nvSpPr>
          <p:spPr>
            <a:xfrm>
              <a:off x="5441576" y="3263153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6341073" y="3262584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hape 622"/>
            <p:cNvSpPr/>
            <p:nvPr/>
          </p:nvSpPr>
          <p:spPr>
            <a:xfrm>
              <a:off x="5592609" y="5199875"/>
              <a:ext cx="1056998" cy="8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7"/>
                  </a:moveTo>
                  <a:lnTo>
                    <a:pt x="1016" y="21600"/>
                  </a:lnTo>
                  <a:lnTo>
                    <a:pt x="20717" y="21600"/>
                  </a:lnTo>
                  <a:lnTo>
                    <a:pt x="21600" y="0"/>
                  </a:lnTo>
                  <a:lnTo>
                    <a:pt x="0" y="2127"/>
                  </a:ln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2532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en groupe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F49D4-44DE-F344-871F-A5FF034420FE}"/>
              </a:ext>
            </a:extLst>
          </p:cNvPr>
          <p:cNvGrpSpPr/>
          <p:nvPr/>
        </p:nvGrpSpPr>
        <p:grpSpPr>
          <a:xfrm>
            <a:off x="614701" y="2130448"/>
            <a:ext cx="3394976" cy="779153"/>
            <a:chOff x="807741" y="2259248"/>
            <a:chExt cx="3578894" cy="7791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57CE40-FDF5-104A-9DC1-BD7A3CD9E175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GUI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BA4E6-5583-4046-B39F-0E9F8042B61D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52608-C458-9F42-93B1-88FCD651D620}"/>
              </a:ext>
            </a:extLst>
          </p:cNvPr>
          <p:cNvGrpSpPr/>
          <p:nvPr/>
        </p:nvGrpSpPr>
        <p:grpSpPr>
          <a:xfrm>
            <a:off x="4232486" y="2130448"/>
            <a:ext cx="3394976" cy="779153"/>
            <a:chOff x="807741" y="2259248"/>
            <a:chExt cx="3578894" cy="7791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695899-1CB5-014A-9878-F7C47873540A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DAL et 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4B2435-16DF-1F42-9DDB-DAE5D0AB2871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CD8778-260D-584C-BFC0-2AC2E62E1BEC}"/>
              </a:ext>
            </a:extLst>
          </p:cNvPr>
          <p:cNvGrpSpPr/>
          <p:nvPr/>
        </p:nvGrpSpPr>
        <p:grpSpPr>
          <a:xfrm>
            <a:off x="7850271" y="2130448"/>
            <a:ext cx="3394976" cy="779153"/>
            <a:chOff x="807741" y="2259248"/>
            <a:chExt cx="3578894" cy="7791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55E929-67E3-A941-9C4B-4E436C00DA04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BLL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17FEBF-7FE3-1B4B-8B4C-C06E218D41EB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6F896D-D5AF-234F-AC6B-A7FA54727D58}"/>
              </a:ext>
            </a:extLst>
          </p:cNvPr>
          <p:cNvSpPr txBox="1"/>
          <p:nvPr/>
        </p:nvSpPr>
        <p:spPr>
          <a:xfrm>
            <a:off x="614701" y="2998634"/>
            <a:ext cx="3394976" cy="335457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Indépendants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Réticents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0858B-0D7D-7F45-919D-0B77906E164C}"/>
              </a:ext>
            </a:extLst>
          </p:cNvPr>
          <p:cNvSpPr txBox="1"/>
          <p:nvPr/>
        </p:nvSpPr>
        <p:spPr>
          <a:xfrm>
            <a:off x="4232486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Disparité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E6AFA-AF23-6845-A970-C8E4ADCACCEC}"/>
              </a:ext>
            </a:extLst>
          </p:cNvPr>
          <p:cNvSpPr txBox="1"/>
          <p:nvPr/>
        </p:nvSpPr>
        <p:spPr>
          <a:xfrm>
            <a:off x="7850271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lent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Surcharge de travail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Dissipé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autres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9688B-3B7A-C344-B213-A8BE7F3987A0}"/>
              </a:ext>
            </a:extLst>
          </p:cNvPr>
          <p:cNvSpPr txBox="1"/>
          <p:nvPr/>
        </p:nvSpPr>
        <p:spPr>
          <a:xfrm>
            <a:off x="808150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effectué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place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Nombre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bugs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réduit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Quelques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soucis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performance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A3E85-9E34-4F46-B86C-9F92D1A41D12}"/>
              </a:ext>
            </a:extLst>
          </p:cNvPr>
          <p:cNvSpPr txBox="1"/>
          <p:nvPr/>
        </p:nvSpPr>
        <p:spPr>
          <a:xfrm>
            <a:off x="6142151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Fonctionnalités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manquantes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Synchronisation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deux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Récurrences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transactions et des budgets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Acceptation des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dettes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Devises</a:t>
            </a:r>
          </a:p>
        </p:txBody>
      </p:sp>
    </p:spTree>
    <p:extLst>
      <p:ext uri="{BB962C8B-B14F-4D97-AF65-F5344CB8AC3E}">
        <p14:creationId xmlns:p14="http://schemas.microsoft.com/office/powerpoint/2010/main" val="244128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833"/>
          <p:cNvSpPr/>
          <p:nvPr/>
        </p:nvSpPr>
        <p:spPr>
          <a:xfrm>
            <a:off x="1" y="0"/>
            <a:ext cx="12192000" cy="6865292"/>
          </a:xfrm>
          <a:prstGeom prst="rect">
            <a:avLst/>
          </a:prstGeom>
          <a:solidFill>
            <a:schemeClr val="tx1">
              <a:alpha val="66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AC8F8-C4ED-408A-A192-85B2919E8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00" y="1729850"/>
            <a:ext cx="1419385" cy="122770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296385" y="2818042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Merci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Question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F3DB6-1DD3-5043-BE78-C0DB2CEF1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3" y="1251114"/>
            <a:ext cx="3931686" cy="340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C4157-A39D-4748-9236-789C5FE812B2}"/>
              </a:ext>
            </a:extLst>
          </p:cNvPr>
          <p:cNvSpPr txBox="1"/>
          <p:nvPr/>
        </p:nvSpPr>
        <p:spPr>
          <a:xfrm>
            <a:off x="5977843" y="1251114"/>
            <a:ext cx="5146019" cy="3400739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rPr>
              <a:t>Bienvenue</a:t>
            </a:r>
            <a:endParaRPr lang="en-US" sz="2400" dirty="0">
              <a:solidFill>
                <a:schemeClr val="accent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MoneyThoring,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comment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gérer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son capital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L’équipe</a:t>
            </a:r>
            <a:endParaRPr lang="en-US" sz="1400" b="1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GUI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Bryan et François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DAL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DB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Guillaume et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BLL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Daniel et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produit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Analyse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3804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Approches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technologies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et implementation</a:t>
            </a: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3804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disponibles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38150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Bugs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connus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Améliorations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possibles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Travail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C38A91-467A-49CC-B61C-E27B90113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2544" y="2484786"/>
            <a:ext cx="2526767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6272" y="248478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Hibernate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Material Design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22761" y="4118495"/>
            <a:ext cx="2452313" cy="107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PostgreSQL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Derby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Discord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FEEC9C-37A0-4A0A-898C-8C44A7267F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C82A4-776A-6E48-B68A-023DBA79A8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4358282"/>
            <a:ext cx="522000" cy="52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CC6C3-9D13-8047-9738-9DE9266A09A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DBBB1-7A2C-914A-A7B3-D5AE6C43CB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10000"/>
                    </a14:imgEffect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3" y="2678709"/>
            <a:ext cx="501120" cy="52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CA1E1-0D92-0247-B7B9-F291EC1841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3" y="4396970"/>
            <a:ext cx="522000" cy="52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30F370-C19B-404A-AB0D-8FB512ACC68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4346859"/>
            <a:ext cx="5307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B80B2-1F91-4D1E-BBED-F86E216D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" y="2712808"/>
            <a:ext cx="109351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76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615F74-1210-4FA4-8D19-92E64D092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produit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34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3"/>
          <p:cNvSpPr/>
          <p:nvPr/>
        </p:nvSpPr>
        <p:spPr>
          <a:xfrm>
            <a:off x="0" y="0"/>
            <a:ext cx="12192000" cy="6865844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BC5BEA-7DC5-4164-A5F5-F68B30692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441" y="563605"/>
            <a:ext cx="624684" cy="5403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48896" y="2758980"/>
            <a:ext cx="3784786" cy="670020"/>
            <a:chOff x="1080481" y="2228898"/>
            <a:chExt cx="3784786" cy="670020"/>
          </a:xfrm>
        </p:grpSpPr>
        <p:sp>
          <p:nvSpPr>
            <p:cNvPr id="65" name="TextBox 64"/>
            <p:cNvSpPr txBox="1"/>
            <p:nvPr/>
          </p:nvSpPr>
          <p:spPr>
            <a:xfrm>
              <a:off x="1985231" y="226015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Transactions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Entrées et sorties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d’argent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8896" y="4468428"/>
            <a:ext cx="3784786" cy="670020"/>
            <a:chOff x="1080481" y="3294660"/>
            <a:chExt cx="3784786" cy="670020"/>
          </a:xfrm>
        </p:grpSpPr>
        <p:sp>
          <p:nvSpPr>
            <p:cNvPr id="60" name="TextBox 59"/>
            <p:cNvSpPr txBox="1"/>
            <p:nvPr/>
          </p:nvSpPr>
          <p:spPr>
            <a:xfrm>
              <a:off x="1985231" y="3325916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Dettes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Qui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doit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combien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à qui ?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655" y="2747613"/>
            <a:ext cx="3784786" cy="670020"/>
            <a:chOff x="1080481" y="4344568"/>
            <a:chExt cx="3784786" cy="670020"/>
          </a:xfrm>
        </p:grpSpPr>
        <p:sp>
          <p:nvSpPr>
            <p:cNvPr id="57" name="TextBox 56"/>
            <p:cNvSpPr txBox="1"/>
            <p:nvPr/>
          </p:nvSpPr>
          <p:spPr>
            <a:xfrm>
              <a:off x="1985231" y="437582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Budgets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Bien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gérer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les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dépenses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00601" y="4414439"/>
            <a:ext cx="3784786" cy="670020"/>
            <a:chOff x="1080481" y="5410330"/>
            <a:chExt cx="3784786" cy="670020"/>
          </a:xfrm>
        </p:grpSpPr>
        <p:sp>
          <p:nvSpPr>
            <p:cNvPr id="68" name="TextBox 67"/>
            <p:cNvSpPr txBox="1"/>
            <p:nvPr/>
          </p:nvSpPr>
          <p:spPr>
            <a:xfrm>
              <a:off x="1985231" y="5443570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Tableau de </a:t>
              </a:r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bord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Vue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d’ensemble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04234" y="626934"/>
            <a:ext cx="41483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Fonctionnalités</a:t>
            </a:r>
            <a:endParaRPr lang="en-US" sz="32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88807" y="6233561"/>
            <a:ext cx="554704" cy="365125"/>
          </a:xfrm>
        </p:spPr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88F9FC9C-044A-4B18-B258-0BB17CCF31E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2909467"/>
            <a:ext cx="324000" cy="323578"/>
          </a:xfrm>
          <a:custGeom>
            <a:avLst/>
            <a:gdLst>
              <a:gd name="T0" fmla="*/ 26 w 186"/>
              <a:gd name="T1" fmla="*/ 55 h 152"/>
              <a:gd name="T2" fmla="*/ 43 w 186"/>
              <a:gd name="T3" fmla="*/ 55 h 152"/>
              <a:gd name="T4" fmla="*/ 30 w 186"/>
              <a:gd name="T5" fmla="*/ 127 h 152"/>
              <a:gd name="T6" fmla="*/ 38 w 186"/>
              <a:gd name="T7" fmla="*/ 136 h 152"/>
              <a:gd name="T8" fmla="*/ 131 w 186"/>
              <a:gd name="T9" fmla="*/ 60 h 152"/>
              <a:gd name="T10" fmla="*/ 140 w 186"/>
              <a:gd name="T11" fmla="*/ 51 h 152"/>
              <a:gd name="T12" fmla="*/ 131 w 186"/>
              <a:gd name="T13" fmla="*/ 60 h 152"/>
              <a:gd name="T14" fmla="*/ 51 w 186"/>
              <a:gd name="T15" fmla="*/ 131 h 152"/>
              <a:gd name="T16" fmla="*/ 68 w 186"/>
              <a:gd name="T17" fmla="*/ 131 h 152"/>
              <a:gd name="T18" fmla="*/ 106 w 186"/>
              <a:gd name="T19" fmla="*/ 51 h 152"/>
              <a:gd name="T20" fmla="*/ 114 w 186"/>
              <a:gd name="T21" fmla="*/ 60 h 152"/>
              <a:gd name="T22" fmla="*/ 148 w 186"/>
              <a:gd name="T23" fmla="*/ 89 h 152"/>
              <a:gd name="T24" fmla="*/ 152 w 186"/>
              <a:gd name="T25" fmla="*/ 93 h 152"/>
              <a:gd name="T26" fmla="*/ 131 w 186"/>
              <a:gd name="T27" fmla="*/ 127 h 152"/>
              <a:gd name="T28" fmla="*/ 140 w 186"/>
              <a:gd name="T29" fmla="*/ 136 h 152"/>
              <a:gd name="T30" fmla="*/ 64 w 186"/>
              <a:gd name="T31" fmla="*/ 51 h 152"/>
              <a:gd name="T32" fmla="*/ 55 w 186"/>
              <a:gd name="T33" fmla="*/ 60 h 152"/>
              <a:gd name="T34" fmla="*/ 64 w 186"/>
              <a:gd name="T35" fmla="*/ 51 h 152"/>
              <a:gd name="T36" fmla="*/ 153 w 186"/>
              <a:gd name="T37" fmla="*/ 18 h 152"/>
              <a:gd name="T38" fmla="*/ 24 w 186"/>
              <a:gd name="T39" fmla="*/ 0 h 152"/>
              <a:gd name="T40" fmla="*/ 0 w 186"/>
              <a:gd name="T41" fmla="*/ 34 h 152"/>
              <a:gd name="T42" fmla="*/ 152 w 186"/>
              <a:gd name="T43" fmla="*/ 152 h 152"/>
              <a:gd name="T44" fmla="*/ 186 w 186"/>
              <a:gd name="T45" fmla="*/ 102 h 152"/>
              <a:gd name="T46" fmla="*/ 161 w 186"/>
              <a:gd name="T47" fmla="*/ 34 h 152"/>
              <a:gd name="T48" fmla="*/ 154 w 186"/>
              <a:gd name="T49" fmla="*/ 26 h 152"/>
              <a:gd name="T50" fmla="*/ 146 w 186"/>
              <a:gd name="T51" fmla="*/ 33 h 152"/>
              <a:gd name="T52" fmla="*/ 30 w 186"/>
              <a:gd name="T53" fmla="*/ 11 h 152"/>
              <a:gd name="T54" fmla="*/ 30 w 186"/>
              <a:gd name="T55" fmla="*/ 11 h 152"/>
              <a:gd name="T56" fmla="*/ 15 w 186"/>
              <a:gd name="T57" fmla="*/ 35 h 152"/>
              <a:gd name="T58" fmla="*/ 161 w 186"/>
              <a:gd name="T59" fmla="*/ 136 h 152"/>
              <a:gd name="T60" fmla="*/ 9 w 186"/>
              <a:gd name="T61" fmla="*/ 136 h 152"/>
              <a:gd name="T62" fmla="*/ 152 w 186"/>
              <a:gd name="T63" fmla="*/ 43 h 152"/>
              <a:gd name="T64" fmla="*/ 144 w 186"/>
              <a:gd name="T65" fmla="*/ 68 h 152"/>
              <a:gd name="T66" fmla="*/ 144 w 186"/>
              <a:gd name="T67" fmla="*/ 119 h 152"/>
              <a:gd name="T68" fmla="*/ 178 w 186"/>
              <a:gd name="T69" fmla="*/ 102 h 152"/>
              <a:gd name="T70" fmla="*/ 135 w 186"/>
              <a:gd name="T71" fmla="*/ 102 h 152"/>
              <a:gd name="T72" fmla="*/ 169 w 186"/>
              <a:gd name="T73" fmla="*/ 77 h 152"/>
              <a:gd name="T74" fmla="*/ 114 w 186"/>
              <a:gd name="T75" fmla="*/ 127 h 152"/>
              <a:gd name="T76" fmla="*/ 106 w 186"/>
              <a:gd name="T77" fmla="*/ 136 h 152"/>
              <a:gd name="T78" fmla="*/ 114 w 186"/>
              <a:gd name="T79" fmla="*/ 127 h 152"/>
              <a:gd name="T80" fmla="*/ 76 w 186"/>
              <a:gd name="T81" fmla="*/ 131 h 152"/>
              <a:gd name="T82" fmla="*/ 93 w 186"/>
              <a:gd name="T83" fmla="*/ 131 h 152"/>
              <a:gd name="T84" fmla="*/ 81 w 186"/>
              <a:gd name="T85" fmla="*/ 51 h 152"/>
              <a:gd name="T86" fmla="*/ 89 w 186"/>
              <a:gd name="T87" fmla="*/ 6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152">
                <a:moveTo>
                  <a:pt x="3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28" y="51"/>
                  <a:pt x="26" y="53"/>
                  <a:pt x="26" y="55"/>
                </a:cubicBezTo>
                <a:cubicBezTo>
                  <a:pt x="26" y="58"/>
                  <a:pt x="28" y="60"/>
                  <a:pt x="3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1" y="60"/>
                  <a:pt x="43" y="58"/>
                  <a:pt x="43" y="55"/>
                </a:cubicBezTo>
                <a:cubicBezTo>
                  <a:pt x="43" y="53"/>
                  <a:pt x="41" y="51"/>
                  <a:pt x="38" y="51"/>
                </a:cubicBezTo>
                <a:close/>
                <a:moveTo>
                  <a:pt x="38" y="127"/>
                </a:moveTo>
                <a:cubicBezTo>
                  <a:pt x="30" y="127"/>
                  <a:pt x="30" y="127"/>
                  <a:pt x="30" y="127"/>
                </a:cubicBezTo>
                <a:cubicBezTo>
                  <a:pt x="28" y="127"/>
                  <a:pt x="26" y="129"/>
                  <a:pt x="26" y="131"/>
                </a:cubicBezTo>
                <a:cubicBezTo>
                  <a:pt x="26" y="134"/>
                  <a:pt x="28" y="136"/>
                  <a:pt x="30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41" y="136"/>
                  <a:pt x="43" y="134"/>
                  <a:pt x="43" y="131"/>
                </a:cubicBezTo>
                <a:cubicBezTo>
                  <a:pt x="43" y="129"/>
                  <a:pt x="41" y="127"/>
                  <a:pt x="38" y="127"/>
                </a:cubicBezTo>
                <a:close/>
                <a:moveTo>
                  <a:pt x="131" y="60"/>
                </a:moveTo>
                <a:cubicBezTo>
                  <a:pt x="140" y="60"/>
                  <a:pt x="140" y="60"/>
                  <a:pt x="140" y="60"/>
                </a:cubicBezTo>
                <a:cubicBezTo>
                  <a:pt x="142" y="60"/>
                  <a:pt x="144" y="58"/>
                  <a:pt x="144" y="55"/>
                </a:cubicBezTo>
                <a:cubicBezTo>
                  <a:pt x="144" y="53"/>
                  <a:pt x="142" y="51"/>
                  <a:pt x="140" y="51"/>
                </a:cubicBezTo>
                <a:cubicBezTo>
                  <a:pt x="131" y="51"/>
                  <a:pt x="131" y="51"/>
                  <a:pt x="131" y="51"/>
                </a:cubicBezTo>
                <a:cubicBezTo>
                  <a:pt x="129" y="51"/>
                  <a:pt x="127" y="53"/>
                  <a:pt x="127" y="55"/>
                </a:cubicBezTo>
                <a:cubicBezTo>
                  <a:pt x="127" y="58"/>
                  <a:pt x="129" y="60"/>
                  <a:pt x="131" y="60"/>
                </a:cubicBezTo>
                <a:close/>
                <a:moveTo>
                  <a:pt x="64" y="127"/>
                </a:moveTo>
                <a:cubicBezTo>
                  <a:pt x="55" y="127"/>
                  <a:pt x="55" y="127"/>
                  <a:pt x="55" y="127"/>
                </a:cubicBezTo>
                <a:cubicBezTo>
                  <a:pt x="53" y="127"/>
                  <a:pt x="51" y="129"/>
                  <a:pt x="51" y="131"/>
                </a:cubicBezTo>
                <a:cubicBezTo>
                  <a:pt x="51" y="134"/>
                  <a:pt x="53" y="136"/>
                  <a:pt x="55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6" y="136"/>
                  <a:pt x="68" y="134"/>
                  <a:pt x="68" y="131"/>
                </a:cubicBezTo>
                <a:cubicBezTo>
                  <a:pt x="68" y="129"/>
                  <a:pt x="66" y="127"/>
                  <a:pt x="64" y="127"/>
                </a:cubicBezTo>
                <a:close/>
                <a:moveTo>
                  <a:pt x="114" y="51"/>
                </a:moveTo>
                <a:cubicBezTo>
                  <a:pt x="106" y="51"/>
                  <a:pt x="106" y="51"/>
                  <a:pt x="106" y="51"/>
                </a:cubicBezTo>
                <a:cubicBezTo>
                  <a:pt x="104" y="51"/>
                  <a:pt x="102" y="53"/>
                  <a:pt x="102" y="55"/>
                </a:cubicBezTo>
                <a:cubicBezTo>
                  <a:pt x="102" y="58"/>
                  <a:pt x="104" y="60"/>
                  <a:pt x="106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7" y="60"/>
                  <a:pt x="119" y="58"/>
                  <a:pt x="119" y="55"/>
                </a:cubicBezTo>
                <a:cubicBezTo>
                  <a:pt x="119" y="53"/>
                  <a:pt x="117" y="51"/>
                  <a:pt x="114" y="51"/>
                </a:cubicBezTo>
                <a:close/>
                <a:moveTo>
                  <a:pt x="148" y="89"/>
                </a:moveTo>
                <a:cubicBezTo>
                  <a:pt x="146" y="89"/>
                  <a:pt x="144" y="91"/>
                  <a:pt x="144" y="93"/>
                </a:cubicBezTo>
                <a:cubicBezTo>
                  <a:pt x="144" y="96"/>
                  <a:pt x="146" y="98"/>
                  <a:pt x="148" y="98"/>
                </a:cubicBezTo>
                <a:cubicBezTo>
                  <a:pt x="150" y="98"/>
                  <a:pt x="152" y="96"/>
                  <a:pt x="152" y="93"/>
                </a:cubicBezTo>
                <a:cubicBezTo>
                  <a:pt x="152" y="91"/>
                  <a:pt x="150" y="89"/>
                  <a:pt x="148" y="89"/>
                </a:cubicBezTo>
                <a:close/>
                <a:moveTo>
                  <a:pt x="140" y="127"/>
                </a:moveTo>
                <a:cubicBezTo>
                  <a:pt x="131" y="127"/>
                  <a:pt x="131" y="127"/>
                  <a:pt x="131" y="127"/>
                </a:cubicBezTo>
                <a:cubicBezTo>
                  <a:pt x="129" y="127"/>
                  <a:pt x="127" y="129"/>
                  <a:pt x="127" y="131"/>
                </a:cubicBezTo>
                <a:cubicBezTo>
                  <a:pt x="127" y="134"/>
                  <a:pt x="129" y="136"/>
                  <a:pt x="131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42" y="136"/>
                  <a:pt x="144" y="134"/>
                  <a:pt x="144" y="131"/>
                </a:cubicBezTo>
                <a:cubicBezTo>
                  <a:pt x="144" y="129"/>
                  <a:pt x="142" y="127"/>
                  <a:pt x="140" y="127"/>
                </a:cubicBezTo>
                <a:close/>
                <a:moveTo>
                  <a:pt x="64" y="51"/>
                </a:moveTo>
                <a:cubicBezTo>
                  <a:pt x="55" y="51"/>
                  <a:pt x="55" y="51"/>
                  <a:pt x="55" y="51"/>
                </a:cubicBezTo>
                <a:cubicBezTo>
                  <a:pt x="53" y="51"/>
                  <a:pt x="51" y="53"/>
                  <a:pt x="51" y="55"/>
                </a:cubicBezTo>
                <a:cubicBezTo>
                  <a:pt x="51" y="58"/>
                  <a:pt x="53" y="60"/>
                  <a:pt x="5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8" y="58"/>
                  <a:pt x="68" y="55"/>
                </a:cubicBezTo>
                <a:cubicBezTo>
                  <a:pt x="68" y="53"/>
                  <a:pt x="66" y="51"/>
                  <a:pt x="64" y="51"/>
                </a:cubicBezTo>
                <a:close/>
                <a:moveTo>
                  <a:pt x="169" y="68"/>
                </a:moveTo>
                <a:cubicBezTo>
                  <a:pt x="169" y="34"/>
                  <a:pt x="169" y="34"/>
                  <a:pt x="169" y="34"/>
                </a:cubicBezTo>
                <a:cubicBezTo>
                  <a:pt x="169" y="25"/>
                  <a:pt x="162" y="18"/>
                  <a:pt x="153" y="18"/>
                </a:cubicBezTo>
                <a:cubicBezTo>
                  <a:pt x="152" y="9"/>
                  <a:pt x="152" y="9"/>
                  <a:pt x="152" y="9"/>
                </a:cubicBezTo>
                <a:cubicBezTo>
                  <a:pt x="87" y="17"/>
                  <a:pt x="87" y="17"/>
                  <a:pt x="87" y="17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17"/>
                  <a:pt x="20" y="17"/>
                  <a:pt x="20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25"/>
                  <a:pt x="0" y="3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8" y="152"/>
                  <a:pt x="17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62" y="152"/>
                  <a:pt x="169" y="145"/>
                  <a:pt x="169" y="136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8" y="119"/>
                  <a:pt x="186" y="111"/>
                  <a:pt x="186" y="102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6" y="76"/>
                  <a:pt x="178" y="68"/>
                  <a:pt x="169" y="68"/>
                </a:cubicBezTo>
                <a:close/>
                <a:moveTo>
                  <a:pt x="161" y="34"/>
                </a:moveTo>
                <a:cubicBezTo>
                  <a:pt x="161" y="37"/>
                  <a:pt x="161" y="37"/>
                  <a:pt x="161" y="37"/>
                </a:cubicBezTo>
                <a:cubicBezTo>
                  <a:pt x="159" y="36"/>
                  <a:pt x="157" y="35"/>
                  <a:pt x="155" y="35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58" y="27"/>
                  <a:pt x="161" y="30"/>
                  <a:pt x="161" y="34"/>
                </a:cubicBezTo>
                <a:close/>
                <a:moveTo>
                  <a:pt x="145" y="19"/>
                </a:moveTo>
                <a:cubicBezTo>
                  <a:pt x="146" y="33"/>
                  <a:pt x="146" y="33"/>
                  <a:pt x="146" y="33"/>
                </a:cubicBezTo>
                <a:cubicBezTo>
                  <a:pt x="108" y="23"/>
                  <a:pt x="108" y="23"/>
                  <a:pt x="108" y="23"/>
                </a:cubicBezTo>
                <a:lnTo>
                  <a:pt x="145" y="19"/>
                </a:lnTo>
                <a:close/>
                <a:moveTo>
                  <a:pt x="30" y="11"/>
                </a:moveTo>
                <a:cubicBezTo>
                  <a:pt x="118" y="34"/>
                  <a:pt x="118" y="34"/>
                  <a:pt x="118" y="34"/>
                </a:cubicBezTo>
                <a:cubicBezTo>
                  <a:pt x="24" y="34"/>
                  <a:pt x="24" y="34"/>
                  <a:pt x="24" y="34"/>
                </a:cubicBezTo>
                <a:lnTo>
                  <a:pt x="30" y="11"/>
                </a:lnTo>
                <a:close/>
                <a:moveTo>
                  <a:pt x="9" y="34"/>
                </a:moveTo>
                <a:cubicBezTo>
                  <a:pt x="9" y="30"/>
                  <a:pt x="13" y="26"/>
                  <a:pt x="17" y="26"/>
                </a:cubicBezTo>
                <a:cubicBezTo>
                  <a:pt x="15" y="35"/>
                  <a:pt x="15" y="35"/>
                  <a:pt x="15" y="35"/>
                </a:cubicBezTo>
                <a:cubicBezTo>
                  <a:pt x="13" y="35"/>
                  <a:pt x="11" y="36"/>
                  <a:pt x="9" y="37"/>
                </a:cubicBezTo>
                <a:lnTo>
                  <a:pt x="9" y="34"/>
                </a:lnTo>
                <a:close/>
                <a:moveTo>
                  <a:pt x="161" y="136"/>
                </a:moveTo>
                <a:cubicBezTo>
                  <a:pt x="161" y="140"/>
                  <a:pt x="157" y="144"/>
                  <a:pt x="15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3" y="144"/>
                  <a:pt x="9" y="140"/>
                  <a:pt x="9" y="13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47"/>
                  <a:pt x="13" y="43"/>
                  <a:pt x="17" y="43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7" y="43"/>
                  <a:pt x="161" y="47"/>
                  <a:pt x="161" y="51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35" y="68"/>
                  <a:pt x="127" y="76"/>
                  <a:pt x="127" y="85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7" y="111"/>
                  <a:pt x="135" y="119"/>
                  <a:pt x="144" y="119"/>
                </a:cubicBezTo>
                <a:cubicBezTo>
                  <a:pt x="161" y="119"/>
                  <a:pt x="161" y="119"/>
                  <a:pt x="161" y="119"/>
                </a:cubicBezTo>
                <a:lnTo>
                  <a:pt x="161" y="136"/>
                </a:lnTo>
                <a:close/>
                <a:moveTo>
                  <a:pt x="178" y="102"/>
                </a:moveTo>
                <a:cubicBezTo>
                  <a:pt x="178" y="106"/>
                  <a:pt x="174" y="110"/>
                  <a:pt x="169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39" y="110"/>
                  <a:pt x="135" y="106"/>
                  <a:pt x="135" y="10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0"/>
                  <a:pt x="139" y="77"/>
                  <a:pt x="144" y="77"/>
                </a:cubicBezTo>
                <a:cubicBezTo>
                  <a:pt x="169" y="77"/>
                  <a:pt x="169" y="77"/>
                  <a:pt x="169" y="77"/>
                </a:cubicBezTo>
                <a:cubicBezTo>
                  <a:pt x="174" y="77"/>
                  <a:pt x="178" y="80"/>
                  <a:pt x="178" y="85"/>
                </a:cubicBezTo>
                <a:lnTo>
                  <a:pt x="178" y="102"/>
                </a:lnTo>
                <a:close/>
                <a:moveTo>
                  <a:pt x="114" y="127"/>
                </a:moveTo>
                <a:cubicBezTo>
                  <a:pt x="106" y="127"/>
                  <a:pt x="106" y="127"/>
                  <a:pt x="106" y="127"/>
                </a:cubicBezTo>
                <a:cubicBezTo>
                  <a:pt x="104" y="127"/>
                  <a:pt x="102" y="129"/>
                  <a:pt x="102" y="131"/>
                </a:cubicBezTo>
                <a:cubicBezTo>
                  <a:pt x="102" y="134"/>
                  <a:pt x="104" y="136"/>
                  <a:pt x="106" y="13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117" y="136"/>
                  <a:pt x="119" y="134"/>
                  <a:pt x="119" y="131"/>
                </a:cubicBezTo>
                <a:cubicBezTo>
                  <a:pt x="119" y="129"/>
                  <a:pt x="117" y="127"/>
                  <a:pt x="114" y="127"/>
                </a:cubicBezTo>
                <a:close/>
                <a:moveTo>
                  <a:pt x="89" y="127"/>
                </a:moveTo>
                <a:cubicBezTo>
                  <a:pt x="81" y="127"/>
                  <a:pt x="81" y="127"/>
                  <a:pt x="81" y="127"/>
                </a:cubicBezTo>
                <a:cubicBezTo>
                  <a:pt x="78" y="127"/>
                  <a:pt x="76" y="129"/>
                  <a:pt x="76" y="131"/>
                </a:cubicBezTo>
                <a:cubicBezTo>
                  <a:pt x="76" y="134"/>
                  <a:pt x="78" y="136"/>
                  <a:pt x="81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91" y="136"/>
                  <a:pt x="93" y="134"/>
                  <a:pt x="93" y="131"/>
                </a:cubicBezTo>
                <a:cubicBezTo>
                  <a:pt x="93" y="129"/>
                  <a:pt x="91" y="127"/>
                  <a:pt x="89" y="127"/>
                </a:cubicBezTo>
                <a:close/>
                <a:moveTo>
                  <a:pt x="89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78" y="51"/>
                  <a:pt x="76" y="53"/>
                  <a:pt x="76" y="55"/>
                </a:cubicBezTo>
                <a:cubicBezTo>
                  <a:pt x="76" y="58"/>
                  <a:pt x="78" y="60"/>
                  <a:pt x="81" y="60"/>
                </a:cubicBezTo>
                <a:cubicBezTo>
                  <a:pt x="89" y="60"/>
                  <a:pt x="89" y="60"/>
                  <a:pt x="89" y="60"/>
                </a:cubicBezTo>
                <a:cubicBezTo>
                  <a:pt x="91" y="60"/>
                  <a:pt x="93" y="58"/>
                  <a:pt x="93" y="55"/>
                </a:cubicBezTo>
                <a:cubicBezTo>
                  <a:pt x="93" y="53"/>
                  <a:pt x="91" y="51"/>
                  <a:pt x="89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4" name="Freeform 248">
            <a:extLst>
              <a:ext uri="{FF2B5EF4-FFF2-40B4-BE49-F238E27FC236}">
                <a16:creationId xmlns:a16="http://schemas.microsoft.com/office/drawing/2014/main" id="{F02E7DBF-3585-4899-B1A5-9515943AEA8A}"/>
              </a:ext>
            </a:extLst>
          </p:cNvPr>
          <p:cNvSpPr>
            <a:spLocks noEditPoints="1"/>
          </p:cNvSpPr>
          <p:nvPr/>
        </p:nvSpPr>
        <p:spPr bwMode="auto">
          <a:xfrm>
            <a:off x="1721906" y="2946922"/>
            <a:ext cx="324000" cy="324000"/>
          </a:xfrm>
          <a:custGeom>
            <a:avLst/>
            <a:gdLst>
              <a:gd name="T0" fmla="*/ 80 w 186"/>
              <a:gd name="T1" fmla="*/ 90 h 185"/>
              <a:gd name="T2" fmla="*/ 90 w 186"/>
              <a:gd name="T3" fmla="*/ 95 h 185"/>
              <a:gd name="T4" fmla="*/ 93 w 186"/>
              <a:gd name="T5" fmla="*/ 88 h 185"/>
              <a:gd name="T6" fmla="*/ 80 w 186"/>
              <a:gd name="T7" fmla="*/ 84 h 185"/>
              <a:gd name="T8" fmla="*/ 67 w 186"/>
              <a:gd name="T9" fmla="*/ 89 h 185"/>
              <a:gd name="T10" fmla="*/ 60 w 186"/>
              <a:gd name="T11" fmla="*/ 102 h 185"/>
              <a:gd name="T12" fmla="*/ 57 w 186"/>
              <a:gd name="T13" fmla="*/ 102 h 185"/>
              <a:gd name="T14" fmla="*/ 55 w 186"/>
              <a:gd name="T15" fmla="*/ 106 h 185"/>
              <a:gd name="T16" fmla="*/ 60 w 186"/>
              <a:gd name="T17" fmla="*/ 106 h 185"/>
              <a:gd name="T18" fmla="*/ 60 w 186"/>
              <a:gd name="T19" fmla="*/ 108 h 185"/>
              <a:gd name="T20" fmla="*/ 60 w 186"/>
              <a:gd name="T21" fmla="*/ 109 h 185"/>
              <a:gd name="T22" fmla="*/ 60 w 186"/>
              <a:gd name="T23" fmla="*/ 110 h 185"/>
              <a:gd name="T24" fmla="*/ 60 w 186"/>
              <a:gd name="T25" fmla="*/ 111 h 185"/>
              <a:gd name="T26" fmla="*/ 57 w 186"/>
              <a:gd name="T27" fmla="*/ 111 h 185"/>
              <a:gd name="T28" fmla="*/ 55 w 186"/>
              <a:gd name="T29" fmla="*/ 116 h 185"/>
              <a:gd name="T30" fmla="*/ 60 w 186"/>
              <a:gd name="T31" fmla="*/ 116 h 185"/>
              <a:gd name="T32" fmla="*/ 66 w 186"/>
              <a:gd name="T33" fmla="*/ 129 h 185"/>
              <a:gd name="T34" fmla="*/ 80 w 186"/>
              <a:gd name="T35" fmla="*/ 135 h 185"/>
              <a:gd name="T36" fmla="*/ 91 w 186"/>
              <a:gd name="T37" fmla="*/ 132 h 185"/>
              <a:gd name="T38" fmla="*/ 91 w 186"/>
              <a:gd name="T39" fmla="*/ 124 h 185"/>
              <a:gd name="T40" fmla="*/ 86 w 186"/>
              <a:gd name="T41" fmla="*/ 127 h 185"/>
              <a:gd name="T42" fmla="*/ 80 w 186"/>
              <a:gd name="T43" fmla="*/ 128 h 185"/>
              <a:gd name="T44" fmla="*/ 72 w 186"/>
              <a:gd name="T45" fmla="*/ 124 h 185"/>
              <a:gd name="T46" fmla="*/ 68 w 186"/>
              <a:gd name="T47" fmla="*/ 116 h 185"/>
              <a:gd name="T48" fmla="*/ 82 w 186"/>
              <a:gd name="T49" fmla="*/ 116 h 185"/>
              <a:gd name="T50" fmla="*/ 84 w 186"/>
              <a:gd name="T51" fmla="*/ 111 h 185"/>
              <a:gd name="T52" fmla="*/ 68 w 186"/>
              <a:gd name="T53" fmla="*/ 111 h 185"/>
              <a:gd name="T54" fmla="*/ 68 w 186"/>
              <a:gd name="T55" fmla="*/ 109 h 185"/>
              <a:gd name="T56" fmla="*/ 68 w 186"/>
              <a:gd name="T57" fmla="*/ 107 h 185"/>
              <a:gd name="T58" fmla="*/ 68 w 186"/>
              <a:gd name="T59" fmla="*/ 106 h 185"/>
              <a:gd name="T60" fmla="*/ 85 w 186"/>
              <a:gd name="T61" fmla="*/ 106 h 185"/>
              <a:gd name="T62" fmla="*/ 87 w 186"/>
              <a:gd name="T63" fmla="*/ 102 h 185"/>
              <a:gd name="T64" fmla="*/ 69 w 186"/>
              <a:gd name="T65" fmla="*/ 102 h 185"/>
              <a:gd name="T66" fmla="*/ 72 w 186"/>
              <a:gd name="T67" fmla="*/ 94 h 185"/>
              <a:gd name="T68" fmla="*/ 80 w 186"/>
              <a:gd name="T69" fmla="*/ 90 h 185"/>
              <a:gd name="T70" fmla="*/ 76 w 186"/>
              <a:gd name="T71" fmla="*/ 33 h 185"/>
              <a:gd name="T72" fmla="*/ 0 w 186"/>
              <a:gd name="T73" fmla="*/ 109 h 185"/>
              <a:gd name="T74" fmla="*/ 76 w 186"/>
              <a:gd name="T75" fmla="*/ 185 h 185"/>
              <a:gd name="T76" fmla="*/ 152 w 186"/>
              <a:gd name="T77" fmla="*/ 109 h 185"/>
              <a:gd name="T78" fmla="*/ 76 w 186"/>
              <a:gd name="T79" fmla="*/ 33 h 185"/>
              <a:gd name="T80" fmla="*/ 76 w 186"/>
              <a:gd name="T81" fmla="*/ 177 h 185"/>
              <a:gd name="T82" fmla="*/ 9 w 186"/>
              <a:gd name="T83" fmla="*/ 109 h 185"/>
              <a:gd name="T84" fmla="*/ 76 w 186"/>
              <a:gd name="T85" fmla="*/ 42 h 185"/>
              <a:gd name="T86" fmla="*/ 143 w 186"/>
              <a:gd name="T87" fmla="*/ 109 h 185"/>
              <a:gd name="T88" fmla="*/ 76 w 186"/>
              <a:gd name="T89" fmla="*/ 177 h 185"/>
              <a:gd name="T90" fmla="*/ 110 w 186"/>
              <a:gd name="T91" fmla="*/ 0 h 185"/>
              <a:gd name="T92" fmla="*/ 50 w 186"/>
              <a:gd name="T93" fmla="*/ 29 h 185"/>
              <a:gd name="T94" fmla="*/ 64 w 186"/>
              <a:gd name="T95" fmla="*/ 26 h 185"/>
              <a:gd name="T96" fmla="*/ 110 w 186"/>
              <a:gd name="T97" fmla="*/ 8 h 185"/>
              <a:gd name="T98" fmla="*/ 177 w 186"/>
              <a:gd name="T99" fmla="*/ 76 h 185"/>
              <a:gd name="T100" fmla="*/ 159 w 186"/>
              <a:gd name="T101" fmla="*/ 121 h 185"/>
              <a:gd name="T102" fmla="*/ 156 w 186"/>
              <a:gd name="T103" fmla="*/ 136 h 185"/>
              <a:gd name="T104" fmla="*/ 186 w 186"/>
              <a:gd name="T105" fmla="*/ 76 h 185"/>
              <a:gd name="T106" fmla="*/ 110 w 186"/>
              <a:gd name="T107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85">
                <a:moveTo>
                  <a:pt x="80" y="90"/>
                </a:moveTo>
                <a:cubicBezTo>
                  <a:pt x="83" y="90"/>
                  <a:pt x="87" y="92"/>
                  <a:pt x="90" y="95"/>
                </a:cubicBezTo>
                <a:cubicBezTo>
                  <a:pt x="93" y="88"/>
                  <a:pt x="93" y="88"/>
                  <a:pt x="93" y="88"/>
                </a:cubicBezTo>
                <a:cubicBezTo>
                  <a:pt x="89" y="85"/>
                  <a:pt x="84" y="84"/>
                  <a:pt x="80" y="84"/>
                </a:cubicBezTo>
                <a:cubicBezTo>
                  <a:pt x="75" y="84"/>
                  <a:pt x="70" y="86"/>
                  <a:pt x="67" y="89"/>
                </a:cubicBezTo>
                <a:cubicBezTo>
                  <a:pt x="64" y="92"/>
                  <a:pt x="62" y="97"/>
                  <a:pt x="60" y="102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7"/>
                  <a:pt x="60" y="108"/>
                </a:cubicBezTo>
                <a:cubicBezTo>
                  <a:pt x="60" y="108"/>
                  <a:pt x="60" y="109"/>
                  <a:pt x="60" y="109"/>
                </a:cubicBezTo>
                <a:cubicBezTo>
                  <a:pt x="60" y="109"/>
                  <a:pt x="60" y="110"/>
                  <a:pt x="60" y="110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1" y="121"/>
                  <a:pt x="63" y="126"/>
                  <a:pt x="66" y="129"/>
                </a:cubicBezTo>
                <a:cubicBezTo>
                  <a:pt x="69" y="133"/>
                  <a:pt x="74" y="135"/>
                  <a:pt x="80" y="135"/>
                </a:cubicBezTo>
                <a:cubicBezTo>
                  <a:pt x="84" y="135"/>
                  <a:pt x="88" y="134"/>
                  <a:pt x="91" y="132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89" y="125"/>
                  <a:pt x="88" y="127"/>
                  <a:pt x="86" y="127"/>
                </a:cubicBezTo>
                <a:cubicBezTo>
                  <a:pt x="85" y="128"/>
                  <a:pt x="83" y="128"/>
                  <a:pt x="80" y="128"/>
                </a:cubicBezTo>
                <a:cubicBezTo>
                  <a:pt x="77" y="128"/>
                  <a:pt x="74" y="127"/>
                  <a:pt x="72" y="124"/>
                </a:cubicBezTo>
                <a:cubicBezTo>
                  <a:pt x="70" y="122"/>
                  <a:pt x="69" y="119"/>
                  <a:pt x="68" y="116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0"/>
                  <a:pt x="68" y="109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7"/>
                  <a:pt x="68" y="107"/>
                  <a:pt x="68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69" y="99"/>
                  <a:pt x="70" y="96"/>
                  <a:pt x="72" y="94"/>
                </a:cubicBezTo>
                <a:cubicBezTo>
                  <a:pt x="74" y="91"/>
                  <a:pt x="77" y="90"/>
                  <a:pt x="80" y="90"/>
                </a:cubicBezTo>
                <a:close/>
                <a:moveTo>
                  <a:pt x="76" y="33"/>
                </a:moveTo>
                <a:cubicBezTo>
                  <a:pt x="34" y="33"/>
                  <a:pt x="0" y="67"/>
                  <a:pt x="0" y="109"/>
                </a:cubicBezTo>
                <a:cubicBezTo>
                  <a:pt x="0" y="151"/>
                  <a:pt x="34" y="185"/>
                  <a:pt x="76" y="185"/>
                </a:cubicBezTo>
                <a:cubicBezTo>
                  <a:pt x="118" y="185"/>
                  <a:pt x="152" y="151"/>
                  <a:pt x="152" y="109"/>
                </a:cubicBezTo>
                <a:cubicBezTo>
                  <a:pt x="152" y="67"/>
                  <a:pt x="118" y="33"/>
                  <a:pt x="76" y="33"/>
                </a:cubicBezTo>
                <a:close/>
                <a:moveTo>
                  <a:pt x="76" y="177"/>
                </a:moveTo>
                <a:cubicBezTo>
                  <a:pt x="39" y="177"/>
                  <a:pt x="9" y="147"/>
                  <a:pt x="9" y="109"/>
                </a:cubicBezTo>
                <a:cubicBezTo>
                  <a:pt x="9" y="72"/>
                  <a:pt x="39" y="42"/>
                  <a:pt x="76" y="42"/>
                </a:cubicBezTo>
                <a:cubicBezTo>
                  <a:pt x="113" y="42"/>
                  <a:pt x="143" y="72"/>
                  <a:pt x="143" y="109"/>
                </a:cubicBezTo>
                <a:cubicBezTo>
                  <a:pt x="143" y="147"/>
                  <a:pt x="113" y="177"/>
                  <a:pt x="76" y="177"/>
                </a:cubicBezTo>
                <a:close/>
                <a:moveTo>
                  <a:pt x="110" y="0"/>
                </a:moveTo>
                <a:cubicBezTo>
                  <a:pt x="85" y="0"/>
                  <a:pt x="64" y="11"/>
                  <a:pt x="50" y="29"/>
                </a:cubicBezTo>
                <a:cubicBezTo>
                  <a:pt x="54" y="28"/>
                  <a:pt x="59" y="27"/>
                  <a:pt x="64" y="26"/>
                </a:cubicBezTo>
                <a:cubicBezTo>
                  <a:pt x="76" y="15"/>
                  <a:pt x="92" y="8"/>
                  <a:pt x="110" y="8"/>
                </a:cubicBezTo>
                <a:cubicBezTo>
                  <a:pt x="147" y="8"/>
                  <a:pt x="177" y="38"/>
                  <a:pt x="177" y="76"/>
                </a:cubicBezTo>
                <a:cubicBezTo>
                  <a:pt x="177" y="93"/>
                  <a:pt x="170" y="109"/>
                  <a:pt x="159" y="121"/>
                </a:cubicBezTo>
                <a:cubicBezTo>
                  <a:pt x="159" y="126"/>
                  <a:pt x="158" y="131"/>
                  <a:pt x="156" y="136"/>
                </a:cubicBezTo>
                <a:cubicBezTo>
                  <a:pt x="174" y="122"/>
                  <a:pt x="186" y="100"/>
                  <a:pt x="186" y="76"/>
                </a:cubicBezTo>
                <a:cubicBezTo>
                  <a:pt x="186" y="34"/>
                  <a:pt x="152" y="0"/>
                  <a:pt x="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0" name="Freeform 83">
            <a:extLst>
              <a:ext uri="{FF2B5EF4-FFF2-40B4-BE49-F238E27FC236}">
                <a16:creationId xmlns:a16="http://schemas.microsoft.com/office/drawing/2014/main" id="{39595569-91F7-496F-BF48-CB482C1347D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4561818"/>
            <a:ext cx="324000" cy="324000"/>
          </a:xfrm>
          <a:custGeom>
            <a:avLst/>
            <a:gdLst>
              <a:gd name="T0" fmla="*/ 29 w 185"/>
              <a:gd name="T1" fmla="*/ 93 h 152"/>
              <a:gd name="T2" fmla="*/ 4 w 185"/>
              <a:gd name="T3" fmla="*/ 93 h 152"/>
              <a:gd name="T4" fmla="*/ 0 w 185"/>
              <a:gd name="T5" fmla="*/ 97 h 152"/>
              <a:gd name="T6" fmla="*/ 0 w 185"/>
              <a:gd name="T7" fmla="*/ 148 h 152"/>
              <a:gd name="T8" fmla="*/ 4 w 185"/>
              <a:gd name="T9" fmla="*/ 152 h 152"/>
              <a:gd name="T10" fmla="*/ 29 w 185"/>
              <a:gd name="T11" fmla="*/ 152 h 152"/>
              <a:gd name="T12" fmla="*/ 33 w 185"/>
              <a:gd name="T13" fmla="*/ 148 h 152"/>
              <a:gd name="T14" fmla="*/ 33 w 185"/>
              <a:gd name="T15" fmla="*/ 97 h 152"/>
              <a:gd name="T16" fmla="*/ 29 w 185"/>
              <a:gd name="T17" fmla="*/ 93 h 152"/>
              <a:gd name="T18" fmla="*/ 25 w 185"/>
              <a:gd name="T19" fmla="*/ 144 h 152"/>
              <a:gd name="T20" fmla="*/ 8 w 185"/>
              <a:gd name="T21" fmla="*/ 144 h 152"/>
              <a:gd name="T22" fmla="*/ 8 w 185"/>
              <a:gd name="T23" fmla="*/ 101 h 152"/>
              <a:gd name="T24" fmla="*/ 25 w 185"/>
              <a:gd name="T25" fmla="*/ 101 h 152"/>
              <a:gd name="T26" fmla="*/ 25 w 185"/>
              <a:gd name="T27" fmla="*/ 144 h 152"/>
              <a:gd name="T28" fmla="*/ 80 w 185"/>
              <a:gd name="T29" fmla="*/ 17 h 152"/>
              <a:gd name="T30" fmla="*/ 54 w 185"/>
              <a:gd name="T31" fmla="*/ 17 h 152"/>
              <a:gd name="T32" fmla="*/ 50 w 185"/>
              <a:gd name="T33" fmla="*/ 21 h 152"/>
              <a:gd name="T34" fmla="*/ 50 w 185"/>
              <a:gd name="T35" fmla="*/ 148 h 152"/>
              <a:gd name="T36" fmla="*/ 54 w 185"/>
              <a:gd name="T37" fmla="*/ 152 h 152"/>
              <a:gd name="T38" fmla="*/ 80 w 185"/>
              <a:gd name="T39" fmla="*/ 152 h 152"/>
              <a:gd name="T40" fmla="*/ 84 w 185"/>
              <a:gd name="T41" fmla="*/ 148 h 152"/>
              <a:gd name="T42" fmla="*/ 84 w 185"/>
              <a:gd name="T43" fmla="*/ 21 h 152"/>
              <a:gd name="T44" fmla="*/ 80 w 185"/>
              <a:gd name="T45" fmla="*/ 17 h 152"/>
              <a:gd name="T46" fmla="*/ 76 w 185"/>
              <a:gd name="T47" fmla="*/ 144 h 152"/>
              <a:gd name="T48" fmla="*/ 59 w 185"/>
              <a:gd name="T49" fmla="*/ 144 h 152"/>
              <a:gd name="T50" fmla="*/ 59 w 185"/>
              <a:gd name="T51" fmla="*/ 25 h 152"/>
              <a:gd name="T52" fmla="*/ 76 w 185"/>
              <a:gd name="T53" fmla="*/ 25 h 152"/>
              <a:gd name="T54" fmla="*/ 76 w 185"/>
              <a:gd name="T55" fmla="*/ 144 h 152"/>
              <a:gd name="T56" fmla="*/ 181 w 185"/>
              <a:gd name="T57" fmla="*/ 0 h 152"/>
              <a:gd name="T58" fmla="*/ 156 w 185"/>
              <a:gd name="T59" fmla="*/ 0 h 152"/>
              <a:gd name="T60" fmla="*/ 151 w 185"/>
              <a:gd name="T61" fmla="*/ 4 h 152"/>
              <a:gd name="T62" fmla="*/ 151 w 185"/>
              <a:gd name="T63" fmla="*/ 148 h 152"/>
              <a:gd name="T64" fmla="*/ 156 w 185"/>
              <a:gd name="T65" fmla="*/ 152 h 152"/>
              <a:gd name="T66" fmla="*/ 181 w 185"/>
              <a:gd name="T67" fmla="*/ 152 h 152"/>
              <a:gd name="T68" fmla="*/ 185 w 185"/>
              <a:gd name="T69" fmla="*/ 148 h 152"/>
              <a:gd name="T70" fmla="*/ 185 w 185"/>
              <a:gd name="T71" fmla="*/ 4 h 152"/>
              <a:gd name="T72" fmla="*/ 181 w 185"/>
              <a:gd name="T73" fmla="*/ 0 h 152"/>
              <a:gd name="T74" fmla="*/ 177 w 185"/>
              <a:gd name="T75" fmla="*/ 144 h 152"/>
              <a:gd name="T76" fmla="*/ 160 w 185"/>
              <a:gd name="T77" fmla="*/ 144 h 152"/>
              <a:gd name="T78" fmla="*/ 160 w 185"/>
              <a:gd name="T79" fmla="*/ 9 h 152"/>
              <a:gd name="T80" fmla="*/ 177 w 185"/>
              <a:gd name="T81" fmla="*/ 9 h 152"/>
              <a:gd name="T82" fmla="*/ 177 w 185"/>
              <a:gd name="T83" fmla="*/ 144 h 152"/>
              <a:gd name="T84" fmla="*/ 130 w 185"/>
              <a:gd name="T85" fmla="*/ 68 h 152"/>
              <a:gd name="T86" fmla="*/ 105 w 185"/>
              <a:gd name="T87" fmla="*/ 68 h 152"/>
              <a:gd name="T88" fmla="*/ 101 w 185"/>
              <a:gd name="T89" fmla="*/ 72 h 152"/>
              <a:gd name="T90" fmla="*/ 101 w 185"/>
              <a:gd name="T91" fmla="*/ 148 h 152"/>
              <a:gd name="T92" fmla="*/ 105 w 185"/>
              <a:gd name="T93" fmla="*/ 152 h 152"/>
              <a:gd name="T94" fmla="*/ 130 w 185"/>
              <a:gd name="T95" fmla="*/ 152 h 152"/>
              <a:gd name="T96" fmla="*/ 135 w 185"/>
              <a:gd name="T97" fmla="*/ 148 h 152"/>
              <a:gd name="T98" fmla="*/ 135 w 185"/>
              <a:gd name="T99" fmla="*/ 72 h 152"/>
              <a:gd name="T100" fmla="*/ 130 w 185"/>
              <a:gd name="T101" fmla="*/ 68 h 152"/>
              <a:gd name="T102" fmla="*/ 126 w 185"/>
              <a:gd name="T103" fmla="*/ 144 h 152"/>
              <a:gd name="T104" fmla="*/ 109 w 185"/>
              <a:gd name="T105" fmla="*/ 144 h 152"/>
              <a:gd name="T106" fmla="*/ 109 w 185"/>
              <a:gd name="T107" fmla="*/ 76 h 152"/>
              <a:gd name="T108" fmla="*/ 126 w 185"/>
              <a:gd name="T109" fmla="*/ 76 h 152"/>
              <a:gd name="T110" fmla="*/ 126 w 185"/>
              <a:gd name="T111" fmla="*/ 14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5" h="152">
                <a:moveTo>
                  <a:pt x="29" y="93"/>
                </a:moveTo>
                <a:cubicBezTo>
                  <a:pt x="4" y="93"/>
                  <a:pt x="4" y="93"/>
                  <a:pt x="4" y="93"/>
                </a:cubicBezTo>
                <a:cubicBezTo>
                  <a:pt x="1" y="93"/>
                  <a:pt x="0" y="95"/>
                  <a:pt x="0" y="9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0"/>
                  <a:pt x="1" y="152"/>
                  <a:pt x="4" y="152"/>
                </a:cubicBezTo>
                <a:cubicBezTo>
                  <a:pt x="29" y="152"/>
                  <a:pt x="29" y="152"/>
                  <a:pt x="29" y="152"/>
                </a:cubicBezTo>
                <a:cubicBezTo>
                  <a:pt x="31" y="152"/>
                  <a:pt x="33" y="150"/>
                  <a:pt x="33" y="148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5"/>
                  <a:pt x="31" y="93"/>
                  <a:pt x="29" y="93"/>
                </a:cubicBezTo>
                <a:close/>
                <a:moveTo>
                  <a:pt x="25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01"/>
                  <a:pt x="8" y="101"/>
                  <a:pt x="8" y="101"/>
                </a:cubicBezTo>
                <a:cubicBezTo>
                  <a:pt x="25" y="101"/>
                  <a:pt x="25" y="101"/>
                  <a:pt x="25" y="101"/>
                </a:cubicBezTo>
                <a:lnTo>
                  <a:pt x="25" y="144"/>
                </a:lnTo>
                <a:close/>
                <a:moveTo>
                  <a:pt x="80" y="17"/>
                </a:moveTo>
                <a:cubicBezTo>
                  <a:pt x="54" y="17"/>
                  <a:pt x="54" y="17"/>
                  <a:pt x="54" y="17"/>
                </a:cubicBezTo>
                <a:cubicBezTo>
                  <a:pt x="52" y="17"/>
                  <a:pt x="50" y="19"/>
                  <a:pt x="50" y="21"/>
                </a:cubicBezTo>
                <a:cubicBezTo>
                  <a:pt x="50" y="148"/>
                  <a:pt x="50" y="148"/>
                  <a:pt x="50" y="148"/>
                </a:cubicBezTo>
                <a:cubicBezTo>
                  <a:pt x="50" y="150"/>
                  <a:pt x="52" y="152"/>
                  <a:pt x="54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82" y="152"/>
                  <a:pt x="84" y="150"/>
                  <a:pt x="84" y="148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19"/>
                  <a:pt x="82" y="17"/>
                  <a:pt x="80" y="17"/>
                </a:cubicBezTo>
                <a:close/>
                <a:moveTo>
                  <a:pt x="76" y="144"/>
                </a:moveTo>
                <a:cubicBezTo>
                  <a:pt x="59" y="144"/>
                  <a:pt x="59" y="144"/>
                  <a:pt x="59" y="144"/>
                </a:cubicBezTo>
                <a:cubicBezTo>
                  <a:pt x="59" y="25"/>
                  <a:pt x="59" y="25"/>
                  <a:pt x="59" y="25"/>
                </a:cubicBezTo>
                <a:cubicBezTo>
                  <a:pt x="76" y="25"/>
                  <a:pt x="76" y="25"/>
                  <a:pt x="76" y="25"/>
                </a:cubicBezTo>
                <a:lnTo>
                  <a:pt x="76" y="144"/>
                </a:lnTo>
                <a:close/>
                <a:moveTo>
                  <a:pt x="181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1" y="2"/>
                  <a:pt x="151" y="4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1" y="150"/>
                  <a:pt x="153" y="152"/>
                  <a:pt x="156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3" y="152"/>
                  <a:pt x="185" y="150"/>
                  <a:pt x="185" y="148"/>
                </a:cubicBezTo>
                <a:cubicBezTo>
                  <a:pt x="185" y="4"/>
                  <a:pt x="185" y="4"/>
                  <a:pt x="185" y="4"/>
                </a:cubicBezTo>
                <a:cubicBezTo>
                  <a:pt x="185" y="2"/>
                  <a:pt x="183" y="0"/>
                  <a:pt x="181" y="0"/>
                </a:cubicBezTo>
                <a:close/>
                <a:moveTo>
                  <a:pt x="177" y="144"/>
                </a:moveTo>
                <a:cubicBezTo>
                  <a:pt x="160" y="144"/>
                  <a:pt x="160" y="144"/>
                  <a:pt x="160" y="144"/>
                </a:cubicBezTo>
                <a:cubicBezTo>
                  <a:pt x="160" y="9"/>
                  <a:pt x="160" y="9"/>
                  <a:pt x="160" y="9"/>
                </a:cubicBezTo>
                <a:cubicBezTo>
                  <a:pt x="177" y="9"/>
                  <a:pt x="177" y="9"/>
                  <a:pt x="177" y="9"/>
                </a:cubicBezTo>
                <a:lnTo>
                  <a:pt x="177" y="144"/>
                </a:lnTo>
                <a:close/>
                <a:moveTo>
                  <a:pt x="130" y="68"/>
                </a:moveTo>
                <a:cubicBezTo>
                  <a:pt x="105" y="68"/>
                  <a:pt x="105" y="68"/>
                  <a:pt x="105" y="68"/>
                </a:cubicBezTo>
                <a:cubicBezTo>
                  <a:pt x="103" y="68"/>
                  <a:pt x="101" y="70"/>
                  <a:pt x="101" y="72"/>
                </a:cubicBezTo>
                <a:cubicBezTo>
                  <a:pt x="101" y="148"/>
                  <a:pt x="101" y="148"/>
                  <a:pt x="101" y="148"/>
                </a:cubicBezTo>
                <a:cubicBezTo>
                  <a:pt x="101" y="150"/>
                  <a:pt x="103" y="152"/>
                  <a:pt x="105" y="152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33" y="152"/>
                  <a:pt x="135" y="150"/>
                  <a:pt x="135" y="148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70"/>
                  <a:pt x="133" y="68"/>
                  <a:pt x="130" y="68"/>
                </a:cubicBezTo>
                <a:close/>
                <a:moveTo>
                  <a:pt x="126" y="144"/>
                </a:moveTo>
                <a:cubicBezTo>
                  <a:pt x="109" y="144"/>
                  <a:pt x="109" y="144"/>
                  <a:pt x="109" y="144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26" y="76"/>
                  <a:pt x="126" y="76"/>
                  <a:pt x="126" y="76"/>
                </a:cubicBezTo>
                <a:lnTo>
                  <a:pt x="126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8EAC30-9CF4-4132-9740-CD406B992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37" y="4641438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150655" cy="499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0117" y="2072513"/>
            <a:ext cx="5531005" cy="3471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D5778-A993-9F43-8192-3C87FB4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17" y="2072513"/>
            <a:ext cx="5553659" cy="34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bar Light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bar Dark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44108</TotalTime>
  <Words>301</Words>
  <Application>Microsoft Macintosh PowerPoint</Application>
  <PresentationFormat>Widescreen</PresentationFormat>
  <Paragraphs>152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Helvetica Light</vt:lpstr>
      <vt:lpstr>Noto Sans</vt:lpstr>
      <vt:lpstr>Raleway</vt:lpstr>
      <vt:lpstr>Roboto Light</vt:lpstr>
      <vt:lpstr>Roboto Medium</vt:lpstr>
      <vt:lpstr>Roboto Thin</vt:lpstr>
      <vt:lpstr>Blank</vt:lpstr>
      <vt:lpstr>Basic with Circle</vt:lpstr>
      <vt:lpstr>Headerbar Light</vt:lpstr>
      <vt:lpstr>Headerbar Dark</vt:lpstr>
      <vt:lpstr>Headerline</vt:lpstr>
      <vt:lpstr>PowerPoint Presentation</vt:lpstr>
      <vt:lpstr>PowerPoint Presentation</vt:lpstr>
      <vt:lpstr>PowerPoint Presentation</vt:lpstr>
      <vt:lpstr>PowerPoint Presentation</vt:lpstr>
      <vt:lpstr>Technologies utilisées</vt:lpstr>
      <vt:lpstr>Architecture du projet</vt:lpstr>
      <vt:lpstr>PowerPoint Presentation</vt:lpstr>
      <vt:lpstr>PowerPoint Presentation</vt:lpstr>
      <vt:lpstr>PowerPoint Presentation</vt:lpstr>
      <vt:lpstr>PowerPoint Presentation</vt:lpstr>
      <vt:lpstr>Difficultés rencontrées</vt:lpstr>
      <vt:lpstr>Bugs connus</vt:lpstr>
      <vt:lpstr>Améliorations possibles</vt:lpstr>
      <vt:lpstr>Travail en groupe</vt:lpstr>
      <vt:lpstr>Conclusion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Gonzalez Lopez Daniel</cp:lastModifiedBy>
  <cp:revision>649</cp:revision>
  <dcterms:created xsi:type="dcterms:W3CDTF">2015-05-30T00:46:15Z</dcterms:created>
  <dcterms:modified xsi:type="dcterms:W3CDTF">2018-05-28T11:17:41Z</dcterms:modified>
</cp:coreProperties>
</file>