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370E-6FEE-4E3D-8FB6-30821EE8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MoneyThoring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DA072-3412-4F52-9550-283FFF9CE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694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9A8C1-8A3C-4227-8526-3BBAC44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0B368-E356-42F5-AC58-20AD448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GUI</a:t>
            </a:r>
          </a:p>
          <a:p>
            <a:r>
              <a:rPr lang="fr-CH" dirty="0"/>
              <a:t>BLL</a:t>
            </a:r>
          </a:p>
          <a:p>
            <a:r>
              <a:rPr lang="fr-CH" dirty="0"/>
              <a:t>DAL</a:t>
            </a:r>
          </a:p>
          <a:p>
            <a:r>
              <a:rPr lang="fr-CH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7402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0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JavaFX</a:t>
            </a:r>
          </a:p>
          <a:p>
            <a:r>
              <a:rPr lang="fr-CH" dirty="0" err="1"/>
              <a:t>Jfoenix</a:t>
            </a:r>
            <a:r>
              <a:rPr lang="fr-CH" dirty="0"/>
              <a:t> </a:t>
            </a:r>
          </a:p>
          <a:p>
            <a:r>
              <a:rPr lang="fr-CH" dirty="0"/>
              <a:t>Difficulté technique rencontrées </a:t>
            </a:r>
          </a:p>
          <a:p>
            <a:pPr lvl="1"/>
            <a:r>
              <a:rPr lang="fr-CH" dirty="0"/>
              <a:t>Interaction entre les fenêtres</a:t>
            </a:r>
          </a:p>
          <a:p>
            <a:r>
              <a:rPr lang="fr-CH" dirty="0"/>
              <a:t>Retard </a:t>
            </a:r>
          </a:p>
        </p:txBody>
      </p:sp>
    </p:spTree>
    <p:extLst>
      <p:ext uri="{BB962C8B-B14F-4D97-AF65-F5344CB8AC3E}">
        <p14:creationId xmlns:p14="http://schemas.microsoft.com/office/powerpoint/2010/main" val="4032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46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5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898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6661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7</TotalTime>
  <Words>25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Dividende</vt:lpstr>
      <vt:lpstr>MoneyThoring</vt:lpstr>
      <vt:lpstr>Table des matières</vt:lpstr>
      <vt:lpstr>Introduction</vt:lpstr>
      <vt:lpstr>GUI</vt:lpstr>
      <vt:lpstr>BLL</vt:lpstr>
      <vt:lpstr>DAL</vt:lpstr>
      <vt:lpstr>DB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MoneyThoring</dc:title>
  <dc:creator>francois burgener</dc:creator>
  <cp:lastModifiedBy>francois burgener</cp:lastModifiedBy>
  <cp:revision>1</cp:revision>
  <dcterms:created xsi:type="dcterms:W3CDTF">2018-04-15T12:57:35Z</dcterms:created>
  <dcterms:modified xsi:type="dcterms:W3CDTF">2018-04-15T13:05:16Z</dcterms:modified>
</cp:coreProperties>
</file>