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6" r:id="rId8"/>
    <p:sldId id="265" r:id="rId9"/>
    <p:sldId id="267" r:id="rId10"/>
    <p:sldId id="262" r:id="rId11"/>
    <p:sldId id="261" r:id="rId12"/>
    <p:sldId id="260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370E-6FEE-4E3D-8FB6-30821EE8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MoneyThoring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DA072-3412-4F52-9550-283FFF9CE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694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6BFC20-32D7-4139-B07F-D89E6742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10" y="576960"/>
            <a:ext cx="8084293" cy="5967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CFD9E-5791-4ACD-A7D1-750014253447}"/>
              </a:ext>
            </a:extLst>
          </p:cNvPr>
          <p:cNvSpPr txBox="1"/>
          <p:nvPr/>
        </p:nvSpPr>
        <p:spPr>
          <a:xfrm>
            <a:off x="7954578" y="2729481"/>
            <a:ext cx="2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trigger (before delete)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A0A2296-BF42-4872-9EE0-F5FDB22D56A0}"/>
              </a:ext>
            </a:extLst>
          </p:cNvPr>
          <p:cNvCxnSpPr/>
          <p:nvPr/>
        </p:nvCxnSpPr>
        <p:spPr>
          <a:xfrm flipH="1">
            <a:off x="6935821" y="2937753"/>
            <a:ext cx="8560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B4562B4-99A3-4C7E-A504-5AC49BF070D9}"/>
              </a:ext>
            </a:extLst>
          </p:cNvPr>
          <p:cNvSpPr txBox="1"/>
          <p:nvPr/>
        </p:nvSpPr>
        <p:spPr>
          <a:xfrm>
            <a:off x="9006491" y="3580274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event (every day)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F9343D-6F5D-48FB-B277-9E7A3F65ACB9}"/>
              </a:ext>
            </a:extLst>
          </p:cNvPr>
          <p:cNvCxnSpPr>
            <a:cxnSpLocks/>
          </p:cNvCxnSpPr>
          <p:nvPr/>
        </p:nvCxnSpPr>
        <p:spPr>
          <a:xfrm flipH="1">
            <a:off x="9418182" y="3974456"/>
            <a:ext cx="376449" cy="56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8C4BB-427E-48D4-AA04-EC8087B54DF4}"/>
              </a:ext>
            </a:extLst>
          </p:cNvPr>
          <p:cNvSpPr txBox="1"/>
          <p:nvPr/>
        </p:nvSpPr>
        <p:spPr>
          <a:xfrm>
            <a:off x="581192" y="5277221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event (every day)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0532C1-A0B1-4A3A-BDAE-EA7F66576B44}"/>
              </a:ext>
            </a:extLst>
          </p:cNvPr>
          <p:cNvCxnSpPr>
            <a:cxnSpLocks/>
          </p:cNvCxnSpPr>
          <p:nvPr/>
        </p:nvCxnSpPr>
        <p:spPr>
          <a:xfrm>
            <a:off x="2371169" y="5461887"/>
            <a:ext cx="961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8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2C0E5A-3F8B-429E-9CD7-993B7E4C5D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01208"/>
            <a:ext cx="3603182" cy="323687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168453-5055-43DA-AF19-306AFA500265}"/>
              </a:ext>
            </a:extLst>
          </p:cNvPr>
          <p:cNvSpPr txBox="1">
            <a:spLocks/>
          </p:cNvSpPr>
          <p:nvPr/>
        </p:nvSpPr>
        <p:spPr>
          <a:xfrm>
            <a:off x="4858327" y="2180496"/>
            <a:ext cx="6752480" cy="422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Ce qui a été fait au nivaux de l’accès aux données</a:t>
            </a:r>
          </a:p>
          <a:p>
            <a:pPr lvl="1"/>
            <a:r>
              <a:rPr lang="fr-CH" dirty="0"/>
              <a:t>Deux entités fonctionnelles (</a:t>
            </a:r>
            <a:r>
              <a:rPr lang="fr-CH" dirty="0" err="1"/>
              <a:t>Postgre</a:t>
            </a:r>
            <a:r>
              <a:rPr lang="fr-CH" dirty="0"/>
              <a:t> et Derby)</a:t>
            </a:r>
          </a:p>
          <a:p>
            <a:pPr lvl="1"/>
            <a:r>
              <a:rPr lang="fr-CH" dirty="0"/>
              <a:t>Une relation fonctionnelle dans les couches inférieures.</a:t>
            </a:r>
          </a:p>
          <a:p>
            <a:r>
              <a:rPr lang="fr-CH" dirty="0"/>
              <a:t>Les difficultés rencontrée</a:t>
            </a:r>
          </a:p>
          <a:p>
            <a:pPr lvl="1"/>
            <a:r>
              <a:rPr lang="fr-CH" b="1" dirty="0"/>
              <a:t>Génération avec </a:t>
            </a:r>
            <a:r>
              <a:rPr lang="fr-CH" b="1" dirty="0" err="1"/>
              <a:t>Hibernate</a:t>
            </a:r>
            <a:endParaRPr lang="fr-CH" b="1" dirty="0"/>
          </a:p>
          <a:p>
            <a:pPr lvl="1"/>
            <a:r>
              <a:rPr lang="fr-CH" dirty="0"/>
              <a:t>Configuration </a:t>
            </a:r>
            <a:r>
              <a:rPr lang="fr-CH" dirty="0" err="1"/>
              <a:t>mapping</a:t>
            </a:r>
            <a:endParaRPr lang="fr-CH" dirty="0"/>
          </a:p>
          <a:p>
            <a:pPr lvl="1"/>
            <a:r>
              <a:rPr lang="fr-CH" dirty="0"/>
              <a:t>Problèmes d’incrément d’ID avec Derby</a:t>
            </a:r>
          </a:p>
          <a:p>
            <a:r>
              <a:rPr lang="fr-CH" dirty="0"/>
              <a:t>Retard</a:t>
            </a:r>
          </a:p>
          <a:p>
            <a:pPr lvl="1"/>
            <a:r>
              <a:rPr lang="fr-CH" dirty="0"/>
              <a:t>12h (2 semaines – 6h / semaine)</a:t>
            </a:r>
          </a:p>
          <a:p>
            <a:pPr lvl="1"/>
            <a:r>
              <a:rPr lang="fr-CH" b="1" dirty="0"/>
              <a:t>Génération avec </a:t>
            </a:r>
            <a:r>
              <a:rPr lang="fr-CH" b="1" dirty="0" err="1"/>
              <a:t>Hibernate</a:t>
            </a:r>
            <a:endParaRPr lang="fr-CH" b="1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757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techniques rencontrées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Aucune en particulier</a:t>
            </a:r>
          </a:p>
          <a:p>
            <a:pPr>
              <a:lnSpc>
                <a:spcPct val="150000"/>
              </a:lnSpc>
            </a:pPr>
            <a:r>
              <a:rPr lang="fr-CH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8h (~1 semaine)</a:t>
            </a:r>
          </a:p>
        </p:txBody>
      </p:sp>
    </p:spTree>
    <p:extLst>
      <p:ext uri="{BB962C8B-B14F-4D97-AF65-F5344CB8AC3E}">
        <p14:creationId xmlns:p14="http://schemas.microsoft.com/office/powerpoint/2010/main" val="91046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rencontrées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Quelques problèmes de communication dans les semaines de lancement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Difficultés à faire comprendre l’importance d’avancer sur le rapport en parallèle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De même que pour l’utilisation des conventions de codage et des commentaires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Contenir l’avancée « explosive » de certaines personnes</a:t>
            </a:r>
          </a:p>
        </p:txBody>
      </p:sp>
    </p:spTree>
    <p:extLst>
      <p:ext uri="{BB962C8B-B14F-4D97-AF65-F5344CB8AC3E}">
        <p14:creationId xmlns:p14="http://schemas.microsoft.com/office/powerpoint/2010/main" val="198524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plus gros est passé</a:t>
            </a:r>
          </a:p>
          <a:p>
            <a:pPr lvl="1"/>
            <a:r>
              <a:rPr lang="fr-CH" dirty="0" err="1"/>
              <a:t>JavaFX</a:t>
            </a:r>
            <a:r>
              <a:rPr lang="fr-CH" dirty="0"/>
              <a:t> s’accélère</a:t>
            </a:r>
          </a:p>
          <a:p>
            <a:pPr lvl="1"/>
            <a:r>
              <a:rPr lang="fr-CH" dirty="0" err="1"/>
              <a:t>Hibernate</a:t>
            </a:r>
            <a:r>
              <a:rPr lang="fr-CH" dirty="0"/>
              <a:t> commence à donner des résultats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6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9A8C1-8A3C-4227-8526-3BBAC44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B368-E356-42F5-AC58-20AD44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fr-CH" dirty="0"/>
              <a:t>GUI (</a:t>
            </a:r>
            <a:r>
              <a:rPr lang="fr-CH" dirty="0" err="1"/>
              <a:t>Graphical</a:t>
            </a:r>
            <a:r>
              <a:rPr lang="fr-CH" dirty="0"/>
              <a:t> User Interface)</a:t>
            </a:r>
          </a:p>
          <a:p>
            <a:pPr>
              <a:lnSpc>
                <a:spcPct val="150000"/>
              </a:lnSpc>
            </a:pPr>
            <a:r>
              <a:rPr lang="fr-CH" dirty="0"/>
              <a:t>DB (</a:t>
            </a:r>
            <a:r>
              <a:rPr lang="fr-CH" dirty="0" err="1"/>
              <a:t>Database</a:t>
            </a:r>
            <a:r>
              <a:rPr lang="fr-CH" dirty="0"/>
              <a:t>)</a:t>
            </a:r>
          </a:p>
          <a:p>
            <a:pPr>
              <a:lnSpc>
                <a:spcPct val="150000"/>
              </a:lnSpc>
            </a:pPr>
            <a:r>
              <a:rPr lang="fr-CH" dirty="0"/>
              <a:t>DAL (Data Access Layer)</a:t>
            </a:r>
          </a:p>
          <a:p>
            <a:pPr>
              <a:lnSpc>
                <a:spcPct val="150000"/>
              </a:lnSpc>
            </a:pPr>
            <a:r>
              <a:rPr lang="fr-CH" dirty="0"/>
              <a:t>BLL (Business </a:t>
            </a:r>
            <a:r>
              <a:rPr lang="fr-CH" dirty="0" err="1"/>
              <a:t>Logic</a:t>
            </a:r>
            <a:r>
              <a:rPr lang="fr-CH" dirty="0"/>
              <a:t> Layer)</a:t>
            </a:r>
          </a:p>
          <a:p>
            <a:pPr>
              <a:lnSpc>
                <a:spcPct val="150000"/>
              </a:lnSpc>
            </a:pPr>
            <a:r>
              <a:rPr lang="fr-CH" dirty="0"/>
              <a:t>Gestion d’équipe</a:t>
            </a:r>
          </a:p>
          <a:p>
            <a:pPr>
              <a:lnSpc>
                <a:spcPct val="150000"/>
              </a:lnSpc>
            </a:pPr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02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CH" dirty="0"/>
              <a:t>Gestionnaire de budget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H" dirty="0"/>
              <a:t>Fonctionnalité En ligne / hors ligne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H" dirty="0"/>
              <a:t>Simplicité pour suivre ses entrées et sorties d’argent</a:t>
            </a:r>
          </a:p>
        </p:txBody>
      </p:sp>
    </p:spTree>
    <p:extLst>
      <p:ext uri="{BB962C8B-B14F-4D97-AF65-F5344CB8AC3E}">
        <p14:creationId xmlns:p14="http://schemas.microsoft.com/office/powerpoint/2010/main" val="36160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Approches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GUI</a:t>
            </a:r>
          </a:p>
          <a:p>
            <a:pPr lvl="1">
              <a:lnSpc>
                <a:spcPct val="150000"/>
              </a:lnSpc>
            </a:pPr>
            <a:r>
              <a:rPr lang="fr-CH" dirty="0" err="1"/>
              <a:t>JavaFX</a:t>
            </a:r>
            <a:endParaRPr lang="fr-CH" dirty="0"/>
          </a:p>
          <a:p>
            <a:pPr lvl="1">
              <a:lnSpc>
                <a:spcPct val="150000"/>
              </a:lnSpc>
            </a:pPr>
            <a:r>
              <a:rPr lang="fr-CH" dirty="0" err="1"/>
              <a:t>Jfoenix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DAL</a:t>
            </a:r>
          </a:p>
          <a:p>
            <a:pPr lvl="1">
              <a:lnSpc>
                <a:spcPct val="150000"/>
              </a:lnSpc>
            </a:pPr>
            <a:r>
              <a:rPr lang="fr-CH" dirty="0" err="1"/>
              <a:t>Hibernate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DB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PostgreSQL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Derby</a:t>
            </a:r>
          </a:p>
        </p:txBody>
      </p:sp>
    </p:spTree>
    <p:extLst>
      <p:ext uri="{BB962C8B-B14F-4D97-AF65-F5344CB8AC3E}">
        <p14:creationId xmlns:p14="http://schemas.microsoft.com/office/powerpoint/2010/main" val="953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techniques rencontrées 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Interaction entre les fenêtres</a:t>
            </a:r>
          </a:p>
          <a:p>
            <a:pPr>
              <a:lnSpc>
                <a:spcPct val="150000"/>
              </a:lnSpc>
            </a:pPr>
            <a:r>
              <a:rPr lang="fr-CH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12h (6h par personne ~ 1 semaine par personne)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Interaction entre fenêtres pas encore au point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Une fenêtres</a:t>
            </a:r>
          </a:p>
        </p:txBody>
      </p:sp>
    </p:spTree>
    <p:extLst>
      <p:ext uri="{BB962C8B-B14F-4D97-AF65-F5344CB8AC3E}">
        <p14:creationId xmlns:p14="http://schemas.microsoft.com/office/powerpoint/2010/main" val="4032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4AC25F-361E-4493-B439-3820C45E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121" y="2209698"/>
            <a:ext cx="5955757" cy="3946146"/>
          </a:xfrm>
        </p:spPr>
      </p:pic>
    </p:spTree>
    <p:extLst>
      <p:ext uri="{BB962C8B-B14F-4D97-AF65-F5344CB8AC3E}">
        <p14:creationId xmlns:p14="http://schemas.microsoft.com/office/powerpoint/2010/main" val="15052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94152FB-946E-4EE8-8617-6150F70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36935"/>
            <a:ext cx="5364000" cy="3554060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A627EDF-5D16-4621-AEC2-A6AAABD3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0" y="2236933"/>
            <a:ext cx="5364000" cy="35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95C0-4A3E-4099-886C-D17134B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F92266F-D24B-4947-A420-B88959C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69652"/>
            <a:ext cx="5362408" cy="3793619"/>
          </a:xfr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7A894C-B20E-4899-9A94-18A498AC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8147"/>
            <a:ext cx="5514808" cy="38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Difficultés techniques rencontrées 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Adaptations des procédures vers les bases choisies</a:t>
            </a:r>
          </a:p>
          <a:p>
            <a:pPr>
              <a:lnSpc>
                <a:spcPct val="150000"/>
              </a:lnSpc>
            </a:pPr>
            <a:r>
              <a:rPr lang="fr-CH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CH" b="1" dirty="0"/>
              <a:t>Procédures pas encore testées, mises en attente pour le moment</a:t>
            </a:r>
          </a:p>
        </p:txBody>
      </p:sp>
    </p:spTree>
    <p:extLst>
      <p:ext uri="{BB962C8B-B14F-4D97-AF65-F5344CB8AC3E}">
        <p14:creationId xmlns:p14="http://schemas.microsoft.com/office/powerpoint/2010/main" val="1751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248</TotalTime>
  <Words>254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Dividende</vt:lpstr>
      <vt:lpstr>MoneyThoring</vt:lpstr>
      <vt:lpstr>Table des matières</vt:lpstr>
      <vt:lpstr>Introduction</vt:lpstr>
      <vt:lpstr>Approches technologiques</vt:lpstr>
      <vt:lpstr>GUI</vt:lpstr>
      <vt:lpstr>GUI</vt:lpstr>
      <vt:lpstr>GUI</vt:lpstr>
      <vt:lpstr>GUI</vt:lpstr>
      <vt:lpstr>DB</vt:lpstr>
      <vt:lpstr>DB</vt:lpstr>
      <vt:lpstr>DAL</vt:lpstr>
      <vt:lpstr>BLL</vt:lpstr>
      <vt:lpstr>Gestion d’équipe</vt:lpstr>
      <vt:lpstr>Conclusion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MoneyThoring</dc:title>
  <dc:creator>francois burgener</dc:creator>
  <cp:lastModifiedBy>Gonzalez Lopez Daniel</cp:lastModifiedBy>
  <cp:revision>28</cp:revision>
  <dcterms:created xsi:type="dcterms:W3CDTF">2018-04-15T12:57:35Z</dcterms:created>
  <dcterms:modified xsi:type="dcterms:W3CDTF">2018-04-16T13:03:47Z</dcterms:modified>
</cp:coreProperties>
</file>