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2370E-6FEE-4E3D-8FB6-30821EE8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MoneyThoring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6DA072-3412-4F52-9550-283FFF9CE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694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66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9A8C1-8A3C-4227-8526-3BBAC44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0B368-E356-42F5-AC58-20AD4481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GUI</a:t>
            </a:r>
          </a:p>
          <a:p>
            <a:r>
              <a:rPr lang="fr-CH" dirty="0"/>
              <a:t>BLL</a:t>
            </a:r>
          </a:p>
          <a:p>
            <a:r>
              <a:rPr lang="fr-CH" dirty="0"/>
              <a:t>DAL</a:t>
            </a:r>
          </a:p>
          <a:p>
            <a:r>
              <a:rPr lang="fr-CH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74025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97233-57BA-40DD-A2E3-A071EA32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970F5-BAE3-4776-A203-043C8CE0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60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JavaFX</a:t>
            </a:r>
          </a:p>
          <a:p>
            <a:r>
              <a:rPr lang="fr-CH" dirty="0" err="1"/>
              <a:t>Jfoenix</a:t>
            </a:r>
            <a:r>
              <a:rPr lang="fr-CH" dirty="0"/>
              <a:t> </a:t>
            </a:r>
          </a:p>
          <a:p>
            <a:r>
              <a:rPr lang="fr-CH" dirty="0"/>
              <a:t>Difficulté technique rencontrées </a:t>
            </a:r>
          </a:p>
          <a:p>
            <a:pPr lvl="1"/>
            <a:r>
              <a:rPr lang="fr-CH" dirty="0"/>
              <a:t>Interaction entre les fenêtres</a:t>
            </a:r>
          </a:p>
          <a:p>
            <a:r>
              <a:rPr lang="fr-CH" dirty="0"/>
              <a:t>Retard </a:t>
            </a:r>
          </a:p>
        </p:txBody>
      </p:sp>
    </p:spTree>
    <p:extLst>
      <p:ext uri="{BB962C8B-B14F-4D97-AF65-F5344CB8AC3E}">
        <p14:creationId xmlns:p14="http://schemas.microsoft.com/office/powerpoint/2010/main" val="4032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9" name="Espace réservé du contenu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24AC25F-361E-4493-B439-3820C45E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91910"/>
            <a:ext cx="3670189" cy="2431782"/>
          </a:xfrm>
        </p:spPr>
      </p:pic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94152FB-946E-4EE8-8617-6150F70E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04" y="2491910"/>
            <a:ext cx="3670191" cy="2431782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A627EDF-5D16-4621-AEC2-A6AAABD38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70" y="2491910"/>
            <a:ext cx="3670189" cy="24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5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C95C0-4A3E-4099-886C-D17134B9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pic>
        <p:nvPicPr>
          <p:cNvPr id="5" name="Espace réservé du contenu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F92266F-D24B-4947-A420-B88959CC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69653"/>
            <a:ext cx="4481034" cy="3170094"/>
          </a:xfrm>
        </p:spPr>
      </p:pic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7A894C-B20E-4899-9A94-18A498AC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08" y="2268147"/>
            <a:ext cx="4581200" cy="31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46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75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8A96-B86C-4114-A986-B602366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887E1-ECBA-41FE-971D-C53FDBDE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89883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46</TotalTime>
  <Words>27</Words>
  <Application>Microsoft Office PowerPoint</Application>
  <PresentationFormat>Grand écran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Dividende</vt:lpstr>
      <vt:lpstr>MoneyThoring</vt:lpstr>
      <vt:lpstr>Table des matières</vt:lpstr>
      <vt:lpstr>Introduction</vt:lpstr>
      <vt:lpstr>GUI</vt:lpstr>
      <vt:lpstr>GUI</vt:lpstr>
      <vt:lpstr>GUI</vt:lpstr>
      <vt:lpstr>BLL</vt:lpstr>
      <vt:lpstr>DAL</vt:lpstr>
      <vt:lpstr>DB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MoneyThoring</dc:title>
  <dc:creator>francois burgener</dc:creator>
  <cp:lastModifiedBy>Burgener François</cp:lastModifiedBy>
  <cp:revision>4</cp:revision>
  <dcterms:created xsi:type="dcterms:W3CDTF">2018-04-15T12:57:35Z</dcterms:created>
  <dcterms:modified xsi:type="dcterms:W3CDTF">2018-04-15T16:05:23Z</dcterms:modified>
</cp:coreProperties>
</file>