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370E-6FEE-4E3D-8FB6-30821EE8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MoneyThoring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DA072-3412-4F52-9550-283FFF9CE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694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46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6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9A8C1-8A3C-4227-8526-3BBAC44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B368-E356-42F5-AC58-20AD44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GUI</a:t>
            </a:r>
          </a:p>
          <a:p>
            <a:r>
              <a:rPr lang="fr-CH" dirty="0"/>
              <a:t>DB</a:t>
            </a:r>
          </a:p>
          <a:p>
            <a:r>
              <a:rPr lang="fr-CH" dirty="0"/>
              <a:t>DAL</a:t>
            </a:r>
          </a:p>
          <a:p>
            <a:r>
              <a:rPr lang="fr-CH" dirty="0"/>
              <a:t>BLL</a:t>
            </a:r>
          </a:p>
        </p:txBody>
      </p:sp>
    </p:spTree>
    <p:extLst>
      <p:ext uri="{BB962C8B-B14F-4D97-AF65-F5344CB8AC3E}">
        <p14:creationId xmlns:p14="http://schemas.microsoft.com/office/powerpoint/2010/main" val="17402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0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JavaFX</a:t>
            </a:r>
          </a:p>
          <a:p>
            <a:r>
              <a:rPr lang="fr-CH" dirty="0" err="1"/>
              <a:t>Jfoenix</a:t>
            </a:r>
            <a:r>
              <a:rPr lang="fr-CH" dirty="0"/>
              <a:t> </a:t>
            </a:r>
          </a:p>
          <a:p>
            <a:r>
              <a:rPr lang="fr-CH" dirty="0"/>
              <a:t>Difficultés techniques rencontrées </a:t>
            </a:r>
          </a:p>
          <a:p>
            <a:pPr lvl="1"/>
            <a:r>
              <a:rPr lang="fr-CH" dirty="0"/>
              <a:t>Interaction entre les fenêtres</a:t>
            </a:r>
          </a:p>
          <a:p>
            <a:r>
              <a:rPr lang="fr-CH" dirty="0"/>
              <a:t>Retard </a:t>
            </a:r>
          </a:p>
        </p:txBody>
      </p:sp>
    </p:spTree>
    <p:extLst>
      <p:ext uri="{BB962C8B-B14F-4D97-AF65-F5344CB8AC3E}">
        <p14:creationId xmlns:p14="http://schemas.microsoft.com/office/powerpoint/2010/main" val="4032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4AC25F-361E-4493-B439-3820C45E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121" y="2209698"/>
            <a:ext cx="5955757" cy="3946146"/>
          </a:xfrm>
        </p:spPr>
      </p:pic>
    </p:spTree>
    <p:extLst>
      <p:ext uri="{BB962C8B-B14F-4D97-AF65-F5344CB8AC3E}">
        <p14:creationId xmlns:p14="http://schemas.microsoft.com/office/powerpoint/2010/main" val="150525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94152FB-946E-4EE8-8617-6150F70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36935"/>
            <a:ext cx="5364000" cy="3554060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A627EDF-5D16-4621-AEC2-A6AAABD3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0" y="2236933"/>
            <a:ext cx="5364000" cy="35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95C0-4A3E-4099-886C-D17134B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F92266F-D24B-4947-A420-B88959C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69652"/>
            <a:ext cx="5362408" cy="3793619"/>
          </a:xfr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7A894C-B20E-4899-9A94-18A498AC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8147"/>
            <a:ext cx="5514808" cy="38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6BFC20-32D7-4139-B07F-D89E6742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10" y="576960"/>
            <a:ext cx="8084293" cy="5967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CFD9E-5791-4ACD-A7D1-750014253447}"/>
              </a:ext>
            </a:extLst>
          </p:cNvPr>
          <p:cNvSpPr txBox="1"/>
          <p:nvPr/>
        </p:nvSpPr>
        <p:spPr>
          <a:xfrm>
            <a:off x="7954578" y="2729481"/>
            <a:ext cx="2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trigger (</a:t>
            </a:r>
            <a:r>
              <a:rPr lang="fr-CH" dirty="0" err="1"/>
              <a:t>before</a:t>
            </a:r>
            <a:r>
              <a:rPr lang="fr-CH" dirty="0"/>
              <a:t> </a:t>
            </a:r>
            <a:r>
              <a:rPr lang="fr-CH" dirty="0" err="1"/>
              <a:t>delete</a:t>
            </a:r>
            <a:r>
              <a:rPr lang="fr-CH" dirty="0"/>
              <a:t>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A0A2296-BF42-4872-9EE0-F5FDB22D56A0}"/>
              </a:ext>
            </a:extLst>
          </p:cNvPr>
          <p:cNvCxnSpPr/>
          <p:nvPr/>
        </p:nvCxnSpPr>
        <p:spPr>
          <a:xfrm flipH="1">
            <a:off x="6935821" y="2937753"/>
            <a:ext cx="8560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B4562B4-99A3-4C7E-A504-5AC49BF070D9}"/>
              </a:ext>
            </a:extLst>
          </p:cNvPr>
          <p:cNvSpPr txBox="1"/>
          <p:nvPr/>
        </p:nvSpPr>
        <p:spPr>
          <a:xfrm>
            <a:off x="9006491" y="3580274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event</a:t>
            </a:r>
            <a:r>
              <a:rPr lang="fr-CH" dirty="0"/>
              <a:t> (</a:t>
            </a:r>
            <a:r>
              <a:rPr lang="fr-CH" dirty="0" err="1"/>
              <a:t>every</a:t>
            </a:r>
            <a:r>
              <a:rPr lang="fr-CH" dirty="0"/>
              <a:t> </a:t>
            </a:r>
            <a:r>
              <a:rPr lang="fr-CH" dirty="0" err="1"/>
              <a:t>day</a:t>
            </a:r>
            <a:r>
              <a:rPr lang="fr-CH" dirty="0"/>
              <a:t>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F9343D-6F5D-48FB-B277-9E7A3F65ACB9}"/>
              </a:ext>
            </a:extLst>
          </p:cNvPr>
          <p:cNvCxnSpPr>
            <a:cxnSpLocks/>
          </p:cNvCxnSpPr>
          <p:nvPr/>
        </p:nvCxnSpPr>
        <p:spPr>
          <a:xfrm flipH="1">
            <a:off x="9418182" y="3974456"/>
            <a:ext cx="376449" cy="56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8C4BB-427E-48D4-AA04-EC8087B54DF4}"/>
              </a:ext>
            </a:extLst>
          </p:cNvPr>
          <p:cNvSpPr txBox="1"/>
          <p:nvPr/>
        </p:nvSpPr>
        <p:spPr>
          <a:xfrm>
            <a:off x="581192" y="5277221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event</a:t>
            </a:r>
            <a:r>
              <a:rPr lang="fr-CH" dirty="0"/>
              <a:t> (</a:t>
            </a:r>
            <a:r>
              <a:rPr lang="fr-CH" dirty="0" err="1"/>
              <a:t>every</a:t>
            </a:r>
            <a:r>
              <a:rPr lang="fr-CH" dirty="0"/>
              <a:t> </a:t>
            </a:r>
            <a:r>
              <a:rPr lang="fr-CH" dirty="0" err="1"/>
              <a:t>day</a:t>
            </a:r>
            <a:r>
              <a:rPr lang="fr-CH" dirty="0"/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0532C1-A0B1-4A3A-BDAE-EA7F66576B44}"/>
              </a:ext>
            </a:extLst>
          </p:cNvPr>
          <p:cNvCxnSpPr>
            <a:cxnSpLocks/>
          </p:cNvCxnSpPr>
          <p:nvPr/>
        </p:nvCxnSpPr>
        <p:spPr>
          <a:xfrm>
            <a:off x="2371169" y="5461887"/>
            <a:ext cx="961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5758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60</TotalTime>
  <Words>43</Words>
  <Application>Microsoft Office PowerPoint</Application>
  <PresentationFormat>Grand écran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Dividende</vt:lpstr>
      <vt:lpstr>MoneyThoring</vt:lpstr>
      <vt:lpstr>Table des matières</vt:lpstr>
      <vt:lpstr>Introduction</vt:lpstr>
      <vt:lpstr>GUI</vt:lpstr>
      <vt:lpstr>GUI</vt:lpstr>
      <vt:lpstr>GUI</vt:lpstr>
      <vt:lpstr>GUI</vt:lpstr>
      <vt:lpstr>DB</vt:lpstr>
      <vt:lpstr>DAL</vt:lpstr>
      <vt:lpstr>BLL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MoneyThoring</dc:title>
  <dc:creator>francois burgener</dc:creator>
  <cp:lastModifiedBy>Line</cp:lastModifiedBy>
  <cp:revision>9</cp:revision>
  <dcterms:created xsi:type="dcterms:W3CDTF">2018-04-15T12:57:35Z</dcterms:created>
  <dcterms:modified xsi:type="dcterms:W3CDTF">2018-04-15T22:19:12Z</dcterms:modified>
</cp:coreProperties>
</file>