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  <p:sldId id="32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0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5FD4-1B7E-F64B-B2D2-746107034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B6B05-C6E2-1C4A-B89C-134B395A2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2F74-E7B8-514A-A554-F0B14637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CD5B-A207-0A44-8EDF-C4460C2B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1789-8ECD-F24A-9C31-1EE47E7E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D2C-2A7E-1343-9A24-870158EC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A30C-383D-2C49-A55A-0967DAA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41FF-0C32-D147-BB1C-B5AF9AAE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F5B8-F45F-EE45-B85D-FAB87AAE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BDB6-1A40-0542-B331-1A4BFFE3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0B932-ECEC-614A-A979-272CBE89A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91EA9-8333-AF46-A581-313C1D6A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BBB7-5DD3-6D4C-B2D7-F13EA876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7D619-8BA5-AF4E-B93A-32A1A946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3681-6490-4346-AA2C-447E62BC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13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7C00-6EDA-884F-94DA-1C41D4D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BF43-E9E9-F84F-9422-8C2B761A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40CE-0695-3D4D-AD1B-A86F8D33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BEAB-8512-9F45-B9CE-06EB6C4C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EEBB-5E63-0647-9F01-05EE9246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4F6F-3B9E-1D44-8BC0-B89E1DFE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7656-C905-494F-A73D-AC7E61732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E7D7-90C5-D442-B7EA-3DA4EC9E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1A01-847B-D641-B9C4-D0EFE3C1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32DA-2683-9F4A-ADFD-FC769FDF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33A1-87D4-6E43-AD76-586115DD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1ECA-C7CB-F143-82E0-336A7279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8F685-EFDE-D348-B8CF-62D5F397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B153E-2CC3-6542-A05B-BF97ABFD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9F2AD-85B2-2D40-B257-7656B34A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9EE9E-EF16-7148-973D-4B67355A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37D3-E156-CD4C-B9F8-F578B238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F965-3249-B24B-965A-3B0F8C7D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ED2FA-C811-3E46-A80A-5745536D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54B9D-697B-134D-A5BC-C3CEB9499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6793B-F459-CB49-99BF-6DA29F32C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4184-6DBF-5C4A-9719-CF79A1A8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38901-77E8-1A41-A35A-0E96AC22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7804F-A347-D840-AD21-88480772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0B87-59A9-1F4C-B983-029595B6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83A-BE91-324B-A6F2-0C5ABF90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8EB1F-43CF-8C40-8B76-ED1C540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63D2C-BEA3-AD48-BDE8-C04F5033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9643B-0200-DA4C-9E06-D325510A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63B0E-591D-1345-831E-875FD0A6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5BB56-D67F-A94C-A9DE-43A8F2FC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FFAF-2637-2544-A4FF-9A01947B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4FB0-6D23-D148-9491-6CC5E093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E22D-83C0-D34B-90EB-E714ED1B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FB94D-D41A-4C42-A840-FD9BF60A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A4239-6925-3A4D-ACE3-276BAB43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F247-0D70-6641-8964-67C38505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E43-562A-194A-A659-2DDDCBB7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AE0D9-C9A0-BB4B-B18F-8146A8CBC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B82AB-4691-E34F-A964-56715FEC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FCB8-1EAF-5A43-94E6-F655095F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29B1-E86A-864C-AE96-7EE7A77C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A5B17-A900-7543-A46C-FE45975C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DDB66-3CC9-C947-9EE3-25ACBF50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F7BB-0255-1646-86A4-9B13945C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41BD-2985-8343-865B-3E1CFA82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F04F-0ABE-DB4F-B331-A50C91D6595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5ABA7-887A-FC4C-8D4E-83623FE97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1749-1844-CD42-8E01-8F41542F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0B54-BFD3-374E-BB7F-1ED4BA92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4D426-24E5-FA42-9A8E-2AA2E5ADD3ED}"/>
              </a:ext>
            </a:extLst>
          </p:cNvPr>
          <p:cNvSpPr/>
          <p:nvPr/>
        </p:nvSpPr>
        <p:spPr>
          <a:xfrm>
            <a:off x="3054927" y="1672937"/>
            <a:ext cx="1558637" cy="8312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13273-4BDA-4B4E-BC3D-2E9E58D6AD51}"/>
              </a:ext>
            </a:extLst>
          </p:cNvPr>
          <p:cNvSpPr/>
          <p:nvPr/>
        </p:nvSpPr>
        <p:spPr>
          <a:xfrm>
            <a:off x="6546273" y="4582391"/>
            <a:ext cx="1808018" cy="16313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CPU</a:t>
            </a:r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Lowest level interpreter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CD331-DC5C-2741-A00D-E6A737720CB3}"/>
              </a:ext>
            </a:extLst>
          </p:cNvPr>
          <p:cNvSpPr/>
          <p:nvPr/>
        </p:nvSpPr>
        <p:spPr>
          <a:xfrm>
            <a:off x="7117773" y="1672938"/>
            <a:ext cx="1558637" cy="8312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1C0B5-C64F-5C48-B9E2-D524F6DD7C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3564" y="2088573"/>
            <a:ext cx="25042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12B58-B372-E34C-BC9E-7A2A34E1335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7450282" y="2504209"/>
            <a:ext cx="446810" cy="20781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B714D8-6827-0B4E-8D85-0D969644F21F}"/>
              </a:ext>
            </a:extLst>
          </p:cNvPr>
          <p:cNvSpPr/>
          <p:nvPr/>
        </p:nvSpPr>
        <p:spPr>
          <a:xfrm>
            <a:off x="3581133" y="3577013"/>
            <a:ext cx="1908623" cy="17414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Interpreter</a:t>
            </a:r>
          </a:p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(aka. VM)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9B4F0B-DD06-F14E-9D34-A38C63B0CB9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34245" y="2528834"/>
            <a:ext cx="26399" cy="130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3C649-6338-4A4E-BE68-10D6C09FDBB1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5489756" y="4447723"/>
            <a:ext cx="1321295" cy="3735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2F57E-3475-9345-A81C-ADB077260BF5}"/>
              </a:ext>
            </a:extLst>
          </p:cNvPr>
          <p:cNvCxnSpPr>
            <a:stCxn id="5" idx="2"/>
            <a:endCxn id="13" idx="5"/>
          </p:cNvCxnSpPr>
          <p:nvPr/>
        </p:nvCxnSpPr>
        <p:spPr>
          <a:xfrm flipH="1" flipV="1">
            <a:off x="5210245" y="5063407"/>
            <a:ext cx="1336028" cy="3346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08A870-FF92-2B45-A08A-AA7B15E603AA}"/>
              </a:ext>
            </a:extLst>
          </p:cNvPr>
          <p:cNvSpPr txBox="1"/>
          <p:nvPr/>
        </p:nvSpPr>
        <p:spPr>
          <a:xfrm>
            <a:off x="5262297" y="1634067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DBABA-D490-E240-A5EA-87C1096DD153}"/>
              </a:ext>
            </a:extLst>
          </p:cNvPr>
          <p:cNvSpPr txBox="1"/>
          <p:nvPr/>
        </p:nvSpPr>
        <p:spPr>
          <a:xfrm>
            <a:off x="2664167" y="2952085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4736-BD97-C447-8A80-6BEE54533F63}"/>
              </a:ext>
            </a:extLst>
          </p:cNvPr>
          <p:cNvSpPr txBox="1"/>
          <p:nvPr/>
        </p:nvSpPr>
        <p:spPr>
          <a:xfrm>
            <a:off x="6651413" y="3277772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0C3EC-3BFA-3246-97FA-743AD8E5C139}"/>
              </a:ext>
            </a:extLst>
          </p:cNvPr>
          <p:cNvSpPr txBox="1"/>
          <p:nvPr/>
        </p:nvSpPr>
        <p:spPr>
          <a:xfrm>
            <a:off x="3556331" y="4653922"/>
            <a:ext cx="200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i.e., stack-based machine</a:t>
            </a:r>
          </a:p>
        </p:txBody>
      </p:sp>
    </p:spTree>
    <p:extLst>
      <p:ext uri="{BB962C8B-B14F-4D97-AF65-F5344CB8AC3E}">
        <p14:creationId xmlns:p14="http://schemas.microsoft.com/office/powerpoint/2010/main" val="246890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Abstraction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668E5-4872-2849-AA66-B7D656F76D4A}"/>
              </a:ext>
            </a:extLst>
          </p:cNvPr>
          <p:cNvSpPr/>
          <p:nvPr/>
        </p:nvSpPr>
        <p:spPr>
          <a:xfrm>
            <a:off x="3221421" y="1345324"/>
            <a:ext cx="5749158" cy="1513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3D8B4-1137-BD43-BEE7-C7BEB5FF3387}"/>
              </a:ext>
            </a:extLst>
          </p:cNvPr>
          <p:cNvSpPr/>
          <p:nvPr/>
        </p:nvSpPr>
        <p:spPr>
          <a:xfrm>
            <a:off x="4876800" y="3342290"/>
            <a:ext cx="2438400" cy="656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418C5-3BC9-7F42-9C70-D45E41BCB691}"/>
              </a:ext>
            </a:extLst>
          </p:cNvPr>
          <p:cNvSpPr/>
          <p:nvPr/>
        </p:nvSpPr>
        <p:spPr>
          <a:xfrm>
            <a:off x="4298731" y="4666593"/>
            <a:ext cx="3594538" cy="15134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D421A-09B4-674D-A7BD-A66F22EA2BD7}"/>
              </a:ext>
            </a:extLst>
          </p:cNvPr>
          <p:cNvSpPr txBox="1"/>
          <p:nvPr/>
        </p:nvSpPr>
        <p:spPr>
          <a:xfrm>
            <a:off x="5504203" y="1390286"/>
            <a:ext cx="118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C737C-7922-5F43-BDB9-0DBCAB918F95}"/>
              </a:ext>
            </a:extLst>
          </p:cNvPr>
          <p:cNvSpPr txBox="1"/>
          <p:nvPr/>
        </p:nvSpPr>
        <p:spPr>
          <a:xfrm>
            <a:off x="5415621" y="3301406"/>
            <a:ext cx="13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E1ADB-AB90-0C4F-A99E-C9B09893E169}"/>
              </a:ext>
            </a:extLst>
          </p:cNvPr>
          <p:cNvSpPr txBox="1"/>
          <p:nvPr/>
        </p:nvSpPr>
        <p:spPr>
          <a:xfrm>
            <a:off x="5365927" y="4666593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DECBF-38B7-D14D-9E1F-CD421F767704}"/>
              </a:ext>
            </a:extLst>
          </p:cNvPr>
          <p:cNvSpPr/>
          <p:nvPr/>
        </p:nvSpPr>
        <p:spPr>
          <a:xfrm>
            <a:off x="3367668" y="1979405"/>
            <a:ext cx="1059366" cy="5742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3286C1-CC37-464F-81FB-765D8253A6FE}"/>
              </a:ext>
            </a:extLst>
          </p:cNvPr>
          <p:cNvSpPr/>
          <p:nvPr/>
        </p:nvSpPr>
        <p:spPr>
          <a:xfrm>
            <a:off x="4836244" y="1979405"/>
            <a:ext cx="1059366" cy="5742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ACDDA6-6240-0945-A9EF-1745047B28A1}"/>
              </a:ext>
            </a:extLst>
          </p:cNvPr>
          <p:cNvSpPr/>
          <p:nvPr/>
        </p:nvSpPr>
        <p:spPr>
          <a:xfrm>
            <a:off x="7675820" y="1979405"/>
            <a:ext cx="1059366" cy="5742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BC36D-EC18-AC49-A84A-39ECA1AE5A47}"/>
              </a:ext>
            </a:extLst>
          </p:cNvPr>
          <p:cNvSpPr txBox="1"/>
          <p:nvPr/>
        </p:nvSpPr>
        <p:spPr>
          <a:xfrm>
            <a:off x="6429553" y="212455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57445-6AF2-754C-923D-4C1D32E2A87A}"/>
              </a:ext>
            </a:extLst>
          </p:cNvPr>
          <p:cNvSpPr txBox="1"/>
          <p:nvPr/>
        </p:nvSpPr>
        <p:spPr>
          <a:xfrm>
            <a:off x="5277343" y="3722186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Relations between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67F035-B649-B649-A103-EF39244971AB}"/>
              </a:ext>
            </a:extLst>
          </p:cNvPr>
          <p:cNvSpPr txBox="1"/>
          <p:nvPr/>
        </p:nvSpPr>
        <p:spPr>
          <a:xfrm>
            <a:off x="5102072" y="1674220"/>
            <a:ext cx="1908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Interact with different 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127E9D-579C-0C46-B46B-13A68E8E4CD3}"/>
              </a:ext>
            </a:extLst>
          </p:cNvPr>
          <p:cNvSpPr txBox="1"/>
          <p:nvPr/>
        </p:nvSpPr>
        <p:spPr>
          <a:xfrm>
            <a:off x="5076327" y="5386183"/>
            <a:ext cx="1959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Complex data structure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Physical data independence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C54FF4-1E7E-2143-9B1E-FF37D7A14D86}"/>
              </a:ext>
            </a:extLst>
          </p:cNvPr>
          <p:cNvSpPr txBox="1"/>
          <p:nvPr/>
        </p:nvSpPr>
        <p:spPr>
          <a:xfrm>
            <a:off x="5523120" y="3532238"/>
            <a:ext cx="114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Logical schema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33946-4101-FD4A-B58C-BCD7076033A3}"/>
              </a:ext>
            </a:extLst>
          </p:cNvPr>
          <p:cNvSpPr txBox="1"/>
          <p:nvPr/>
        </p:nvSpPr>
        <p:spPr>
          <a:xfrm>
            <a:off x="5487309" y="5035925"/>
            <a:ext cx="121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Physical schema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4D9FF-6848-484E-878E-85FA1A482FB6}"/>
              </a:ext>
            </a:extLst>
          </p:cNvPr>
          <p:cNvSpPr txBox="1"/>
          <p:nvPr/>
        </p:nvSpPr>
        <p:spPr>
          <a:xfrm>
            <a:off x="5584319" y="2555332"/>
            <a:ext cx="943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 Subschema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9AAC5E-C3CC-3344-8217-D380DDE1447B}"/>
              </a:ext>
            </a:extLst>
          </p:cNvPr>
          <p:cNvCxnSpPr>
            <a:cxnSpLocks/>
          </p:cNvCxnSpPr>
          <p:nvPr/>
        </p:nvCxnSpPr>
        <p:spPr>
          <a:xfrm>
            <a:off x="6095103" y="2858814"/>
            <a:ext cx="0" cy="483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6147F7-1463-2C44-B850-EA7209C65D9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5103" y="3999185"/>
            <a:ext cx="896" cy="667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9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</cp:revision>
  <dcterms:created xsi:type="dcterms:W3CDTF">2022-01-05T17:03:01Z</dcterms:created>
  <dcterms:modified xsi:type="dcterms:W3CDTF">2022-01-05T17:30:26Z</dcterms:modified>
</cp:coreProperties>
</file>