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5" r:id="rId2"/>
    <p:sldId id="336" r:id="rId3"/>
    <p:sldId id="337" r:id="rId4"/>
    <p:sldId id="3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24DC-F523-CA41-94E6-B776DCDA10B4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541FB-5A3C-CE48-BEB7-AF1CEEF3F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71B1-CF77-4A4F-8D42-66DB916DE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13DD-B334-384E-9035-88C53C35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B798-E73F-0B49-9EE8-B73F608D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B6C4-43A4-9646-A5BD-7B98704A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F35B-F550-3744-973F-1445D2DF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5679-0DD6-4E4A-85AA-0BF3FA52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05CFC-BF29-D24A-91EE-B57CB3A7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2CF0-5A2D-E848-8155-122B4B08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FA1A-BBF1-024C-AC86-C6C33E43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302D-71CD-4E4F-9122-054E86E0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240B6-E60C-914D-8BEF-EE1298E1E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B3A1-495C-064C-9A66-FBDF87C66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57E2-546C-014A-87BF-4C4A9B1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AD42-00F9-AB4E-B99F-EA3A85F2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442D-DBC4-B043-9B85-9391E7CF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01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8F7C-86EA-DC47-8FDF-A4874F82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1643-A85F-5B40-9F0B-90231FC5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FD594-15A8-D745-A811-CEBC881C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8560-EA78-A043-AB4B-E177850C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19EB-E60D-1643-A6EF-447A5D32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E4E6-5053-8941-891F-F24FC422D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32B1-F4A7-3B4D-A4D5-A7A7E0ED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8E33-192E-E84C-9FFC-225B0DB0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7884-F8DD-604F-96A5-E8C59579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B70B-679E-1C46-A93A-61066AA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B99A-DEB3-4544-8882-78F517B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2517-F5C5-2343-8419-EF8FD44E7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554BC-4EFC-8F49-BF7F-AA3B8C43F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BA9C-564D-7147-B472-CF94C897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FA15F-B80B-BD4E-A937-051BA5A5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E7F0-B770-5C41-A45F-077C5035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5DFB-C90E-CE49-AE71-88A97050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B989A-AD4B-CB4C-BAE0-738AF9F3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1366-8B4A-5B4B-98F3-1A2BA5E30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B1513-6DBA-754B-9DD9-C68A0F129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B70B-7C7F-DA49-8619-408040C57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8699A-EF71-C645-998C-335CEB56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84E7F-3B97-9E4C-AEA3-151DFF04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991D5-531C-7746-9618-32791899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E5A-1C26-D046-9C47-A12DDE06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95BC-E94C-874B-9401-4661D3C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57C5-6C95-8A4C-A0B3-6958BBAC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A0EFE-9DF2-8849-890B-0DE806EA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3A78C-08A9-E04C-838C-5697AAB0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6536-4E99-554A-AD73-F2AAF817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885F-B206-C94C-98CB-E777F17A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D816-C92F-1344-AAED-C0C4C859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0322-989C-5D44-BBC6-A46237905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ED4DC-6141-3840-B674-B9EB2BDA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48E1-D03E-B74C-9296-34CD7466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2FC7-90BD-B14E-99FE-A0BC5AC4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0CEA-0185-544A-9636-0C018C5A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20A-51F0-204E-A087-8B852498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7F936-2E3A-8F43-95DB-1B45FA45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D69A-DC09-BF4F-A907-56934F2B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3F2D-2928-3B4B-BEC3-456F432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6B83-457C-AD44-86C7-B4CF198F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C9ED-D7C8-1040-A0D7-407A178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2F85C-7987-614A-8DF3-2B724D62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BFCB-A86D-4642-995C-3F8EA83F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F70D-42A4-4C42-81D5-5B2FACB12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62F0-990B-BA44-8186-F6BFB4B645F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35AF-10E7-9E4E-ACDD-DFCE66984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8C23-53B1-1F46-8D09-64D6715D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FE95-F9EB-F34F-B40C-7B67067A2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>
            <a:extLst>
              <a:ext uri="{FF2B5EF4-FFF2-40B4-BE49-F238E27FC236}">
                <a16:creationId xmlns:a16="http://schemas.microsoft.com/office/drawing/2014/main" id="{E211C743-032B-2B4E-B1CC-2A516EA9CB36}"/>
              </a:ext>
            </a:extLst>
          </p:cNvPr>
          <p:cNvSpPr/>
          <p:nvPr/>
        </p:nvSpPr>
        <p:spPr>
          <a:xfrm>
            <a:off x="9504928" y="2629670"/>
            <a:ext cx="1670532" cy="1609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515184" y="28271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MapReduce RPC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77B8C77-1594-E84B-AD39-AC9C2F921FC1}"/>
              </a:ext>
            </a:extLst>
          </p:cNvPr>
          <p:cNvSpPr/>
          <p:nvPr/>
        </p:nvSpPr>
        <p:spPr>
          <a:xfrm>
            <a:off x="2671322" y="2781299"/>
            <a:ext cx="135414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Master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5B2958-C731-0E43-9A2A-74DAC8FD2771}"/>
              </a:ext>
            </a:extLst>
          </p:cNvPr>
          <p:cNvSpPr/>
          <p:nvPr/>
        </p:nvSpPr>
        <p:spPr>
          <a:xfrm>
            <a:off x="7411482" y="990600"/>
            <a:ext cx="1354139" cy="1295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Worker #1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B723D35-F059-144A-B7C6-83BA306F6CB2}"/>
              </a:ext>
            </a:extLst>
          </p:cNvPr>
          <p:cNvSpPr/>
          <p:nvPr/>
        </p:nvSpPr>
        <p:spPr>
          <a:xfrm>
            <a:off x="7411482" y="2781300"/>
            <a:ext cx="1354139" cy="1295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Worker #2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214351C-0F65-FC46-A46E-093F6D0D798B}"/>
              </a:ext>
            </a:extLst>
          </p:cNvPr>
          <p:cNvSpPr/>
          <p:nvPr/>
        </p:nvSpPr>
        <p:spPr>
          <a:xfrm>
            <a:off x="7411484" y="4572001"/>
            <a:ext cx="1354139" cy="129539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Worker #3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61313-3746-A04C-BF63-448A931B0E01}"/>
              </a:ext>
            </a:extLst>
          </p:cNvPr>
          <p:cNvSpPr/>
          <p:nvPr/>
        </p:nvSpPr>
        <p:spPr>
          <a:xfrm>
            <a:off x="5319078" y="2657148"/>
            <a:ext cx="798786" cy="15437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RPC</a:t>
            </a:r>
          </a:p>
          <a:p>
            <a:pPr algn="ctr"/>
            <a:r>
              <a:rPr lang="en-US" dirty="0"/>
              <a:t>Socket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A448C9-BD69-0D4D-B035-58E339192CE0}"/>
              </a:ext>
            </a:extLst>
          </p:cNvPr>
          <p:cNvSpPr/>
          <p:nvPr/>
        </p:nvSpPr>
        <p:spPr>
          <a:xfrm>
            <a:off x="5219878" y="5219700"/>
            <a:ext cx="969494" cy="1295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mrapps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i.e., wc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D1F4AD-29B9-9948-9D50-1EB333E0E373}"/>
              </a:ext>
            </a:extLst>
          </p:cNvPr>
          <p:cNvSpPr/>
          <p:nvPr/>
        </p:nvSpPr>
        <p:spPr>
          <a:xfrm>
            <a:off x="5352529" y="6010440"/>
            <a:ext cx="704193" cy="388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Map()</a:t>
            </a:r>
          </a:p>
          <a:p>
            <a:pPr algn="ctr"/>
            <a:r>
              <a:rPr lang="en-US" sz="1000" dirty="0"/>
              <a:t>Reduce()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D13BF0-494E-E440-B422-D6AE76B39ABA}"/>
              </a:ext>
            </a:extLst>
          </p:cNvPr>
          <p:cNvSpPr/>
          <p:nvPr/>
        </p:nvSpPr>
        <p:spPr>
          <a:xfrm>
            <a:off x="2904753" y="3750878"/>
            <a:ext cx="887278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Server()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DA3E25-9EC2-F149-9BD3-0A693E4A6A1D}"/>
              </a:ext>
            </a:extLst>
          </p:cNvPr>
          <p:cNvSpPr/>
          <p:nvPr/>
        </p:nvSpPr>
        <p:spPr>
          <a:xfrm>
            <a:off x="2814058" y="2781299"/>
            <a:ext cx="1021963" cy="32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 time / s</a:t>
            </a:r>
          </a:p>
          <a:p>
            <a:pPr algn="ctr"/>
            <a:r>
              <a:rPr lang="en-US" sz="1200" dirty="0"/>
              <a:t>broadcast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11AFAF-57D2-D443-B622-3FD082B9ACB7}"/>
              </a:ext>
            </a:extLst>
          </p:cNvPr>
          <p:cNvSpPr/>
          <p:nvPr/>
        </p:nvSpPr>
        <p:spPr>
          <a:xfrm>
            <a:off x="573482" y="341335"/>
            <a:ext cx="1429406" cy="297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HandleGetTask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D585F7-B7E6-B841-BC06-C9C24AB35DC0}"/>
              </a:ext>
            </a:extLst>
          </p:cNvPr>
          <p:cNvSpPr/>
          <p:nvPr/>
        </p:nvSpPr>
        <p:spPr>
          <a:xfrm>
            <a:off x="535007" y="4976184"/>
            <a:ext cx="1429406" cy="139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HandleFinishedTask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1DA39-7A17-6A40-8C38-77BFD2FFFE34}"/>
              </a:ext>
            </a:extLst>
          </p:cNvPr>
          <p:cNvSpPr/>
          <p:nvPr/>
        </p:nvSpPr>
        <p:spPr>
          <a:xfrm>
            <a:off x="573482" y="553513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mapdone = true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A2D8CB-4163-CF42-84E4-51468FE4226E}"/>
              </a:ext>
            </a:extLst>
          </p:cNvPr>
          <p:cNvSpPr/>
          <p:nvPr/>
        </p:nvSpPr>
        <p:spPr>
          <a:xfrm>
            <a:off x="573482" y="810110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For each map task: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2346FA-E63F-934D-95BC-D2DA75D8B906}"/>
              </a:ext>
            </a:extLst>
          </p:cNvPr>
          <p:cNvSpPr/>
          <p:nvPr/>
        </p:nvSpPr>
        <p:spPr>
          <a:xfrm>
            <a:off x="573482" y="1086912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1. Need assign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7FB03D-4794-5646-9727-6EB8154033C6}"/>
              </a:ext>
            </a:extLst>
          </p:cNvPr>
          <p:cNvSpPr/>
          <p:nvPr/>
        </p:nvSpPr>
        <p:spPr>
          <a:xfrm>
            <a:off x="2121142" y="903081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1. Runs too long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7D3141-982E-9443-85A7-7C3B4F9F6EC6}"/>
              </a:ext>
            </a:extLst>
          </p:cNvPr>
          <p:cNvSpPr/>
          <p:nvPr/>
        </p:nvSpPr>
        <p:spPr>
          <a:xfrm>
            <a:off x="2121142" y="1188019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2. Never assigned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8C25C-05E3-BC4A-8669-F68C81AF082D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 flipV="1">
            <a:off x="2002888" y="1017382"/>
            <a:ext cx="118254" cy="18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577A39-F0A0-8340-9638-1554F3A82219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>
            <a:off x="2002888" y="1201213"/>
            <a:ext cx="118254" cy="10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0557805-3AEF-1B4E-958B-33CBCF9ECF16}"/>
              </a:ext>
            </a:extLst>
          </p:cNvPr>
          <p:cNvSpPr/>
          <p:nvPr/>
        </p:nvSpPr>
        <p:spPr>
          <a:xfrm>
            <a:off x="573482" y="1405757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2.Still in process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E7F86A-1C46-5A41-AEA1-19AE336120CB}"/>
              </a:ext>
            </a:extLst>
          </p:cNvPr>
          <p:cNvSpPr/>
          <p:nvPr/>
        </p:nvSpPr>
        <p:spPr>
          <a:xfrm>
            <a:off x="2114188" y="1466698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mapdone = false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866ABF-3F83-D646-955F-1626189DB638}"/>
              </a:ext>
            </a:extLst>
          </p:cNvPr>
          <p:cNvSpPr/>
          <p:nvPr/>
        </p:nvSpPr>
        <p:spPr>
          <a:xfrm>
            <a:off x="3683199" y="1113194"/>
            <a:ext cx="1271803" cy="11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 this maptask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5024CD-B067-1C49-9B7B-8692D528FC59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>
            <a:off x="3550548" y="1017382"/>
            <a:ext cx="132651" cy="15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928953A-9794-3F4D-A942-77759E9ECA41}"/>
              </a:ext>
            </a:extLst>
          </p:cNvPr>
          <p:cNvCxnSpPr>
            <a:stCxn id="65" idx="3"/>
            <a:endCxn id="74" idx="1"/>
          </p:cNvCxnSpPr>
          <p:nvPr/>
        </p:nvCxnSpPr>
        <p:spPr>
          <a:xfrm flipV="1">
            <a:off x="3550548" y="1168313"/>
            <a:ext cx="132651" cy="1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BEAF614-D0DC-9240-98AD-58A1D17E5198}"/>
              </a:ext>
            </a:extLst>
          </p:cNvPr>
          <p:cNvCxnSpPr>
            <a:stCxn id="74" idx="3"/>
            <a:endCxn id="20" idx="1"/>
          </p:cNvCxnSpPr>
          <p:nvPr/>
        </p:nvCxnSpPr>
        <p:spPr>
          <a:xfrm flipH="1">
            <a:off x="2904753" y="1168313"/>
            <a:ext cx="2050249" cy="2745476"/>
          </a:xfrm>
          <a:prstGeom prst="curvedConnector5">
            <a:avLst>
              <a:gd name="adj1" fmla="val -6024"/>
              <a:gd name="adj2" fmla="val 29279"/>
              <a:gd name="adj3" fmla="val 11115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C90F383-DB3F-7D47-AC52-72B913CF363D}"/>
              </a:ext>
            </a:extLst>
          </p:cNvPr>
          <p:cNvSpPr/>
          <p:nvPr/>
        </p:nvSpPr>
        <p:spPr>
          <a:xfrm>
            <a:off x="573482" y="1781254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If mapdone == false</a:t>
            </a: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01F119-71F5-C94D-869F-9037BC3207AD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>
            <a:off x="2002888" y="1520058"/>
            <a:ext cx="111300" cy="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78DB07-ACA2-034C-91D9-35C3379F37A1}"/>
              </a:ext>
            </a:extLst>
          </p:cNvPr>
          <p:cNvCxnSpPr>
            <a:stCxn id="68" idx="1"/>
            <a:endCxn id="61" idx="1"/>
          </p:cNvCxnSpPr>
          <p:nvPr/>
        </p:nvCxnSpPr>
        <p:spPr>
          <a:xfrm rot="10800000">
            <a:off x="573482" y="924412"/>
            <a:ext cx="12700" cy="5956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D1E3522-6A20-E44A-A072-3695AA07029C}"/>
              </a:ext>
            </a:extLst>
          </p:cNvPr>
          <p:cNvSpPr/>
          <p:nvPr/>
        </p:nvSpPr>
        <p:spPr>
          <a:xfrm>
            <a:off x="579832" y="2077436"/>
            <a:ext cx="1429406" cy="2286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Wait for broadcast 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CEE2A74-02E1-8D45-86EA-FD93302C4709}"/>
              </a:ext>
            </a:extLst>
          </p:cNvPr>
          <p:cNvCxnSpPr>
            <a:stCxn id="52" idx="1"/>
            <a:endCxn id="91" idx="3"/>
          </p:cNvCxnSpPr>
          <p:nvPr/>
        </p:nvCxnSpPr>
        <p:spPr>
          <a:xfrm rot="10800000">
            <a:off x="2009238" y="2191738"/>
            <a:ext cx="804820" cy="752473"/>
          </a:xfrm>
          <a:prstGeom prst="curvedConnector3">
            <a:avLst>
              <a:gd name="adj1" fmla="val 6305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2164591-319E-EB4B-83A5-30CC0AB72DA4}"/>
              </a:ext>
            </a:extLst>
          </p:cNvPr>
          <p:cNvCxnSpPr>
            <a:cxnSpLocks/>
          </p:cNvCxnSpPr>
          <p:nvPr/>
        </p:nvCxnSpPr>
        <p:spPr>
          <a:xfrm rot="10800000">
            <a:off x="560945" y="683617"/>
            <a:ext cx="6350" cy="1523923"/>
          </a:xfrm>
          <a:prstGeom prst="bentConnector3">
            <a:avLst>
              <a:gd name="adj1" fmla="val 5024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75FAF6-3BA4-334D-972F-802207697452}"/>
              </a:ext>
            </a:extLst>
          </p:cNvPr>
          <p:cNvSpPr/>
          <p:nvPr/>
        </p:nvSpPr>
        <p:spPr>
          <a:xfrm>
            <a:off x="579832" y="2431191"/>
            <a:ext cx="1429406" cy="418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Else Same for the reduce task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2E38A7-28B9-4E42-957E-9F57C4443E7D}"/>
              </a:ext>
            </a:extLst>
          </p:cNvPr>
          <p:cNvSpPr/>
          <p:nvPr/>
        </p:nvSpPr>
        <p:spPr>
          <a:xfrm>
            <a:off x="577925" y="2940214"/>
            <a:ext cx="1429406" cy="414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All finished, isDone. = true</a:t>
            </a:r>
          </a:p>
        </p:txBody>
      </p: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D607D661-4C0A-254D-9C83-91959C1FFAD7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 flipV="1">
            <a:off x="3792031" y="3429001"/>
            <a:ext cx="1527047" cy="484788"/>
          </a:xfrm>
          <a:prstGeom prst="curvedConnector3">
            <a:avLst>
              <a:gd name="adj1" fmla="val 7064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B6668FE-2CEE-E748-9597-7C7118ED1F74}"/>
              </a:ext>
            </a:extLst>
          </p:cNvPr>
          <p:cNvCxnSpPr>
            <a:stCxn id="15" idx="3"/>
            <a:endCxn id="43" idx="1"/>
          </p:cNvCxnSpPr>
          <p:nvPr/>
        </p:nvCxnSpPr>
        <p:spPr>
          <a:xfrm flipV="1">
            <a:off x="6117864" y="1638300"/>
            <a:ext cx="1293618" cy="1790701"/>
          </a:xfrm>
          <a:prstGeom prst="curvedConnector3">
            <a:avLst>
              <a:gd name="adj1" fmla="val 7274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122B1ADF-F782-CC44-B119-ACB92C5BF5F5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3836022" y="3429000"/>
            <a:ext cx="1483057" cy="484787"/>
          </a:xfrm>
          <a:prstGeom prst="curvedConnector3">
            <a:avLst>
              <a:gd name="adj1" fmla="val 826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DBEA8113-9AD1-5048-8F3D-02EA24677F10}"/>
              </a:ext>
            </a:extLst>
          </p:cNvPr>
          <p:cNvCxnSpPr>
            <a:stCxn id="20" idx="1"/>
            <a:endCxn id="31" idx="3"/>
          </p:cNvCxnSpPr>
          <p:nvPr/>
        </p:nvCxnSpPr>
        <p:spPr>
          <a:xfrm rot="10800000">
            <a:off x="2002889" y="667815"/>
            <a:ext cx="901865" cy="3245975"/>
          </a:xfrm>
          <a:prstGeom prst="curvedConnector3">
            <a:avLst>
              <a:gd name="adj1" fmla="val 371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78D6AE6E-ACD5-C447-895D-33A078353F14}"/>
              </a:ext>
            </a:extLst>
          </p:cNvPr>
          <p:cNvSpPr/>
          <p:nvPr/>
        </p:nvSpPr>
        <p:spPr>
          <a:xfrm>
            <a:off x="535007" y="3626372"/>
            <a:ext cx="1429406" cy="10897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Data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386004F-231E-4B4F-A0A7-8851052824BC}"/>
              </a:ext>
            </a:extLst>
          </p:cNvPr>
          <p:cNvSpPr/>
          <p:nvPr/>
        </p:nvSpPr>
        <p:spPr>
          <a:xfrm>
            <a:off x="544137" y="3862766"/>
            <a:ext cx="1429406" cy="2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maptasks []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941A13FE-5A9C-0B48-8DCD-B356EFF5B545}"/>
              </a:ext>
            </a:extLst>
          </p:cNvPr>
          <p:cNvSpPr/>
          <p:nvPr/>
        </p:nvSpPr>
        <p:spPr>
          <a:xfrm>
            <a:off x="539662" y="4106938"/>
            <a:ext cx="1429406" cy="2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reducetasks []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60575294-C823-9A48-BCB6-E520D8CA63B9}"/>
              </a:ext>
            </a:extLst>
          </p:cNvPr>
          <p:cNvSpPr/>
          <p:nvPr/>
        </p:nvSpPr>
        <p:spPr>
          <a:xfrm>
            <a:off x="544137" y="4343332"/>
            <a:ext cx="1429406" cy="213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files addr []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C286D12-758B-8843-A6AD-E5DAACC8B1AB}"/>
              </a:ext>
            </a:extLst>
          </p:cNvPr>
          <p:cNvSpPr/>
          <p:nvPr/>
        </p:nvSpPr>
        <p:spPr>
          <a:xfrm>
            <a:off x="526832" y="5470002"/>
            <a:ext cx="1431313" cy="389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Set map/reduce task finished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EEF318-65FB-154D-A384-540AF1619EEB}"/>
              </a:ext>
            </a:extLst>
          </p:cNvPr>
          <p:cNvSpPr/>
          <p:nvPr/>
        </p:nvSpPr>
        <p:spPr>
          <a:xfrm>
            <a:off x="526832" y="5943355"/>
            <a:ext cx="1431313" cy="3893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Broadcast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731F56F3-FBDC-4D4F-AEAE-99298F85D4F6}"/>
              </a:ext>
            </a:extLst>
          </p:cNvPr>
          <p:cNvCxnSpPr>
            <a:cxnSpLocks/>
            <a:stCxn id="147" idx="1"/>
            <a:endCxn id="91" idx="1"/>
          </p:cNvCxnSpPr>
          <p:nvPr/>
        </p:nvCxnSpPr>
        <p:spPr>
          <a:xfrm rot="10800000" flipH="1">
            <a:off x="526832" y="2191738"/>
            <a:ext cx="53000" cy="3946281"/>
          </a:xfrm>
          <a:prstGeom prst="curvedConnector3">
            <a:avLst>
              <a:gd name="adj1" fmla="val -43132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E3D1B900-F218-944A-872A-EC678A4CD0E1}"/>
              </a:ext>
            </a:extLst>
          </p:cNvPr>
          <p:cNvCxnSpPr>
            <a:stCxn id="43" idx="1"/>
            <a:endCxn id="15" idx="3"/>
          </p:cNvCxnSpPr>
          <p:nvPr/>
        </p:nvCxnSpPr>
        <p:spPr>
          <a:xfrm rot="10800000" flipV="1">
            <a:off x="6117864" y="1638299"/>
            <a:ext cx="1293618" cy="1790701"/>
          </a:xfrm>
          <a:prstGeom prst="curvedConnector3">
            <a:avLst>
              <a:gd name="adj1" fmla="val 8493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C72288DF-A3DB-734B-B210-817FA4234F73}"/>
              </a:ext>
            </a:extLst>
          </p:cNvPr>
          <p:cNvSpPr/>
          <p:nvPr/>
        </p:nvSpPr>
        <p:spPr>
          <a:xfrm>
            <a:off x="1110111" y="5825922"/>
            <a:ext cx="317306" cy="23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ECD4BF1-FF0F-C542-A4DE-B55052FA5F72}"/>
              </a:ext>
            </a:extLst>
          </p:cNvPr>
          <p:cNvSpPr/>
          <p:nvPr/>
        </p:nvSpPr>
        <p:spPr>
          <a:xfrm>
            <a:off x="535007" y="4997200"/>
            <a:ext cx="1431313" cy="276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HandleFinishedTask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D20679-B157-0048-A70A-C5ED1AD9B092}"/>
              </a:ext>
            </a:extLst>
          </p:cNvPr>
          <p:cNvSpPr txBox="1"/>
          <p:nvPr/>
        </p:nvSpPr>
        <p:spPr>
          <a:xfrm>
            <a:off x="6189372" y="1601981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HandleGetTask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8CBD53BF-7782-B143-925B-890973D007E0}"/>
              </a:ext>
            </a:extLst>
          </p:cNvPr>
          <p:cNvCxnSpPr>
            <a:stCxn id="45" idx="1"/>
            <a:endCxn id="15" idx="3"/>
          </p:cNvCxnSpPr>
          <p:nvPr/>
        </p:nvCxnSpPr>
        <p:spPr>
          <a:xfrm rot="10800000">
            <a:off x="6117864" y="3429001"/>
            <a:ext cx="1293620" cy="1790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D3198384-E814-F544-86DA-F9F36A5A15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1276" y="3428999"/>
            <a:ext cx="1970686" cy="32187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52777F3-4403-A34C-85AD-911EE074C019}"/>
              </a:ext>
            </a:extLst>
          </p:cNvPr>
          <p:cNvCxnSpPr>
            <a:stCxn id="20" idx="1"/>
            <a:endCxn id="146" idx="3"/>
          </p:cNvCxnSpPr>
          <p:nvPr/>
        </p:nvCxnSpPr>
        <p:spPr>
          <a:xfrm rot="10800000" flipV="1">
            <a:off x="1958145" y="3913789"/>
            <a:ext cx="946608" cy="17508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BFE551A-47C2-124B-991A-A5A012D77A2E}"/>
              </a:ext>
            </a:extLst>
          </p:cNvPr>
          <p:cNvSpPr txBox="1"/>
          <p:nvPr/>
        </p:nvSpPr>
        <p:spPr>
          <a:xfrm>
            <a:off x="6057203" y="4650727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2D050"/>
                </a:solidFill>
              </a:rPr>
              <a:t>HandleFinishedTask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3651C32-1A79-0547-88A3-2185CE1CF95C}"/>
              </a:ext>
            </a:extLst>
          </p:cNvPr>
          <p:cNvSpPr/>
          <p:nvPr/>
        </p:nvSpPr>
        <p:spPr>
          <a:xfrm>
            <a:off x="9477998" y="139779"/>
            <a:ext cx="1688331" cy="23070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06F974B-FC3A-F84A-8935-5F16139B015A}"/>
              </a:ext>
            </a:extLst>
          </p:cNvPr>
          <p:cNvSpPr/>
          <p:nvPr/>
        </p:nvSpPr>
        <p:spPr>
          <a:xfrm>
            <a:off x="9486898" y="4419547"/>
            <a:ext cx="1691226" cy="19507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1EBD9C-8020-E84F-A453-0E27F6ED8AAF}"/>
              </a:ext>
            </a:extLst>
          </p:cNvPr>
          <p:cNvSpPr/>
          <p:nvPr/>
        </p:nvSpPr>
        <p:spPr>
          <a:xfrm>
            <a:off x="9486898" y="124641"/>
            <a:ext cx="1688331" cy="3341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PerformMap</a:t>
            </a: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9F88F159-9333-714C-BE83-B339E5960244}"/>
              </a:ext>
            </a:extLst>
          </p:cNvPr>
          <p:cNvSpPr/>
          <p:nvPr/>
        </p:nvSpPr>
        <p:spPr>
          <a:xfrm>
            <a:off x="9819171" y="436647"/>
            <a:ext cx="1023784" cy="3532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MapTask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DC076DF3-2E0C-9B46-BD9A-AAF0A0B2A94A}"/>
              </a:ext>
            </a:extLst>
          </p:cNvPr>
          <p:cNvSpPr/>
          <p:nvPr/>
        </p:nvSpPr>
        <p:spPr>
          <a:xfrm>
            <a:off x="9962110" y="924410"/>
            <a:ext cx="722499" cy="27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Map()</a:t>
            </a:r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3CCF4B4D-C051-8048-B7A2-0FF69061A09C}"/>
              </a:ext>
            </a:extLst>
          </p:cNvPr>
          <p:cNvSpPr/>
          <p:nvPr/>
        </p:nvSpPr>
        <p:spPr>
          <a:xfrm>
            <a:off x="10208119" y="736141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0C3C731B-D10D-2447-A07D-05688B0E0284}"/>
              </a:ext>
            </a:extLst>
          </p:cNvPr>
          <p:cNvSpPr/>
          <p:nvPr/>
        </p:nvSpPr>
        <p:spPr>
          <a:xfrm>
            <a:off x="9812480" y="1284358"/>
            <a:ext cx="1023784" cy="482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K/V Pairs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D83BC1CD-0DAC-4D44-869E-8DF81DC6F3A4}"/>
              </a:ext>
            </a:extLst>
          </p:cNvPr>
          <p:cNvSpPr/>
          <p:nvPr/>
        </p:nvSpPr>
        <p:spPr>
          <a:xfrm>
            <a:off x="10208119" y="1138884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F889F94A-1923-824A-9FEB-86A324228361}"/>
              </a:ext>
            </a:extLst>
          </p:cNvPr>
          <p:cNvSpPr/>
          <p:nvPr/>
        </p:nvSpPr>
        <p:spPr>
          <a:xfrm>
            <a:off x="9602043" y="1897050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xk1</a:t>
            </a:r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429B93C-1FB9-DA4F-98A4-EF5DF42DDE7B}"/>
              </a:ext>
            </a:extLst>
          </p:cNvPr>
          <p:cNvSpPr/>
          <p:nvPr/>
        </p:nvSpPr>
        <p:spPr>
          <a:xfrm>
            <a:off x="10220865" y="1660362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91EF4C9-BD83-5845-8614-908CAB7C71C1}"/>
              </a:ext>
            </a:extLst>
          </p:cNvPr>
          <p:cNvSpPr txBox="1"/>
          <p:nvPr/>
        </p:nvSpPr>
        <p:spPr>
          <a:xfrm>
            <a:off x="10383686" y="18927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7A2954A8-3795-2F40-BE69-5B068CAD990C}"/>
              </a:ext>
            </a:extLst>
          </p:cNvPr>
          <p:cNvSpPr/>
          <p:nvPr/>
        </p:nvSpPr>
        <p:spPr>
          <a:xfrm>
            <a:off x="10035639" y="1891466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xk2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87459DB2-83B3-B848-B110-9B5EF94BA38B}"/>
              </a:ext>
            </a:extLst>
          </p:cNvPr>
          <p:cNvSpPr/>
          <p:nvPr/>
        </p:nvSpPr>
        <p:spPr>
          <a:xfrm>
            <a:off x="10667525" y="1895870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xk3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8D6BD7F-441B-5144-9984-81CA5A3283A4}"/>
              </a:ext>
            </a:extLst>
          </p:cNvPr>
          <p:cNvSpPr/>
          <p:nvPr/>
        </p:nvSpPr>
        <p:spPr>
          <a:xfrm>
            <a:off x="9496029" y="4436000"/>
            <a:ext cx="1688331" cy="264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PerformReduce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48364E1F-02B4-0C4D-9550-987E132BD5CA}"/>
              </a:ext>
            </a:extLst>
          </p:cNvPr>
          <p:cNvSpPr/>
          <p:nvPr/>
        </p:nvSpPr>
        <p:spPr>
          <a:xfrm>
            <a:off x="9559112" y="2663773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40E9E21-0978-9746-BEE9-98A81EABE6EE}"/>
              </a:ext>
            </a:extLst>
          </p:cNvPr>
          <p:cNvSpPr txBox="1"/>
          <p:nvPr/>
        </p:nvSpPr>
        <p:spPr>
          <a:xfrm>
            <a:off x="10340755" y="26594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A49C6ECD-1262-F64E-86F3-B10E82F76693}"/>
              </a:ext>
            </a:extLst>
          </p:cNvPr>
          <p:cNvSpPr/>
          <p:nvPr/>
        </p:nvSpPr>
        <p:spPr>
          <a:xfrm>
            <a:off x="9992708" y="2658189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0k2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82A0C222-1D80-DD47-8629-9BE744AE88AA}"/>
              </a:ext>
            </a:extLst>
          </p:cNvPr>
          <p:cNvSpPr/>
          <p:nvPr/>
        </p:nvSpPr>
        <p:spPr>
          <a:xfrm>
            <a:off x="10624594" y="2662593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0k3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2DFB5FF2-AC55-0748-9A95-CDA06DA02EA4}"/>
              </a:ext>
            </a:extLst>
          </p:cNvPr>
          <p:cNvSpPr/>
          <p:nvPr/>
        </p:nvSpPr>
        <p:spPr>
          <a:xfrm>
            <a:off x="9565656" y="3140831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1k1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0E10BE7-24AC-6B48-9E76-95485E57BBA0}"/>
              </a:ext>
            </a:extLst>
          </p:cNvPr>
          <p:cNvSpPr txBox="1"/>
          <p:nvPr/>
        </p:nvSpPr>
        <p:spPr>
          <a:xfrm>
            <a:off x="10347299" y="31365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331B218-2F12-3647-84FC-E7427037FED6}"/>
              </a:ext>
            </a:extLst>
          </p:cNvPr>
          <p:cNvSpPr/>
          <p:nvPr/>
        </p:nvSpPr>
        <p:spPr>
          <a:xfrm>
            <a:off x="9999252" y="3135247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1k2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B2996C16-A1AE-974B-B545-439F62DB72B5}"/>
              </a:ext>
            </a:extLst>
          </p:cNvPr>
          <p:cNvSpPr/>
          <p:nvPr/>
        </p:nvSpPr>
        <p:spPr>
          <a:xfrm>
            <a:off x="10631138" y="3139651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A5BAE3B-815A-0F43-B6B4-B13CC3EA211B}"/>
              </a:ext>
            </a:extLst>
          </p:cNvPr>
          <p:cNvSpPr txBox="1"/>
          <p:nvPr/>
        </p:nvSpPr>
        <p:spPr>
          <a:xfrm>
            <a:off x="10132247" y="3386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3117372D-B29E-C143-BA0B-00F100EF6C8D}"/>
              </a:ext>
            </a:extLst>
          </p:cNvPr>
          <p:cNvSpPr/>
          <p:nvPr/>
        </p:nvSpPr>
        <p:spPr>
          <a:xfrm>
            <a:off x="9582740" y="3742144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5A47964-8880-2A44-BABE-395E848CD04B}"/>
              </a:ext>
            </a:extLst>
          </p:cNvPr>
          <p:cNvSpPr txBox="1"/>
          <p:nvPr/>
        </p:nvSpPr>
        <p:spPr>
          <a:xfrm>
            <a:off x="10364383" y="37378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66195F60-D3E8-894A-BFA4-C967523B4164}"/>
              </a:ext>
            </a:extLst>
          </p:cNvPr>
          <p:cNvSpPr/>
          <p:nvPr/>
        </p:nvSpPr>
        <p:spPr>
          <a:xfrm>
            <a:off x="10016336" y="3736560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nk2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282552C7-7C02-F449-9009-9D07DDBF5DF8}"/>
              </a:ext>
            </a:extLst>
          </p:cNvPr>
          <p:cNvSpPr/>
          <p:nvPr/>
        </p:nvSpPr>
        <p:spPr>
          <a:xfrm>
            <a:off x="10648222" y="3740964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E1D7186-938A-3F4B-9E1A-AF5DFDE7665A}"/>
              </a:ext>
            </a:extLst>
          </p:cNvPr>
          <p:cNvSpPr txBox="1"/>
          <p:nvPr/>
        </p:nvSpPr>
        <p:spPr>
          <a:xfrm>
            <a:off x="10373563" y="167043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Hash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04F3CA6D-8DD8-0742-9D4B-667E4BC98FB0}"/>
              </a:ext>
            </a:extLst>
          </p:cNvPr>
          <p:cNvSpPr/>
          <p:nvPr/>
        </p:nvSpPr>
        <p:spPr>
          <a:xfrm>
            <a:off x="9550905" y="4650336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0kx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CF91385F-5444-E144-85E4-F0CB4D945FDC}"/>
              </a:ext>
            </a:extLst>
          </p:cNvPr>
          <p:cNvSpPr/>
          <p:nvPr/>
        </p:nvSpPr>
        <p:spPr>
          <a:xfrm>
            <a:off x="9993284" y="4650336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1kx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BFEB2F1-7605-FC44-8FCA-02E3008620F9}"/>
              </a:ext>
            </a:extLst>
          </p:cNvPr>
          <p:cNvSpPr/>
          <p:nvPr/>
        </p:nvSpPr>
        <p:spPr>
          <a:xfrm>
            <a:off x="10683645" y="4647355"/>
            <a:ext cx="378373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nkx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2790648-CE95-924E-9758-33CA244D1162}"/>
              </a:ext>
            </a:extLst>
          </p:cNvPr>
          <p:cNvSpPr txBox="1"/>
          <p:nvPr/>
        </p:nvSpPr>
        <p:spPr>
          <a:xfrm flipV="1">
            <a:off x="10512437" y="4715604"/>
            <a:ext cx="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0D7B6287-38CC-3B40-AF0D-E5354772E9CB}"/>
              </a:ext>
            </a:extLst>
          </p:cNvPr>
          <p:cNvSpPr/>
          <p:nvPr/>
        </p:nvSpPr>
        <p:spPr>
          <a:xfrm>
            <a:off x="9856756" y="5559621"/>
            <a:ext cx="880955" cy="27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Reduce()</a:t>
            </a:r>
          </a:p>
        </p:txBody>
      </p: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4ED15790-53BA-314C-A2C6-B24FD508E449}"/>
              </a:ext>
            </a:extLst>
          </p:cNvPr>
          <p:cNvSpPr/>
          <p:nvPr/>
        </p:nvSpPr>
        <p:spPr>
          <a:xfrm>
            <a:off x="9966703" y="5957802"/>
            <a:ext cx="667806" cy="4213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kx ans</a:t>
            </a:r>
          </a:p>
        </p:txBody>
      </p:sp>
      <p:sp>
        <p:nvSpPr>
          <p:cNvPr id="233" name="Down Arrow 232">
            <a:extLst>
              <a:ext uri="{FF2B5EF4-FFF2-40B4-BE49-F238E27FC236}">
                <a16:creationId xmlns:a16="http://schemas.microsoft.com/office/drawing/2014/main" id="{234CF0C8-BC8B-B744-A1C0-92366AF25F85}"/>
              </a:ext>
            </a:extLst>
          </p:cNvPr>
          <p:cNvSpPr/>
          <p:nvPr/>
        </p:nvSpPr>
        <p:spPr>
          <a:xfrm>
            <a:off x="10197500" y="5788010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0882ECF4-4358-9643-A97B-8D091DABD9BC}"/>
              </a:ext>
            </a:extLst>
          </p:cNvPr>
          <p:cNvSpPr/>
          <p:nvPr/>
        </p:nvSpPr>
        <p:spPr>
          <a:xfrm>
            <a:off x="9851065" y="5141645"/>
            <a:ext cx="880955" cy="276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Sort()</a:t>
            </a:r>
          </a:p>
        </p:txBody>
      </p:sp>
      <p:sp>
        <p:nvSpPr>
          <p:cNvPr id="228" name="Down Arrow 227">
            <a:extLst>
              <a:ext uri="{FF2B5EF4-FFF2-40B4-BE49-F238E27FC236}">
                <a16:creationId xmlns:a16="http://schemas.microsoft.com/office/drawing/2014/main" id="{520ECEE1-881F-854B-9EDC-53A049311B75}"/>
              </a:ext>
            </a:extLst>
          </p:cNvPr>
          <p:cNvSpPr/>
          <p:nvPr/>
        </p:nvSpPr>
        <p:spPr>
          <a:xfrm>
            <a:off x="10188438" y="4992142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own Arrow 236">
            <a:extLst>
              <a:ext uri="{FF2B5EF4-FFF2-40B4-BE49-F238E27FC236}">
                <a16:creationId xmlns:a16="http://schemas.microsoft.com/office/drawing/2014/main" id="{BBF1A74C-0335-8345-B146-FA29D265ED97}"/>
              </a:ext>
            </a:extLst>
          </p:cNvPr>
          <p:cNvSpPr/>
          <p:nvPr/>
        </p:nvSpPr>
        <p:spPr>
          <a:xfrm>
            <a:off x="10181894" y="5386913"/>
            <a:ext cx="206211" cy="240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3D43CC4-042F-5442-A95E-61EAC9159AF0}"/>
              </a:ext>
            </a:extLst>
          </p:cNvPr>
          <p:cNvSpPr txBox="1"/>
          <p:nvPr/>
        </p:nvSpPr>
        <p:spPr>
          <a:xfrm>
            <a:off x="2732688" y="4018326"/>
            <a:ext cx="11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Waiting for RPC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4B46-B288-CA48-978C-76B900D1DA63}"/>
              </a:ext>
            </a:extLst>
          </p:cNvPr>
          <p:cNvSpPr txBox="1"/>
          <p:nvPr/>
        </p:nvSpPr>
        <p:spPr>
          <a:xfrm>
            <a:off x="1872533" y="123995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Abstractions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A52B71-3DBD-5841-93B7-EEA5454D5442}"/>
              </a:ext>
            </a:extLst>
          </p:cNvPr>
          <p:cNvSpPr/>
          <p:nvPr/>
        </p:nvSpPr>
        <p:spPr>
          <a:xfrm>
            <a:off x="5657191" y="6186402"/>
            <a:ext cx="877615" cy="55704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Atoms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9F447-B996-2844-8316-4AC3951C6E8D}"/>
              </a:ext>
            </a:extLst>
          </p:cNvPr>
          <p:cNvSpPr/>
          <p:nvPr/>
        </p:nvSpPr>
        <p:spPr>
          <a:xfrm>
            <a:off x="4603528" y="5812220"/>
            <a:ext cx="2984940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Bits, Logic Gates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12A5C-7AE5-234F-B8FC-94F24B86CD2E}"/>
              </a:ext>
            </a:extLst>
          </p:cNvPr>
          <p:cNvSpPr/>
          <p:nvPr/>
        </p:nvSpPr>
        <p:spPr>
          <a:xfrm>
            <a:off x="4603528" y="4984497"/>
            <a:ext cx="2984939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Digital Design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combinational and sequential circuits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FDDF8-6B50-EA4D-8C2E-FB0161D4FDE8}"/>
              </a:ext>
            </a:extLst>
          </p:cNvPr>
          <p:cNvSpPr/>
          <p:nvPr/>
        </p:nvSpPr>
        <p:spPr>
          <a:xfrm>
            <a:off x="3494684" y="4580880"/>
            <a:ext cx="5202625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Circuits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A93F3D-9DEA-DF4D-80A9-AED47521A68E}"/>
              </a:ext>
            </a:extLst>
          </p:cNvPr>
          <p:cNvSpPr/>
          <p:nvPr/>
        </p:nvSpPr>
        <p:spPr>
          <a:xfrm>
            <a:off x="3494684" y="3753157"/>
            <a:ext cx="5202625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1" dirty="0">
                <a:solidFill>
                  <a:schemeClr val="bg1"/>
                </a:solidFill>
              </a:rPr>
              <a:t>Computer Architecture</a:t>
            </a:r>
          </a:p>
          <a:p>
            <a:pPr algn="ctr"/>
            <a:r>
              <a:rPr lang="en-HK" sz="1400" dirty="0">
                <a:solidFill>
                  <a:schemeClr val="bg1"/>
                </a:solidFill>
              </a:rPr>
              <a:t>Assembly language, processors, caches, pipelining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BEE2B8-CB4F-9840-9AE6-91D1A4776CDA}"/>
              </a:ext>
            </a:extLst>
          </p:cNvPr>
          <p:cNvSpPr/>
          <p:nvPr/>
        </p:nvSpPr>
        <p:spPr>
          <a:xfrm>
            <a:off x="2683608" y="3349540"/>
            <a:ext cx="6824775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Instruction set + memory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480A53-FA09-AF42-B979-6423B5ED8321}"/>
              </a:ext>
            </a:extLst>
          </p:cNvPr>
          <p:cNvSpPr/>
          <p:nvPr/>
        </p:nvSpPr>
        <p:spPr>
          <a:xfrm>
            <a:off x="2683608" y="2497319"/>
            <a:ext cx="6824775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b="1" dirty="0">
                <a:solidFill>
                  <a:schemeClr val="bg1"/>
                </a:solidFill>
              </a:rPr>
              <a:t>Computer Systems</a:t>
            </a:r>
          </a:p>
          <a:p>
            <a:pPr algn="ctr"/>
            <a:r>
              <a:rPr lang="en-HK" sz="1600" dirty="0">
                <a:solidFill>
                  <a:schemeClr val="bg1"/>
                </a:solidFill>
              </a:rPr>
              <a:t>Operating systems, virtual memory,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64844-854C-A147-A152-9B4AF4F3A3C9}"/>
              </a:ext>
            </a:extLst>
          </p:cNvPr>
          <p:cNvSpPr/>
          <p:nvPr/>
        </p:nvSpPr>
        <p:spPr>
          <a:xfrm>
            <a:off x="1597568" y="2069204"/>
            <a:ext cx="8996854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1EDC85-A43B-1844-980F-1D5342586D03}"/>
              </a:ext>
            </a:extLst>
          </p:cNvPr>
          <p:cNvSpPr/>
          <p:nvPr/>
        </p:nvSpPr>
        <p:spPr>
          <a:xfrm>
            <a:off x="1597568" y="1165617"/>
            <a:ext cx="8996854" cy="7078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bg1"/>
                </a:solidFill>
              </a:rPr>
              <a:t>Applications</a:t>
            </a:r>
          </a:p>
          <a:p>
            <a:pPr algn="ctr"/>
            <a:r>
              <a:rPr lang="en-HK" b="1" dirty="0">
                <a:solidFill>
                  <a:schemeClr val="bg1"/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9188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4B46-B288-CA48-978C-76B900D1DA63}"/>
              </a:ext>
            </a:extLst>
          </p:cNvPr>
          <p:cNvSpPr txBox="1"/>
          <p:nvPr/>
        </p:nvSpPr>
        <p:spPr>
          <a:xfrm>
            <a:off x="1722761" y="241164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Goroutine GPM 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A400730-096B-B244-B64F-1946B257916D}"/>
              </a:ext>
            </a:extLst>
          </p:cNvPr>
          <p:cNvSpPr/>
          <p:nvPr/>
        </p:nvSpPr>
        <p:spPr>
          <a:xfrm>
            <a:off x="3944020" y="5067247"/>
            <a:ext cx="4114800" cy="84170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2033E2-2CBF-C240-B3F6-E5185A934164}"/>
              </a:ext>
            </a:extLst>
          </p:cNvPr>
          <p:cNvSpPr/>
          <p:nvPr/>
        </p:nvSpPr>
        <p:spPr>
          <a:xfrm>
            <a:off x="4290847" y="6160585"/>
            <a:ext cx="3310758" cy="5154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41260-844B-4245-B414-9F773E40BF05}"/>
              </a:ext>
            </a:extLst>
          </p:cNvPr>
          <p:cNvSpPr/>
          <p:nvPr/>
        </p:nvSpPr>
        <p:spPr>
          <a:xfrm>
            <a:off x="2777384" y="5134155"/>
            <a:ext cx="1166636" cy="70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0106C9A-4E2F-D94B-BF26-8C2A7AF2F164}"/>
              </a:ext>
            </a:extLst>
          </p:cNvPr>
          <p:cNvSpPr/>
          <p:nvPr/>
        </p:nvSpPr>
        <p:spPr>
          <a:xfrm>
            <a:off x="3915117" y="2174194"/>
            <a:ext cx="4083267" cy="2410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19CFB82-A17D-324E-8F89-8A2743D11BCA}"/>
              </a:ext>
            </a:extLst>
          </p:cNvPr>
          <p:cNvSpPr/>
          <p:nvPr/>
        </p:nvSpPr>
        <p:spPr>
          <a:xfrm>
            <a:off x="5856897" y="459195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55B05F-6E1C-8F48-A6DA-432EB6ABC332}"/>
              </a:ext>
            </a:extLst>
          </p:cNvPr>
          <p:cNvSpPr txBox="1"/>
          <p:nvPr/>
        </p:nvSpPr>
        <p:spPr>
          <a:xfrm>
            <a:off x="5289662" y="4590291"/>
            <a:ext cx="31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 </a:t>
            </a:r>
            <a:r>
              <a:rPr lang="en-US" sz="1200" dirty="0"/>
              <a:t>fork(), clone(), read(), write()…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527B15E-BA5C-BC43-88BF-4A27E68D889B}"/>
              </a:ext>
            </a:extLst>
          </p:cNvPr>
          <p:cNvSpPr/>
          <p:nvPr/>
        </p:nvSpPr>
        <p:spPr>
          <a:xfrm>
            <a:off x="3915117" y="1111539"/>
            <a:ext cx="4083267" cy="10245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F18F9C-CE46-8243-B979-CE4D18D2F714}"/>
              </a:ext>
            </a:extLst>
          </p:cNvPr>
          <p:cNvSpPr/>
          <p:nvPr/>
        </p:nvSpPr>
        <p:spPr>
          <a:xfrm>
            <a:off x="4780537" y="1128886"/>
            <a:ext cx="2294582" cy="2889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Program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1C09D-B1B3-5547-9AD3-2655EEB437DD}"/>
              </a:ext>
            </a:extLst>
          </p:cNvPr>
          <p:cNvCxnSpPr>
            <a:cxnSpLocks/>
          </p:cNvCxnSpPr>
          <p:nvPr/>
        </p:nvCxnSpPr>
        <p:spPr>
          <a:xfrm flipH="1">
            <a:off x="3384628" y="1092287"/>
            <a:ext cx="33839" cy="35649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1C6BBE-0005-EA42-88B9-83C009D3C8BC}"/>
              </a:ext>
            </a:extLst>
          </p:cNvPr>
          <p:cNvCxnSpPr/>
          <p:nvPr/>
        </p:nvCxnSpPr>
        <p:spPr>
          <a:xfrm>
            <a:off x="3404882" y="1092287"/>
            <a:ext cx="4973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F39267-69CA-064A-8827-03C8FD6490B0}"/>
              </a:ext>
            </a:extLst>
          </p:cNvPr>
          <p:cNvCxnSpPr>
            <a:cxnSpLocks/>
          </p:cNvCxnSpPr>
          <p:nvPr/>
        </p:nvCxnSpPr>
        <p:spPr>
          <a:xfrm flipH="1">
            <a:off x="8334701" y="1092287"/>
            <a:ext cx="31533" cy="34980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7B65BD-E1F4-4E4F-90B7-2E10969EC3A2}"/>
              </a:ext>
            </a:extLst>
          </p:cNvPr>
          <p:cNvCxnSpPr/>
          <p:nvPr/>
        </p:nvCxnSpPr>
        <p:spPr>
          <a:xfrm>
            <a:off x="3360702" y="4590291"/>
            <a:ext cx="497399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0F93A2-FCC5-0843-B6C7-01F5DC33E3B2}"/>
              </a:ext>
            </a:extLst>
          </p:cNvPr>
          <p:cNvSpPr txBox="1"/>
          <p:nvPr/>
        </p:nvSpPr>
        <p:spPr>
          <a:xfrm>
            <a:off x="5341783" y="807955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Binary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5399AA-FB6E-B04D-ACD5-E6C9D5EE812B}"/>
              </a:ext>
            </a:extLst>
          </p:cNvPr>
          <p:cNvSpPr/>
          <p:nvPr/>
        </p:nvSpPr>
        <p:spPr>
          <a:xfrm>
            <a:off x="4057272" y="1534928"/>
            <a:ext cx="1043858" cy="1777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 stmt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05E209-4E50-D34D-8553-4554160D332E}"/>
              </a:ext>
            </a:extLst>
          </p:cNvPr>
          <p:cNvSpPr/>
          <p:nvPr/>
        </p:nvSpPr>
        <p:spPr>
          <a:xfrm>
            <a:off x="4063779" y="1793334"/>
            <a:ext cx="1043858" cy="1777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 stmt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6308B1-5B1F-1443-9D34-C2A0C1CCEF4C}"/>
              </a:ext>
            </a:extLst>
          </p:cNvPr>
          <p:cNvSpPr/>
          <p:nvPr/>
        </p:nvSpPr>
        <p:spPr>
          <a:xfrm>
            <a:off x="5244271" y="1540104"/>
            <a:ext cx="1043858" cy="1777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 stmt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8D8346-7AD0-D843-9110-4C67FCB7B297}"/>
              </a:ext>
            </a:extLst>
          </p:cNvPr>
          <p:cNvSpPr/>
          <p:nvPr/>
        </p:nvSpPr>
        <p:spPr>
          <a:xfrm>
            <a:off x="5244271" y="1798689"/>
            <a:ext cx="1043858" cy="1777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 stmt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5AE9CE-126F-9145-84DA-6ED49BD0A2B1}"/>
              </a:ext>
            </a:extLst>
          </p:cNvPr>
          <p:cNvSpPr txBox="1"/>
          <p:nvPr/>
        </p:nvSpPr>
        <p:spPr>
          <a:xfrm>
            <a:off x="6279017" y="15061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3D1D5D-8144-2C4D-BAC9-92FB31D4F837}"/>
              </a:ext>
            </a:extLst>
          </p:cNvPr>
          <p:cNvSpPr/>
          <p:nvPr/>
        </p:nvSpPr>
        <p:spPr>
          <a:xfrm>
            <a:off x="6602127" y="1534928"/>
            <a:ext cx="1043858" cy="1777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 stmt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29FCC1-2F67-1048-B17F-755C256A6840}"/>
              </a:ext>
            </a:extLst>
          </p:cNvPr>
          <p:cNvSpPr/>
          <p:nvPr/>
        </p:nvSpPr>
        <p:spPr>
          <a:xfrm>
            <a:off x="6602127" y="1797588"/>
            <a:ext cx="1043858" cy="177781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go stmt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C2B00C-18DA-D74C-BFDA-CE3D6EBCE0F5}"/>
              </a:ext>
            </a:extLst>
          </p:cNvPr>
          <p:cNvSpPr/>
          <p:nvPr/>
        </p:nvSpPr>
        <p:spPr>
          <a:xfrm>
            <a:off x="4783171" y="2190793"/>
            <a:ext cx="2294582" cy="28892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Runtime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BADD17-3C82-0142-B07D-452431922740}"/>
              </a:ext>
            </a:extLst>
          </p:cNvPr>
          <p:cNvSpPr/>
          <p:nvPr/>
        </p:nvSpPr>
        <p:spPr>
          <a:xfrm>
            <a:off x="4527816" y="2517435"/>
            <a:ext cx="2805291" cy="47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8314EC-8D60-6243-B8AE-A382D97F9E20}"/>
              </a:ext>
            </a:extLst>
          </p:cNvPr>
          <p:cNvSpPr/>
          <p:nvPr/>
        </p:nvSpPr>
        <p:spPr>
          <a:xfrm>
            <a:off x="5039365" y="2511258"/>
            <a:ext cx="1782192" cy="1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Global Runnable Queue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D89519E-283B-874B-A09B-309BEAEE9947}"/>
              </a:ext>
            </a:extLst>
          </p:cNvPr>
          <p:cNvSpPr/>
          <p:nvPr/>
        </p:nvSpPr>
        <p:spPr>
          <a:xfrm>
            <a:off x="4534030" y="2658646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5CA3A4-2718-DA43-B203-D8ED374F177A}"/>
              </a:ext>
            </a:extLst>
          </p:cNvPr>
          <p:cNvSpPr/>
          <p:nvPr/>
        </p:nvSpPr>
        <p:spPr>
          <a:xfrm>
            <a:off x="4925263" y="2661794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EACFB7A-B011-6A48-B19C-4BEE82293BBD}"/>
              </a:ext>
            </a:extLst>
          </p:cNvPr>
          <p:cNvSpPr/>
          <p:nvPr/>
        </p:nvSpPr>
        <p:spPr>
          <a:xfrm>
            <a:off x="5315316" y="2660753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B535AD-341F-3943-B9A4-934A22EEF300}"/>
              </a:ext>
            </a:extLst>
          </p:cNvPr>
          <p:cNvSpPr txBox="1"/>
          <p:nvPr/>
        </p:nvSpPr>
        <p:spPr>
          <a:xfrm>
            <a:off x="6123623" y="25964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78FBE09-9AB6-1844-9EDE-456B7DA30D7C}"/>
              </a:ext>
            </a:extLst>
          </p:cNvPr>
          <p:cNvSpPr/>
          <p:nvPr/>
        </p:nvSpPr>
        <p:spPr>
          <a:xfrm>
            <a:off x="5713380" y="2667905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9B7A7C5-DBBC-E94D-9A23-99FDAFA64F95}"/>
              </a:ext>
            </a:extLst>
          </p:cNvPr>
          <p:cNvSpPr/>
          <p:nvPr/>
        </p:nvSpPr>
        <p:spPr>
          <a:xfrm>
            <a:off x="6505617" y="2672333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211FDEF-2F1C-444D-AEE5-706EAA2F4FF2}"/>
              </a:ext>
            </a:extLst>
          </p:cNvPr>
          <p:cNvSpPr/>
          <p:nvPr/>
        </p:nvSpPr>
        <p:spPr>
          <a:xfrm>
            <a:off x="6903468" y="2674682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BAD5988-62BE-9B4F-8BF8-CA33B9D53130}"/>
              </a:ext>
            </a:extLst>
          </p:cNvPr>
          <p:cNvSpPr/>
          <p:nvPr/>
        </p:nvSpPr>
        <p:spPr>
          <a:xfrm>
            <a:off x="4065532" y="2681633"/>
            <a:ext cx="350566" cy="198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B8DABC-38AD-4942-BBFC-19919E727A92}"/>
              </a:ext>
            </a:extLst>
          </p:cNvPr>
          <p:cNvSpPr txBox="1"/>
          <p:nvPr/>
        </p:nvSpPr>
        <p:spPr>
          <a:xfrm>
            <a:off x="3891775" y="246970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enqueue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D6F6BC65-7951-C742-9840-C41CF0A88F91}"/>
              </a:ext>
            </a:extLst>
          </p:cNvPr>
          <p:cNvSpPr/>
          <p:nvPr/>
        </p:nvSpPr>
        <p:spPr>
          <a:xfrm>
            <a:off x="7409928" y="2675885"/>
            <a:ext cx="350566" cy="198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97939F-80DF-A149-B26F-6E439634DFDB}"/>
              </a:ext>
            </a:extLst>
          </p:cNvPr>
          <p:cNvSpPr txBox="1"/>
          <p:nvPr/>
        </p:nvSpPr>
        <p:spPr>
          <a:xfrm>
            <a:off x="7293521" y="24636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dequeue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7B50B9-C6E7-1249-9D2A-4A705F9978D2}"/>
              </a:ext>
            </a:extLst>
          </p:cNvPr>
          <p:cNvSpPr/>
          <p:nvPr/>
        </p:nvSpPr>
        <p:spPr>
          <a:xfrm>
            <a:off x="4480613" y="3292034"/>
            <a:ext cx="397447" cy="75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621DCC-DB95-A14B-BCD3-CB904A01C4BE}"/>
              </a:ext>
            </a:extLst>
          </p:cNvPr>
          <p:cNvSpPr/>
          <p:nvPr/>
        </p:nvSpPr>
        <p:spPr>
          <a:xfrm>
            <a:off x="4501866" y="3298136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C121738-11FC-D148-A8C0-BAEE6D02583A}"/>
              </a:ext>
            </a:extLst>
          </p:cNvPr>
          <p:cNvSpPr/>
          <p:nvPr/>
        </p:nvSpPr>
        <p:spPr>
          <a:xfrm>
            <a:off x="4485671" y="3712938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550333-4483-E546-B156-1CF63FC92D15}"/>
              </a:ext>
            </a:extLst>
          </p:cNvPr>
          <p:cNvSpPr txBox="1"/>
          <p:nvPr/>
        </p:nvSpPr>
        <p:spPr>
          <a:xfrm>
            <a:off x="4534104" y="3483033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862BA62-E083-2848-99C3-B15F3D672C47}"/>
              </a:ext>
            </a:extLst>
          </p:cNvPr>
          <p:cNvSpPr/>
          <p:nvPr/>
        </p:nvSpPr>
        <p:spPr>
          <a:xfrm>
            <a:off x="5055663" y="3040505"/>
            <a:ext cx="1782192" cy="17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Runnable Queue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447476-5D76-1543-8531-3A5498FE919A}"/>
              </a:ext>
            </a:extLst>
          </p:cNvPr>
          <p:cNvSpPr/>
          <p:nvPr/>
        </p:nvSpPr>
        <p:spPr>
          <a:xfrm>
            <a:off x="4501866" y="4208631"/>
            <a:ext cx="384207" cy="3383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160C72-5034-3441-B1C7-C56AB024350C}"/>
              </a:ext>
            </a:extLst>
          </p:cNvPr>
          <p:cNvSpPr/>
          <p:nvPr/>
        </p:nvSpPr>
        <p:spPr>
          <a:xfrm>
            <a:off x="5074374" y="3285932"/>
            <a:ext cx="397447" cy="75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BD8E95C-73AC-1849-830E-37F64BB6EF42}"/>
              </a:ext>
            </a:extLst>
          </p:cNvPr>
          <p:cNvSpPr/>
          <p:nvPr/>
        </p:nvSpPr>
        <p:spPr>
          <a:xfrm>
            <a:off x="5095627" y="3292034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440916B-0A70-EE45-B8A9-5F3C325ECDDB}"/>
              </a:ext>
            </a:extLst>
          </p:cNvPr>
          <p:cNvSpPr/>
          <p:nvPr/>
        </p:nvSpPr>
        <p:spPr>
          <a:xfrm>
            <a:off x="5079432" y="3706836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E62A86-1409-E948-AEC4-50173589977A}"/>
              </a:ext>
            </a:extLst>
          </p:cNvPr>
          <p:cNvSpPr txBox="1"/>
          <p:nvPr/>
        </p:nvSpPr>
        <p:spPr>
          <a:xfrm>
            <a:off x="5127865" y="347693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7869E91-D3A7-0F45-96A9-5E2B31F00A17}"/>
              </a:ext>
            </a:extLst>
          </p:cNvPr>
          <p:cNvSpPr/>
          <p:nvPr/>
        </p:nvSpPr>
        <p:spPr>
          <a:xfrm>
            <a:off x="5095627" y="4202529"/>
            <a:ext cx="384207" cy="3383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BCE85A-C951-2D4C-A11C-7CDB7F756BA4}"/>
              </a:ext>
            </a:extLst>
          </p:cNvPr>
          <p:cNvSpPr/>
          <p:nvPr/>
        </p:nvSpPr>
        <p:spPr>
          <a:xfrm>
            <a:off x="5678360" y="3287371"/>
            <a:ext cx="397447" cy="75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F56D8A-6E66-3342-9CEB-122728C73973}"/>
              </a:ext>
            </a:extLst>
          </p:cNvPr>
          <p:cNvSpPr/>
          <p:nvPr/>
        </p:nvSpPr>
        <p:spPr>
          <a:xfrm>
            <a:off x="5700528" y="3304203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A6FAE03-F361-B645-B016-44499E9B024F}"/>
              </a:ext>
            </a:extLst>
          </p:cNvPr>
          <p:cNvSpPr/>
          <p:nvPr/>
        </p:nvSpPr>
        <p:spPr>
          <a:xfrm>
            <a:off x="5707540" y="3718490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84416-E444-B64F-ABE1-243D209A709F}"/>
              </a:ext>
            </a:extLst>
          </p:cNvPr>
          <p:cNvSpPr txBox="1"/>
          <p:nvPr/>
        </p:nvSpPr>
        <p:spPr>
          <a:xfrm>
            <a:off x="5732766" y="34891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78DB216-719E-324A-8671-C9A0014919EE}"/>
              </a:ext>
            </a:extLst>
          </p:cNvPr>
          <p:cNvSpPr/>
          <p:nvPr/>
        </p:nvSpPr>
        <p:spPr>
          <a:xfrm>
            <a:off x="5700528" y="4202529"/>
            <a:ext cx="384207" cy="3383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574805-5EF9-5441-BACD-B13A0A5DB0AE}"/>
              </a:ext>
            </a:extLst>
          </p:cNvPr>
          <p:cNvSpPr txBox="1"/>
          <p:nvPr/>
        </p:nvSpPr>
        <p:spPr>
          <a:xfrm>
            <a:off x="6098153" y="34307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34D2A14-FB16-F047-9F34-B20BE485B146}"/>
              </a:ext>
            </a:extLst>
          </p:cNvPr>
          <p:cNvSpPr/>
          <p:nvPr/>
        </p:nvSpPr>
        <p:spPr>
          <a:xfrm>
            <a:off x="6459600" y="3285932"/>
            <a:ext cx="397447" cy="75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2B30EAB-F904-274C-90C2-3B212A8F1042}"/>
              </a:ext>
            </a:extLst>
          </p:cNvPr>
          <p:cNvSpPr/>
          <p:nvPr/>
        </p:nvSpPr>
        <p:spPr>
          <a:xfrm>
            <a:off x="6480853" y="3292034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BFDC5F3-1907-9B48-BC5E-79D87FB0B692}"/>
              </a:ext>
            </a:extLst>
          </p:cNvPr>
          <p:cNvSpPr/>
          <p:nvPr/>
        </p:nvSpPr>
        <p:spPr>
          <a:xfrm>
            <a:off x="6464658" y="3706836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32110F-91E4-C140-9442-D3346B5C1A7C}"/>
              </a:ext>
            </a:extLst>
          </p:cNvPr>
          <p:cNvSpPr txBox="1"/>
          <p:nvPr/>
        </p:nvSpPr>
        <p:spPr>
          <a:xfrm>
            <a:off x="6513091" y="347693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019670-C3C3-7E45-8B69-D7AC84453152}"/>
              </a:ext>
            </a:extLst>
          </p:cNvPr>
          <p:cNvSpPr/>
          <p:nvPr/>
        </p:nvSpPr>
        <p:spPr>
          <a:xfrm>
            <a:off x="6480853" y="4202529"/>
            <a:ext cx="384207" cy="3383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3EDFE5-AF34-6E4F-820C-0660359CBD1C}"/>
              </a:ext>
            </a:extLst>
          </p:cNvPr>
          <p:cNvSpPr/>
          <p:nvPr/>
        </p:nvSpPr>
        <p:spPr>
          <a:xfrm>
            <a:off x="6998830" y="3285932"/>
            <a:ext cx="397447" cy="757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F1629B-DA60-5643-ACEB-2E244165A91A}"/>
              </a:ext>
            </a:extLst>
          </p:cNvPr>
          <p:cNvSpPr/>
          <p:nvPr/>
        </p:nvSpPr>
        <p:spPr>
          <a:xfrm>
            <a:off x="7020083" y="3292034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6CD5D88-0183-BE4B-850C-102FD2F3DDA7}"/>
              </a:ext>
            </a:extLst>
          </p:cNvPr>
          <p:cNvSpPr/>
          <p:nvPr/>
        </p:nvSpPr>
        <p:spPr>
          <a:xfrm>
            <a:off x="7003888" y="3706836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E54933-32EC-1745-889C-BC682AD2FFC5}"/>
              </a:ext>
            </a:extLst>
          </p:cNvPr>
          <p:cNvSpPr txBox="1"/>
          <p:nvPr/>
        </p:nvSpPr>
        <p:spPr>
          <a:xfrm>
            <a:off x="7052321" y="347693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9403C39-9DA9-3D48-AD92-27483CD1BC5E}"/>
              </a:ext>
            </a:extLst>
          </p:cNvPr>
          <p:cNvSpPr/>
          <p:nvPr/>
        </p:nvSpPr>
        <p:spPr>
          <a:xfrm>
            <a:off x="7020083" y="4202529"/>
            <a:ext cx="384207" cy="3383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E3DDB43-2456-1B46-918B-F6ECCAD7A3A3}"/>
              </a:ext>
            </a:extLst>
          </p:cNvPr>
          <p:cNvSpPr/>
          <p:nvPr/>
        </p:nvSpPr>
        <p:spPr>
          <a:xfrm>
            <a:off x="4507623" y="5080195"/>
            <a:ext cx="358257" cy="28043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ABA1523-82B0-1249-8C4E-275AE12245AF}"/>
              </a:ext>
            </a:extLst>
          </p:cNvPr>
          <p:cNvSpPr/>
          <p:nvPr/>
        </p:nvSpPr>
        <p:spPr>
          <a:xfrm>
            <a:off x="5110533" y="5078686"/>
            <a:ext cx="358257" cy="28043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8738215-D26F-4E45-BD14-F708664AB845}"/>
              </a:ext>
            </a:extLst>
          </p:cNvPr>
          <p:cNvSpPr/>
          <p:nvPr/>
        </p:nvSpPr>
        <p:spPr>
          <a:xfrm>
            <a:off x="5686400" y="5078685"/>
            <a:ext cx="358257" cy="28043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D93C267-3CA5-ED49-85F8-8368A7CFABF6}"/>
              </a:ext>
            </a:extLst>
          </p:cNvPr>
          <p:cNvSpPr txBox="1"/>
          <p:nvPr/>
        </p:nvSpPr>
        <p:spPr>
          <a:xfrm>
            <a:off x="6123623" y="50016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3756A2-AC83-FA4F-83C6-41A49FB68C04}"/>
              </a:ext>
            </a:extLst>
          </p:cNvPr>
          <p:cNvSpPr/>
          <p:nvPr/>
        </p:nvSpPr>
        <p:spPr>
          <a:xfrm>
            <a:off x="6493827" y="5073542"/>
            <a:ext cx="358257" cy="28043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8562B06-DBFE-254F-A314-B5E6EF426876}"/>
              </a:ext>
            </a:extLst>
          </p:cNvPr>
          <p:cNvSpPr/>
          <p:nvPr/>
        </p:nvSpPr>
        <p:spPr>
          <a:xfrm>
            <a:off x="7046033" y="5072764"/>
            <a:ext cx="358257" cy="28043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5D45A0-B6F1-4C4B-B4C1-EE9B9B6278DD}"/>
              </a:ext>
            </a:extLst>
          </p:cNvPr>
          <p:cNvSpPr/>
          <p:nvPr/>
        </p:nvSpPr>
        <p:spPr>
          <a:xfrm>
            <a:off x="4124153" y="5455727"/>
            <a:ext cx="3696715" cy="283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Scheduler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0CE80F3-DCFA-B94C-B36A-D6B7BD33D9CA}"/>
              </a:ext>
            </a:extLst>
          </p:cNvPr>
          <p:cNvSpPr/>
          <p:nvPr/>
        </p:nvSpPr>
        <p:spPr>
          <a:xfrm>
            <a:off x="10069161" y="4785175"/>
            <a:ext cx="357002" cy="328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2EC62C-8F91-4A43-8DA8-D328B1A57BCC}"/>
              </a:ext>
            </a:extLst>
          </p:cNvPr>
          <p:cNvSpPr txBox="1"/>
          <p:nvPr/>
        </p:nvSpPr>
        <p:spPr>
          <a:xfrm>
            <a:off x="10426163" y="476482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Goroutine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AF937F0-0104-5647-B1CB-3D9ED2FCD30A}"/>
              </a:ext>
            </a:extLst>
          </p:cNvPr>
          <p:cNvSpPr/>
          <p:nvPr/>
        </p:nvSpPr>
        <p:spPr>
          <a:xfrm>
            <a:off x="10069161" y="5313191"/>
            <a:ext cx="384207" cy="33831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5DCE1E-20FA-D543-84E7-829F57001EDB}"/>
              </a:ext>
            </a:extLst>
          </p:cNvPr>
          <p:cNvSpPr txBox="1"/>
          <p:nvPr/>
        </p:nvSpPr>
        <p:spPr>
          <a:xfrm>
            <a:off x="10426163" y="5282178"/>
            <a:ext cx="15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Queue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60DCDE5-0532-8C40-933D-BBBA0F439250}"/>
              </a:ext>
            </a:extLst>
          </p:cNvPr>
          <p:cNvSpPr/>
          <p:nvPr/>
        </p:nvSpPr>
        <p:spPr>
          <a:xfrm>
            <a:off x="10082135" y="5889330"/>
            <a:ext cx="358257" cy="28043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F0F62-7A0D-E145-B517-86E27A4633FA}"/>
              </a:ext>
            </a:extLst>
          </p:cNvPr>
          <p:cNvSpPr txBox="1"/>
          <p:nvPr/>
        </p:nvSpPr>
        <p:spPr>
          <a:xfrm>
            <a:off x="10453368" y="5831403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KSE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DBBD1D-2B1C-0C41-B64C-3839868C1724}"/>
              </a:ext>
            </a:extLst>
          </p:cNvPr>
          <p:cNvSpPr/>
          <p:nvPr/>
        </p:nvSpPr>
        <p:spPr>
          <a:xfrm>
            <a:off x="2226103" y="2578046"/>
            <a:ext cx="1166636" cy="7078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User Space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80CA437-A4C8-4E4F-8FAD-A24DF66D5D9C}"/>
              </a:ext>
            </a:extLst>
          </p:cNvPr>
          <p:cNvSpPr/>
          <p:nvPr/>
        </p:nvSpPr>
        <p:spPr>
          <a:xfrm>
            <a:off x="4521991" y="6161595"/>
            <a:ext cx="343955" cy="282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EB2BAD-9F81-8E40-8D91-963A2D22C5F6}"/>
              </a:ext>
            </a:extLst>
          </p:cNvPr>
          <p:cNvSpPr/>
          <p:nvPr/>
        </p:nvSpPr>
        <p:spPr>
          <a:xfrm>
            <a:off x="5095627" y="6156318"/>
            <a:ext cx="343955" cy="282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3728545-6BB3-5F41-8DF6-06684C6620C3}"/>
              </a:ext>
            </a:extLst>
          </p:cNvPr>
          <p:cNvSpPr/>
          <p:nvPr/>
        </p:nvSpPr>
        <p:spPr>
          <a:xfrm>
            <a:off x="5684919" y="6156318"/>
            <a:ext cx="343955" cy="282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04153C-C47C-7944-92D8-DE5B4A7BA80D}"/>
              </a:ext>
            </a:extLst>
          </p:cNvPr>
          <p:cNvSpPr txBox="1"/>
          <p:nvPr/>
        </p:nvSpPr>
        <p:spPr>
          <a:xfrm>
            <a:off x="6116447" y="60464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DB4A046-6B77-CB4E-8521-A359C7F232C8}"/>
              </a:ext>
            </a:extLst>
          </p:cNvPr>
          <p:cNvSpPr/>
          <p:nvPr/>
        </p:nvSpPr>
        <p:spPr>
          <a:xfrm>
            <a:off x="6508129" y="6156236"/>
            <a:ext cx="343955" cy="282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C370521-43FD-5342-9494-1D44F843FBAB}"/>
              </a:ext>
            </a:extLst>
          </p:cNvPr>
          <p:cNvSpPr/>
          <p:nvPr/>
        </p:nvSpPr>
        <p:spPr>
          <a:xfrm>
            <a:off x="7046033" y="6160230"/>
            <a:ext cx="343955" cy="282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D59CB3-A19D-BF4B-A3FC-CABF67F900CA}"/>
              </a:ext>
            </a:extLst>
          </p:cNvPr>
          <p:cNvSpPr/>
          <p:nvPr/>
        </p:nvSpPr>
        <p:spPr>
          <a:xfrm>
            <a:off x="10089285" y="6393783"/>
            <a:ext cx="343955" cy="282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FDC4281-14E4-2B42-B3DE-97E848BAEC42}"/>
              </a:ext>
            </a:extLst>
          </p:cNvPr>
          <p:cNvSpPr txBox="1"/>
          <p:nvPr/>
        </p:nvSpPr>
        <p:spPr>
          <a:xfrm>
            <a:off x="10453368" y="6350228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Core</a:t>
            </a:r>
          </a:p>
        </p:txBody>
      </p:sp>
    </p:spTree>
    <p:extLst>
      <p:ext uri="{BB962C8B-B14F-4D97-AF65-F5344CB8AC3E}">
        <p14:creationId xmlns:p14="http://schemas.microsoft.com/office/powerpoint/2010/main" val="148592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24B46-B288-CA48-978C-76B900D1DA63}"/>
              </a:ext>
            </a:extLst>
          </p:cNvPr>
          <p:cNvSpPr txBox="1"/>
          <p:nvPr/>
        </p:nvSpPr>
        <p:spPr>
          <a:xfrm>
            <a:off x="1872533" y="123995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Abstractions</a:t>
            </a:r>
          </a:p>
        </p:txBody>
      </p:sp>
    </p:spTree>
    <p:extLst>
      <p:ext uri="{BB962C8B-B14F-4D97-AF65-F5344CB8AC3E}">
        <p14:creationId xmlns:p14="http://schemas.microsoft.com/office/powerpoint/2010/main" val="167682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293</Words>
  <Application>Microsoft Macintosh PowerPoint</Application>
  <PresentationFormat>Widescreen</PresentationFormat>
  <Paragraphs>168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100</cp:revision>
  <dcterms:created xsi:type="dcterms:W3CDTF">2022-02-24T15:00:43Z</dcterms:created>
  <dcterms:modified xsi:type="dcterms:W3CDTF">2022-02-25T09:15:24Z</dcterms:modified>
</cp:coreProperties>
</file>