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27" r:id="rId2"/>
    <p:sldId id="328" r:id="rId3"/>
    <p:sldId id="331" r:id="rId4"/>
    <p:sldId id="332" r:id="rId5"/>
    <p:sldId id="333" r:id="rId6"/>
    <p:sldId id="334" r:id="rId7"/>
    <p:sldId id="3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388"/>
  </p:normalViewPr>
  <p:slideViewPr>
    <p:cSldViewPr snapToGrid="0" snapToObjects="1">
      <p:cViewPr varScale="1">
        <p:scale>
          <a:sx n="104" d="100"/>
          <a:sy n="10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00C3F-41E8-2441-BE57-617767F3F9C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B4E1-B550-414F-96E9-0DCAB06AB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1B4E1-B550-414F-96E9-0DCAB06AB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1B4E1-B550-414F-96E9-0DCAB06AB7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5A1B-0702-5146-B45C-4895A5F8B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788EB-2075-454D-B52A-11E76C124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61D1-9D1A-8645-AD78-47F8C596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8EF6-D2BE-494F-8C44-19A5E426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26D2-8668-D144-A894-718D77A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5FA7-F859-5C42-A2C4-E91E1608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BB14-DEA6-8D42-A916-FBA6C20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4E77-33BD-E545-9689-FCF1F4A2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547-86D0-A848-B0C2-BB006D82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5616-145C-1047-9F09-86AB7A41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F34E4-D436-1E42-A9BA-C760BECB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AD56-1B9C-2347-BD9D-16DFC40D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1067-A950-6940-B2AB-5F73D885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42FB-A5A8-BB49-B108-1D69CF5B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6B1D-F047-1E40-83A2-82C759F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306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8B4F-BDF4-EE4C-A44C-9FFA5569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4122-12ED-BE48-B65D-D2685A5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96FF-E4A1-1F4D-8A6D-5157AB7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3977-AE18-6E4A-A522-222CBA7E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CA00-6018-9745-9B86-5E59CDAC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8DF0-DAB4-6043-A1D2-77DEF637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A009-D6F9-D94C-B860-8E46E61D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DF37-CCE0-5F45-894A-D42F7149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0DF6-D987-3C45-A4A7-30C1BCCD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0A83-DFA8-3247-BC63-8D496CD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853-90C6-6D4A-802C-B0216B19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8786-8D50-BC46-A988-756FFA47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F7D3-EEB9-0144-B76E-13F30E42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879C7-966C-C244-83C8-8A78CD86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FA4C-FD3E-3A43-9D74-DCF61330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06F0-D218-934A-9D2A-C413D83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A847-B30B-D946-B717-6EC9338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C196-C731-D142-B135-5D9977A7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2DD7-275A-AB46-BAEC-AB7B69DB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D84D5-FE23-3449-9658-CA4F0D97C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3BD3A-FB86-7949-9D6C-FCE73D264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A52AB-E706-DC47-B56F-6F950BC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3DB2F-3AA0-994D-9C54-A5CA0EF8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63178-4E49-CB44-9D4B-F65F1DFE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1085-3D3E-054D-9825-CDCB92E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8E5E9-5510-7D46-BE99-2903F758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5AEA2-F869-E244-BA80-7AC15A8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86C4-8E27-BF40-89B3-16982DDA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25722-3DF3-DE42-8967-2C271C4A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5EDF-A566-AE4B-8E30-A28CAEFC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8F23E-C47C-574B-81C6-48CCD1A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53B5-DECF-5046-B121-D03EC2D4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E71C-696B-344F-9EA8-793ACF2B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51E0F-2192-9140-A797-AA7526B6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22B28-9028-3D46-8CB4-35791BE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23012-1175-4849-9F68-91840FD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B938-5C38-0C46-9FA5-76FE87C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9733-0EB7-B44B-BC6A-067AD382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C6118-62B9-244B-AB72-50C8312AB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56E4-02E4-2D46-A3CA-54027143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67DB-C4B1-0C43-8D85-D4CB9C07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D95D-0A4D-234C-9351-E704E4D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712D0-ACB7-254B-98DA-4D040263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0B31F-36AC-FA40-9DAE-6C2CF897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29D16-481D-6240-A05B-8BFC5D55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B7E1-39CD-DB46-92C0-F6DE9DE0B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E199-6C7D-494F-BD34-B781BE88249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ED0F-1AF0-9C4E-BFAD-A99397B4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1965-BCAA-F74C-8FEF-6782CD85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4D426-24E5-FA42-9A8E-2AA2E5ADD3ED}"/>
              </a:ext>
            </a:extLst>
          </p:cNvPr>
          <p:cNvSpPr/>
          <p:nvPr/>
        </p:nvSpPr>
        <p:spPr>
          <a:xfrm>
            <a:off x="3054927" y="1672937"/>
            <a:ext cx="1558637" cy="8312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13273-4BDA-4B4E-BC3D-2E9E58D6AD51}"/>
              </a:ext>
            </a:extLst>
          </p:cNvPr>
          <p:cNvSpPr/>
          <p:nvPr/>
        </p:nvSpPr>
        <p:spPr>
          <a:xfrm>
            <a:off x="6546273" y="4582391"/>
            <a:ext cx="1808018" cy="16313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CPU</a:t>
            </a:r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Lowest level interpreter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CD331-DC5C-2741-A00D-E6A737720CB3}"/>
              </a:ext>
            </a:extLst>
          </p:cNvPr>
          <p:cNvSpPr/>
          <p:nvPr/>
        </p:nvSpPr>
        <p:spPr>
          <a:xfrm>
            <a:off x="7117773" y="1672938"/>
            <a:ext cx="1558637" cy="8312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1C0B5-C64F-5C48-B9E2-D524F6DD7C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3564" y="2088573"/>
            <a:ext cx="25042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12B58-B372-E34C-BC9E-7A2A34E1335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7450282" y="2504209"/>
            <a:ext cx="446810" cy="20781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B714D8-6827-0B4E-8D85-0D969644F21F}"/>
              </a:ext>
            </a:extLst>
          </p:cNvPr>
          <p:cNvSpPr/>
          <p:nvPr/>
        </p:nvSpPr>
        <p:spPr>
          <a:xfrm>
            <a:off x="3581133" y="3577013"/>
            <a:ext cx="1908623" cy="17414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Interpreter</a:t>
            </a:r>
          </a:p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(aka. VM)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9B4F0B-DD06-F14E-9D34-A38C63B0CB9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34245" y="2528834"/>
            <a:ext cx="26399" cy="130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3C649-6338-4A4E-BE68-10D6C09FDBB1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5489756" y="4447723"/>
            <a:ext cx="1321295" cy="3735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2F57E-3475-9345-A81C-ADB077260BF5}"/>
              </a:ext>
            </a:extLst>
          </p:cNvPr>
          <p:cNvCxnSpPr>
            <a:stCxn id="5" idx="2"/>
            <a:endCxn id="13" idx="5"/>
          </p:cNvCxnSpPr>
          <p:nvPr/>
        </p:nvCxnSpPr>
        <p:spPr>
          <a:xfrm flipH="1" flipV="1">
            <a:off x="5210245" y="5063407"/>
            <a:ext cx="1336028" cy="3346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08A870-FF92-2B45-A08A-AA7B15E603AA}"/>
              </a:ext>
            </a:extLst>
          </p:cNvPr>
          <p:cNvSpPr txBox="1"/>
          <p:nvPr/>
        </p:nvSpPr>
        <p:spPr>
          <a:xfrm>
            <a:off x="5262297" y="1634067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DBABA-D490-E240-A5EA-87C1096DD153}"/>
              </a:ext>
            </a:extLst>
          </p:cNvPr>
          <p:cNvSpPr txBox="1"/>
          <p:nvPr/>
        </p:nvSpPr>
        <p:spPr>
          <a:xfrm>
            <a:off x="2664167" y="2952085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4736-BD97-C447-8A80-6BEE54533F63}"/>
              </a:ext>
            </a:extLst>
          </p:cNvPr>
          <p:cNvSpPr txBox="1"/>
          <p:nvPr/>
        </p:nvSpPr>
        <p:spPr>
          <a:xfrm>
            <a:off x="6651413" y="3277772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0C3EC-3BFA-3246-97FA-743AD8E5C139}"/>
              </a:ext>
            </a:extLst>
          </p:cNvPr>
          <p:cNvSpPr txBox="1"/>
          <p:nvPr/>
        </p:nvSpPr>
        <p:spPr>
          <a:xfrm>
            <a:off x="3556331" y="4653922"/>
            <a:ext cx="200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i.e., stack-based machine</a:t>
            </a:r>
          </a:p>
        </p:txBody>
      </p:sp>
    </p:spTree>
    <p:extLst>
      <p:ext uri="{BB962C8B-B14F-4D97-AF65-F5344CB8AC3E}">
        <p14:creationId xmlns:p14="http://schemas.microsoft.com/office/powerpoint/2010/main" val="22900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 Chain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7C87E-E0F1-A244-9D81-2C6D8393CA27}"/>
              </a:ext>
            </a:extLst>
          </p:cNvPr>
          <p:cNvSpPr/>
          <p:nvPr/>
        </p:nvSpPr>
        <p:spPr>
          <a:xfrm>
            <a:off x="1650125" y="174471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0CD5B-FFD9-FD43-B439-D2D6705BAB5E}"/>
              </a:ext>
            </a:extLst>
          </p:cNvPr>
          <p:cNvSpPr txBox="1"/>
          <p:nvPr/>
        </p:nvSpPr>
        <p:spPr>
          <a:xfrm>
            <a:off x="1650125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Point3D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ACA62-0708-7D45-B10F-E1BC8ED80483}"/>
              </a:ext>
            </a:extLst>
          </p:cNvPr>
          <p:cNvSpPr/>
          <p:nvPr/>
        </p:nvSpPr>
        <p:spPr>
          <a:xfrm>
            <a:off x="1650125" y="2343146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: 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8F35-D845-8B41-BBCF-89F92CFBD543}"/>
              </a:ext>
            </a:extLst>
          </p:cNvPr>
          <p:cNvSpPr/>
          <p:nvPr/>
        </p:nvSpPr>
        <p:spPr>
          <a:xfrm>
            <a:off x="165012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B93B4-C7CC-F447-ABCC-2B04C4156953}"/>
              </a:ext>
            </a:extLst>
          </p:cNvPr>
          <p:cNvSpPr/>
          <p:nvPr/>
        </p:nvSpPr>
        <p:spPr>
          <a:xfrm>
            <a:off x="4945117" y="1744716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7F3FF-5998-9648-8635-D6AE98A286A6}"/>
              </a:ext>
            </a:extLst>
          </p:cNvPr>
          <p:cNvSpPr txBox="1"/>
          <p:nvPr/>
        </p:nvSpPr>
        <p:spPr>
          <a:xfrm>
            <a:off x="4945117" y="1693674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C0165-BD9E-8B4E-BE79-39AA96E0B515}"/>
              </a:ext>
            </a:extLst>
          </p:cNvPr>
          <p:cNvSpPr/>
          <p:nvPr/>
        </p:nvSpPr>
        <p:spPr>
          <a:xfrm>
            <a:off x="4945117" y="233683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: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16DC4-FD1D-7C41-939F-9B3EB92E7CD4}"/>
              </a:ext>
            </a:extLst>
          </p:cNvPr>
          <p:cNvSpPr/>
          <p:nvPr/>
        </p:nvSpPr>
        <p:spPr>
          <a:xfrm>
            <a:off x="4945117" y="291749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: 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AB3D0-7772-B04F-81ED-0DAB83BBBB6D}"/>
              </a:ext>
            </a:extLst>
          </p:cNvPr>
          <p:cNvSpPr/>
          <p:nvPr/>
        </p:nvSpPr>
        <p:spPr>
          <a:xfrm>
            <a:off x="4945117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2B2CE53-2B7B-7D43-8FDE-DEECB6FE1F41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3951891" y="2208943"/>
            <a:ext cx="993226" cy="1620391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3B1FC-6F7F-1A41-B3E8-D50C991D7314}"/>
              </a:ext>
            </a:extLst>
          </p:cNvPr>
          <p:cNvSpPr/>
          <p:nvPr/>
        </p:nvSpPr>
        <p:spPr>
          <a:xfrm>
            <a:off x="4945117" y="2081048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Point.prototype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FC27F-D8A1-D243-B4E3-448E360BE624}"/>
              </a:ext>
            </a:extLst>
          </p:cNvPr>
          <p:cNvSpPr/>
          <p:nvPr/>
        </p:nvSpPr>
        <p:spPr>
          <a:xfrm>
            <a:off x="1650125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Point3D.prototype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078485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349940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61E0933-97A2-B94F-B5C2-3C0C817E019F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 flipV="1">
            <a:off x="7246883" y="2206380"/>
            <a:ext cx="993226" cy="162295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29334"/>
            <a:ext cx="3294992" cy="1666912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09384E-1113-884F-8975-4083E1DC2BC5}"/>
              </a:ext>
            </a:extLst>
          </p:cNvPr>
          <p:cNvSpPr txBox="1"/>
          <p:nvPr/>
        </p:nvSpPr>
        <p:spPr>
          <a:xfrm>
            <a:off x="3951892" y="1752306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663E-8398-A44C-8FF1-BBD04B7E06B3}"/>
              </a:ext>
            </a:extLst>
          </p:cNvPr>
          <p:cNvSpPr txBox="1"/>
          <p:nvPr/>
        </p:nvSpPr>
        <p:spPr>
          <a:xfrm>
            <a:off x="7262647" y="1744715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46F8A6-155E-2D49-9244-9DE76E678845}"/>
              </a:ext>
            </a:extLst>
          </p:cNvPr>
          <p:cNvSpPr/>
          <p:nvPr/>
        </p:nvSpPr>
        <p:spPr>
          <a:xfrm>
            <a:off x="8240108" y="3003774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7959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7C87E-E0F1-A244-9D81-2C6D8393CA27}"/>
              </a:ext>
            </a:extLst>
          </p:cNvPr>
          <p:cNvSpPr/>
          <p:nvPr/>
        </p:nvSpPr>
        <p:spPr>
          <a:xfrm>
            <a:off x="1650125" y="174471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0CD5B-FFD9-FD43-B439-D2D6705BAB5E}"/>
              </a:ext>
            </a:extLst>
          </p:cNvPr>
          <p:cNvSpPr txBox="1"/>
          <p:nvPr/>
        </p:nvSpPr>
        <p:spPr>
          <a:xfrm>
            <a:off x="1650125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ACA62-0708-7D45-B10F-E1BC8ED80483}"/>
              </a:ext>
            </a:extLst>
          </p:cNvPr>
          <p:cNvSpPr/>
          <p:nvPr/>
        </p:nvSpPr>
        <p:spPr>
          <a:xfrm>
            <a:off x="1650125" y="2343146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8F35-D845-8B41-BBCF-89F92CFBD543}"/>
              </a:ext>
            </a:extLst>
          </p:cNvPr>
          <p:cNvSpPr/>
          <p:nvPr/>
        </p:nvSpPr>
        <p:spPr>
          <a:xfrm>
            <a:off x="165012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FC27F-D8A1-D243-B4E3-448E360BE624}"/>
              </a:ext>
            </a:extLst>
          </p:cNvPr>
          <p:cNvSpPr/>
          <p:nvPr/>
        </p:nvSpPr>
        <p:spPr>
          <a:xfrm>
            <a:off x="1650125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foo.prototype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14993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385977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29334"/>
            <a:ext cx="3294992" cy="1666912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E8DF9-EE6A-4644-B0F4-F81673C7CE94}"/>
              </a:ext>
            </a:extLst>
          </p:cNvPr>
          <p:cNvSpPr/>
          <p:nvPr/>
        </p:nvSpPr>
        <p:spPr>
          <a:xfrm>
            <a:off x="4934607" y="180212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14896-946B-094F-B4AC-67ECF7C0199D}"/>
              </a:ext>
            </a:extLst>
          </p:cNvPr>
          <p:cNvSpPr txBox="1"/>
          <p:nvPr/>
        </p:nvSpPr>
        <p:spPr>
          <a:xfrm>
            <a:off x="4934607" y="1694593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AE74C-C5E2-B044-92FA-0C200F59C16B}"/>
              </a:ext>
            </a:extLst>
          </p:cNvPr>
          <p:cNvSpPr/>
          <p:nvPr/>
        </p:nvSpPr>
        <p:spPr>
          <a:xfrm>
            <a:off x="4924097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DC346-0BD0-334B-A7AB-3F1A508DFE4D}"/>
              </a:ext>
            </a:extLst>
          </p:cNvPr>
          <p:cNvSpPr/>
          <p:nvPr/>
        </p:nvSpPr>
        <p:spPr>
          <a:xfrm>
            <a:off x="4924097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865B3-37DC-3547-9D48-46580CF09034}"/>
              </a:ext>
            </a:extLst>
          </p:cNvPr>
          <p:cNvSpPr/>
          <p:nvPr/>
        </p:nvSpPr>
        <p:spPr>
          <a:xfrm>
            <a:off x="4934607" y="3003509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CE63E9-A870-0142-9D69-B2B6F8C8BE73}"/>
              </a:ext>
            </a:extLst>
          </p:cNvPr>
          <p:cNvCxnSpPr>
            <a:stCxn id="12" idx="3"/>
            <a:endCxn id="42" idx="1"/>
          </p:cNvCxnSpPr>
          <p:nvPr/>
        </p:nvCxnSpPr>
        <p:spPr>
          <a:xfrm flipV="1">
            <a:off x="3951891" y="2213971"/>
            <a:ext cx="972206" cy="1615363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893A3F4-E6DA-2746-91DE-BFD219C73D3A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7225863" y="2277828"/>
            <a:ext cx="1014246" cy="1551506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E96FEA-C121-4C46-9128-9BD1F9DA8D4C}"/>
              </a:ext>
            </a:extLst>
          </p:cNvPr>
          <p:cNvSpPr txBox="1"/>
          <p:nvPr/>
        </p:nvSpPr>
        <p:spPr>
          <a:xfrm>
            <a:off x="3951892" y="1752306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EF4FE-F921-C944-8B21-CE8C0A8FF717}"/>
              </a:ext>
            </a:extLst>
          </p:cNvPr>
          <p:cNvSpPr txBox="1"/>
          <p:nvPr/>
        </p:nvSpPr>
        <p:spPr>
          <a:xfrm>
            <a:off x="7246883" y="1752215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7136D0-1E2D-424E-BEBE-EEC54D8AC148}"/>
              </a:ext>
            </a:extLst>
          </p:cNvPr>
          <p:cNvSpPr/>
          <p:nvPr/>
        </p:nvSpPr>
        <p:spPr>
          <a:xfrm>
            <a:off x="8240109" y="3017483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8146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14993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411752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94912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__proto__</a:t>
            </a:r>
          </a:p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78691"/>
            <a:ext cx="3294992" cy="1617555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E8DF9-EE6A-4644-B0F4-F81673C7CE94}"/>
              </a:ext>
            </a:extLst>
          </p:cNvPr>
          <p:cNvSpPr/>
          <p:nvPr/>
        </p:nvSpPr>
        <p:spPr>
          <a:xfrm>
            <a:off x="1671145" y="1744714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14896-946B-094F-B4AC-67ECF7C0199D}"/>
              </a:ext>
            </a:extLst>
          </p:cNvPr>
          <p:cNvSpPr txBox="1"/>
          <p:nvPr/>
        </p:nvSpPr>
        <p:spPr>
          <a:xfrm>
            <a:off x="1650125" y="1688268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AE74C-C5E2-B044-92FA-0C200F59C16B}"/>
              </a:ext>
            </a:extLst>
          </p:cNvPr>
          <p:cNvSpPr/>
          <p:nvPr/>
        </p:nvSpPr>
        <p:spPr>
          <a:xfrm>
            <a:off x="1681655" y="2159882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DC346-0BD0-334B-A7AB-3F1A508DFE4D}"/>
              </a:ext>
            </a:extLst>
          </p:cNvPr>
          <p:cNvSpPr/>
          <p:nvPr/>
        </p:nvSpPr>
        <p:spPr>
          <a:xfrm>
            <a:off x="166063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865B3-37DC-3547-9D48-46580CF09034}"/>
              </a:ext>
            </a:extLst>
          </p:cNvPr>
          <p:cNvSpPr/>
          <p:nvPr/>
        </p:nvSpPr>
        <p:spPr>
          <a:xfrm>
            <a:off x="1660635" y="301600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104D58-C6BC-C94C-922E-16365DB77621}"/>
              </a:ext>
            </a:extLst>
          </p:cNvPr>
          <p:cNvSpPr/>
          <p:nvPr/>
        </p:nvSpPr>
        <p:spPr>
          <a:xfrm>
            <a:off x="8240109" y="3053581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B3F65A-B3E2-264A-9C2F-46DDA2B247C5}"/>
              </a:ext>
            </a:extLst>
          </p:cNvPr>
          <p:cNvSpPr/>
          <p:nvPr/>
        </p:nvSpPr>
        <p:spPr>
          <a:xfrm>
            <a:off x="4140774" y="2151883"/>
            <a:ext cx="1785445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apply(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bind(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call(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toSource(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toString( )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2D72CB6-931B-3B45-BAB3-ED12B0650E15}"/>
              </a:ext>
            </a:extLst>
          </p:cNvPr>
          <p:cNvSpPr/>
          <p:nvPr/>
        </p:nvSpPr>
        <p:spPr>
          <a:xfrm>
            <a:off x="3794538" y="2067414"/>
            <a:ext cx="571941" cy="440988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D9CA09-6120-274F-802F-D841838A1A91}"/>
              </a:ext>
            </a:extLst>
          </p:cNvPr>
          <p:cNvSpPr/>
          <p:nvPr/>
        </p:nvSpPr>
        <p:spPr>
          <a:xfrm>
            <a:off x="6075284" y="2149933"/>
            <a:ext cx="1976550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__defineGetter__(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__defineSetter__(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valueOf(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toString(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…..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665073F8-85B7-274A-B6DD-A42BDC848AA6}"/>
              </a:ext>
            </a:extLst>
          </p:cNvPr>
          <p:cNvSpPr/>
          <p:nvPr/>
        </p:nvSpPr>
        <p:spPr>
          <a:xfrm>
            <a:off x="7846541" y="2046995"/>
            <a:ext cx="593124" cy="461665"/>
          </a:xfrm>
          <a:prstGeom prst="lef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8E4836D-AD1E-D949-9C51-C664CA0A4DD5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rot="10800000" flipH="1">
            <a:off x="1660635" y="2277828"/>
            <a:ext cx="8881240" cy="1551506"/>
          </a:xfrm>
          <a:prstGeom prst="bentConnector5">
            <a:avLst>
              <a:gd name="adj1" fmla="val -2574"/>
              <a:gd name="adj2" fmla="val 54304"/>
              <a:gd name="adj3" fmla="val 10257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4AF3D-F6E0-5445-B4F0-0DDA59C470A0}"/>
              </a:ext>
            </a:extLst>
          </p:cNvPr>
          <p:cNvSpPr txBox="1"/>
          <p:nvPr/>
        </p:nvSpPr>
        <p:spPr>
          <a:xfrm>
            <a:off x="1872537" y="333801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4A6D6-886E-5C42-B92C-3F1480A9C6D1}"/>
              </a:ext>
            </a:extLst>
          </p:cNvPr>
          <p:cNvSpPr/>
          <p:nvPr/>
        </p:nvSpPr>
        <p:spPr>
          <a:xfrm>
            <a:off x="8676290" y="632652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DC47E-F27A-AC4D-BE7D-B7AA15C06DE5}"/>
              </a:ext>
            </a:extLst>
          </p:cNvPr>
          <p:cNvSpPr txBox="1"/>
          <p:nvPr/>
        </p:nvSpPr>
        <p:spPr>
          <a:xfrm>
            <a:off x="8676290" y="566077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FF5D7-DDE6-0242-94DA-3CE9B1C35554}"/>
              </a:ext>
            </a:extLst>
          </p:cNvPr>
          <p:cNvSpPr/>
          <p:nvPr/>
        </p:nvSpPr>
        <p:spPr>
          <a:xfrm>
            <a:off x="8676290" y="933428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F3FD9-51F6-AD41-B879-E11B4E136F12}"/>
              </a:ext>
            </a:extLst>
          </p:cNvPr>
          <p:cNvSpPr/>
          <p:nvPr/>
        </p:nvSpPr>
        <p:spPr>
          <a:xfrm>
            <a:off x="8676290" y="2233693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E5EB4-74DA-6C45-B1AC-71AFBBFB2072}"/>
              </a:ext>
            </a:extLst>
          </p:cNvPr>
          <p:cNvSpPr/>
          <p:nvPr/>
        </p:nvSpPr>
        <p:spPr>
          <a:xfrm>
            <a:off x="8676290" y="1714255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32973-2BEE-A849-A1CA-04BB1CFB8B23}"/>
              </a:ext>
            </a:extLst>
          </p:cNvPr>
          <p:cNvSpPr/>
          <p:nvPr/>
        </p:nvSpPr>
        <p:spPr>
          <a:xfrm>
            <a:off x="8676290" y="364208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38BB2-211B-FE45-B84D-A49483EA58E3}"/>
              </a:ext>
            </a:extLst>
          </p:cNvPr>
          <p:cNvSpPr txBox="1"/>
          <p:nvPr/>
        </p:nvSpPr>
        <p:spPr>
          <a:xfrm>
            <a:off x="8676290" y="357551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6C047-C1DF-474A-8C5C-65E53002F667}"/>
              </a:ext>
            </a:extLst>
          </p:cNvPr>
          <p:cNvSpPr/>
          <p:nvPr/>
        </p:nvSpPr>
        <p:spPr>
          <a:xfrm>
            <a:off x="8676290" y="3975857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69D23-353D-3149-994C-58EF7895EC7A}"/>
              </a:ext>
            </a:extLst>
          </p:cNvPr>
          <p:cNvSpPr/>
          <p:nvPr/>
        </p:nvSpPr>
        <p:spPr>
          <a:xfrm>
            <a:off x="8676290" y="5357823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762186-48BE-3B48-BC10-727E8546CB28}"/>
              </a:ext>
            </a:extLst>
          </p:cNvPr>
          <p:cNvSpPr/>
          <p:nvPr/>
        </p:nvSpPr>
        <p:spPr>
          <a:xfrm>
            <a:off x="8676290" y="4868984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95B559-B36F-A74D-AE79-656F9F9EA2FB}"/>
              </a:ext>
            </a:extLst>
          </p:cNvPr>
          <p:cNvSpPr/>
          <p:nvPr/>
        </p:nvSpPr>
        <p:spPr>
          <a:xfrm>
            <a:off x="8676290" y="4262067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5683A-1F2D-4644-8844-23A48885827B}"/>
              </a:ext>
            </a:extLst>
          </p:cNvPr>
          <p:cNvSpPr/>
          <p:nvPr/>
        </p:nvSpPr>
        <p:spPr>
          <a:xfrm>
            <a:off x="9249104" y="6406338"/>
            <a:ext cx="1156138" cy="30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1773E9-9BD9-7049-8505-EA36B12874D7}"/>
              </a:ext>
            </a:extLst>
          </p:cNvPr>
          <p:cNvSpPr/>
          <p:nvPr/>
        </p:nvSpPr>
        <p:spPr>
          <a:xfrm>
            <a:off x="4934608" y="2054000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7A667-5244-A940-BFAD-BE7648A2E801}"/>
              </a:ext>
            </a:extLst>
          </p:cNvPr>
          <p:cNvSpPr txBox="1"/>
          <p:nvPr/>
        </p:nvSpPr>
        <p:spPr>
          <a:xfrm>
            <a:off x="4934608" y="1987425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Letter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819834-2BF4-3C4D-A1CE-4EC867789A0F}"/>
              </a:ext>
            </a:extLst>
          </p:cNvPr>
          <p:cNvSpPr/>
          <p:nvPr/>
        </p:nvSpPr>
        <p:spPr>
          <a:xfrm>
            <a:off x="4934608" y="239734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Letter.prototype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57780-7F79-EE45-8C1B-71B05B791576}"/>
              </a:ext>
            </a:extLst>
          </p:cNvPr>
          <p:cNvSpPr/>
          <p:nvPr/>
        </p:nvSpPr>
        <p:spPr>
          <a:xfrm>
            <a:off x="4934608" y="3769736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181C8-5A4B-804F-AE44-6FB2F71AE9B1}"/>
              </a:ext>
            </a:extLst>
          </p:cNvPr>
          <p:cNvSpPr/>
          <p:nvPr/>
        </p:nvSpPr>
        <p:spPr>
          <a:xfrm>
            <a:off x="4934608" y="3280897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36A35-D846-F74F-B9EB-F6E2BF71EEC5}"/>
              </a:ext>
            </a:extLst>
          </p:cNvPr>
          <p:cNvSpPr/>
          <p:nvPr/>
        </p:nvSpPr>
        <p:spPr>
          <a:xfrm>
            <a:off x="4934608" y="2673980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82856D-3487-5340-AB6F-2B2725459E60}"/>
              </a:ext>
            </a:extLst>
          </p:cNvPr>
          <p:cNvSpPr/>
          <p:nvPr/>
        </p:nvSpPr>
        <p:spPr>
          <a:xfrm>
            <a:off x="5197366" y="4798467"/>
            <a:ext cx="1776250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getNumber( )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9B8334D7-C062-9A4E-B53F-7C009EDCC46C}"/>
              </a:ext>
            </a:extLst>
          </p:cNvPr>
          <p:cNvSpPr/>
          <p:nvPr/>
        </p:nvSpPr>
        <p:spPr>
          <a:xfrm>
            <a:off x="4950372" y="2397343"/>
            <a:ext cx="493988" cy="2585545"/>
          </a:xfrm>
          <a:prstGeom prst="down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6B43CD-A707-DA43-9535-914AD70BF5F4}"/>
              </a:ext>
            </a:extLst>
          </p:cNvPr>
          <p:cNvSpPr/>
          <p:nvPr/>
        </p:nvSpPr>
        <p:spPr>
          <a:xfrm>
            <a:off x="1213944" y="589957"/>
            <a:ext cx="2301766" cy="18073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292F6B-1355-C54F-87B2-8792BA977CB6}"/>
              </a:ext>
            </a:extLst>
          </p:cNvPr>
          <p:cNvSpPr/>
          <p:nvPr/>
        </p:nvSpPr>
        <p:spPr>
          <a:xfrm>
            <a:off x="1213944" y="899847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a.prototype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CE47C-BE74-C042-A6E2-4B7A3C5DA4FD}"/>
              </a:ext>
            </a:extLst>
          </p:cNvPr>
          <p:cNvSpPr/>
          <p:nvPr/>
        </p:nvSpPr>
        <p:spPr>
          <a:xfrm>
            <a:off x="1208683" y="2051395"/>
            <a:ext cx="2301766" cy="29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22B35-6C85-8B43-81C3-63761A95CAB4}"/>
              </a:ext>
            </a:extLst>
          </p:cNvPr>
          <p:cNvSpPr/>
          <p:nvPr/>
        </p:nvSpPr>
        <p:spPr>
          <a:xfrm>
            <a:off x="1208683" y="1520627"/>
            <a:ext cx="2301766" cy="2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387A7F-55AE-DF4D-B321-DAAF7D90CEC6}"/>
              </a:ext>
            </a:extLst>
          </p:cNvPr>
          <p:cNvSpPr/>
          <p:nvPr/>
        </p:nvSpPr>
        <p:spPr>
          <a:xfrm>
            <a:off x="1213944" y="1162593"/>
            <a:ext cx="2301766" cy="2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A95C48-D513-C24A-9529-E699076A969D}"/>
              </a:ext>
            </a:extLst>
          </p:cNvPr>
          <p:cNvSpPr/>
          <p:nvPr/>
        </p:nvSpPr>
        <p:spPr>
          <a:xfrm>
            <a:off x="1208683" y="1804496"/>
            <a:ext cx="2301766" cy="24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D9DD3D-EB8E-C740-9613-DCBE88A037E4}"/>
              </a:ext>
            </a:extLst>
          </p:cNvPr>
          <p:cNvSpPr txBox="1"/>
          <p:nvPr/>
        </p:nvSpPr>
        <p:spPr>
          <a:xfrm>
            <a:off x="1187665" y="481799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0A7F3-C7E6-7D46-826B-6E87492D66A1}"/>
              </a:ext>
            </a:extLst>
          </p:cNvPr>
          <p:cNvSpPr/>
          <p:nvPr/>
        </p:nvSpPr>
        <p:spPr>
          <a:xfrm>
            <a:off x="1212913" y="2598171"/>
            <a:ext cx="2301766" cy="18073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78D298-7B54-1745-9B41-F207DCC0AC81}"/>
              </a:ext>
            </a:extLst>
          </p:cNvPr>
          <p:cNvSpPr/>
          <p:nvPr/>
        </p:nvSpPr>
        <p:spPr>
          <a:xfrm>
            <a:off x="1210333" y="2930772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b.prototype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8F5ACE-8768-6841-8A13-534B1F18CBF1}"/>
              </a:ext>
            </a:extLst>
          </p:cNvPr>
          <p:cNvSpPr/>
          <p:nvPr/>
        </p:nvSpPr>
        <p:spPr>
          <a:xfrm>
            <a:off x="1207652" y="4059609"/>
            <a:ext cx="2301766" cy="29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D7F96B-F8AA-DA4B-A25C-557A132E8BB6}"/>
              </a:ext>
            </a:extLst>
          </p:cNvPr>
          <p:cNvSpPr/>
          <p:nvPr/>
        </p:nvSpPr>
        <p:spPr>
          <a:xfrm>
            <a:off x="1207652" y="3528841"/>
            <a:ext cx="2301766" cy="2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EF5D6-7AB8-E545-8073-8EA610130802}"/>
              </a:ext>
            </a:extLst>
          </p:cNvPr>
          <p:cNvSpPr/>
          <p:nvPr/>
        </p:nvSpPr>
        <p:spPr>
          <a:xfrm>
            <a:off x="1212913" y="3170807"/>
            <a:ext cx="2301766" cy="2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2F6634-3B2B-944E-9DFF-EFD0504D639E}"/>
              </a:ext>
            </a:extLst>
          </p:cNvPr>
          <p:cNvSpPr/>
          <p:nvPr/>
        </p:nvSpPr>
        <p:spPr>
          <a:xfrm>
            <a:off x="1207652" y="3812710"/>
            <a:ext cx="2301766" cy="24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: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A53A22-20C2-9346-9031-2C4FC5642316}"/>
              </a:ext>
            </a:extLst>
          </p:cNvPr>
          <p:cNvSpPr txBox="1"/>
          <p:nvPr/>
        </p:nvSpPr>
        <p:spPr>
          <a:xfrm>
            <a:off x="1187665" y="2534384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12120E-D277-6247-9D7F-C98B9D36F2D7}"/>
              </a:ext>
            </a:extLst>
          </p:cNvPr>
          <p:cNvSpPr/>
          <p:nvPr/>
        </p:nvSpPr>
        <p:spPr>
          <a:xfrm>
            <a:off x="1236612" y="4655631"/>
            <a:ext cx="2301766" cy="18073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544C8F-774E-A948-8C6E-A8F01794317F}"/>
              </a:ext>
            </a:extLst>
          </p:cNvPr>
          <p:cNvSpPr/>
          <p:nvPr/>
        </p:nvSpPr>
        <p:spPr>
          <a:xfrm>
            <a:off x="1236612" y="4965521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z.prototype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B0E037D-471F-404B-A72A-F46E5C9F7333}"/>
              </a:ext>
            </a:extLst>
          </p:cNvPr>
          <p:cNvSpPr/>
          <p:nvPr/>
        </p:nvSpPr>
        <p:spPr>
          <a:xfrm>
            <a:off x="1231351" y="6117069"/>
            <a:ext cx="2301766" cy="29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9B2E45-837C-8B4C-8C4B-C0AC72325B69}"/>
              </a:ext>
            </a:extLst>
          </p:cNvPr>
          <p:cNvSpPr/>
          <p:nvPr/>
        </p:nvSpPr>
        <p:spPr>
          <a:xfrm>
            <a:off x="1231351" y="5586301"/>
            <a:ext cx="2301766" cy="2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A13726-FAD2-474C-A591-B2C32610790A}"/>
              </a:ext>
            </a:extLst>
          </p:cNvPr>
          <p:cNvSpPr/>
          <p:nvPr/>
        </p:nvSpPr>
        <p:spPr>
          <a:xfrm>
            <a:off x="1236612" y="5228267"/>
            <a:ext cx="2301766" cy="2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EDA302-F7D1-7C40-9F17-1CE89EB29D6E}"/>
              </a:ext>
            </a:extLst>
          </p:cNvPr>
          <p:cNvSpPr/>
          <p:nvPr/>
        </p:nvSpPr>
        <p:spPr>
          <a:xfrm>
            <a:off x="1231351" y="5870170"/>
            <a:ext cx="2301766" cy="24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: 26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818FAA-FD2E-1449-A0D7-0859CCBECF34}"/>
              </a:ext>
            </a:extLst>
          </p:cNvPr>
          <p:cNvSpPr txBox="1"/>
          <p:nvPr/>
        </p:nvSpPr>
        <p:spPr>
          <a:xfrm>
            <a:off x="1210333" y="4547473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z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FFB42D7-865C-A444-884C-C8055524C1D5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>
            <a:off x="3510449" y="2200554"/>
            <a:ext cx="1424159" cy="32468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C476E5A8-3000-1D40-B772-186786819EDE}"/>
              </a:ext>
            </a:extLst>
          </p:cNvPr>
          <p:cNvCxnSpPr>
            <a:stCxn id="68" idx="3"/>
            <a:endCxn id="17" idx="1"/>
          </p:cNvCxnSpPr>
          <p:nvPr/>
        </p:nvCxnSpPr>
        <p:spPr>
          <a:xfrm flipV="1">
            <a:off x="3509418" y="2525238"/>
            <a:ext cx="1425190" cy="1683530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C6B9CD8-A6B6-3644-9C37-8F8A9A9BD970}"/>
              </a:ext>
            </a:extLst>
          </p:cNvPr>
          <p:cNvCxnSpPr>
            <a:stCxn id="75" idx="3"/>
            <a:endCxn id="17" idx="1"/>
          </p:cNvCxnSpPr>
          <p:nvPr/>
        </p:nvCxnSpPr>
        <p:spPr>
          <a:xfrm flipV="1">
            <a:off x="3533117" y="2525238"/>
            <a:ext cx="1401491" cy="3740990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A1927D39-E79C-594C-B35B-DD77B4137DC8}"/>
              </a:ext>
            </a:extLst>
          </p:cNvPr>
          <p:cNvCxnSpPr>
            <a:stCxn id="18" idx="3"/>
            <a:endCxn id="5" idx="1"/>
          </p:cNvCxnSpPr>
          <p:nvPr/>
        </p:nvCxnSpPr>
        <p:spPr>
          <a:xfrm flipV="1">
            <a:off x="7236374" y="1061323"/>
            <a:ext cx="1439916" cy="2969858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679B1FA-6B2F-7543-8EF7-83277A99443C}"/>
              </a:ext>
            </a:extLst>
          </p:cNvPr>
          <p:cNvCxnSpPr>
            <a:stCxn id="6" idx="3"/>
            <a:endCxn id="10" idx="3"/>
          </p:cNvCxnSpPr>
          <p:nvPr/>
        </p:nvCxnSpPr>
        <p:spPr>
          <a:xfrm>
            <a:off x="10978056" y="2495138"/>
            <a:ext cx="12700" cy="1608614"/>
          </a:xfrm>
          <a:prstGeom prst="bentConnector3">
            <a:avLst>
              <a:gd name="adj1" fmla="val 180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2FE8BE6-0EFD-A543-9AD2-9393220C4513}"/>
              </a:ext>
            </a:extLst>
          </p:cNvPr>
          <p:cNvCxnSpPr>
            <a:stCxn id="11" idx="3"/>
            <a:endCxn id="14" idx="3"/>
          </p:cNvCxnSpPr>
          <p:nvPr/>
        </p:nvCxnSpPr>
        <p:spPr>
          <a:xfrm flipH="1">
            <a:off x="10405242" y="5619268"/>
            <a:ext cx="572814" cy="937746"/>
          </a:xfrm>
          <a:prstGeom prst="bentConnector3">
            <a:avLst>
              <a:gd name="adj1" fmla="val -3990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2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65C01-91AA-FB47-BB58-12CDAE2E08C7}"/>
              </a:ext>
            </a:extLst>
          </p:cNvPr>
          <p:cNvSpPr txBox="1"/>
          <p:nvPr/>
        </p:nvSpPr>
        <p:spPr>
          <a:xfrm>
            <a:off x="1872537" y="333801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Execution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1177B-C091-1048-BDF7-D9C631C47C77}"/>
              </a:ext>
            </a:extLst>
          </p:cNvPr>
          <p:cNvSpPr/>
          <p:nvPr/>
        </p:nvSpPr>
        <p:spPr>
          <a:xfrm>
            <a:off x="9594634" y="1891990"/>
            <a:ext cx="1746156" cy="160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7CB8-C84B-CA4A-98F3-7457B97C44C5}"/>
              </a:ext>
            </a:extLst>
          </p:cNvPr>
          <p:cNvSpPr/>
          <p:nvPr/>
        </p:nvSpPr>
        <p:spPr>
          <a:xfrm>
            <a:off x="6701729" y="1899424"/>
            <a:ext cx="1746156" cy="160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271A8D-4C3E-8B42-AFBC-BC76C5ACD8A5}"/>
              </a:ext>
            </a:extLst>
          </p:cNvPr>
          <p:cNvSpPr/>
          <p:nvPr/>
        </p:nvSpPr>
        <p:spPr>
          <a:xfrm>
            <a:off x="3744116" y="1891990"/>
            <a:ext cx="1746156" cy="160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7ED10-063B-2448-AF3D-DF8CA0E19163}"/>
              </a:ext>
            </a:extLst>
          </p:cNvPr>
          <p:cNvSpPr/>
          <p:nvPr/>
        </p:nvSpPr>
        <p:spPr>
          <a:xfrm>
            <a:off x="1097405" y="1891990"/>
            <a:ext cx="1746156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F2188-5525-5043-97CA-509173CB4295}"/>
              </a:ext>
            </a:extLst>
          </p:cNvPr>
          <p:cNvSpPr/>
          <p:nvPr/>
        </p:nvSpPr>
        <p:spPr>
          <a:xfrm>
            <a:off x="1097405" y="1899424"/>
            <a:ext cx="1746156" cy="535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EC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F1196-6DD5-204B-A470-8FC316020B98}"/>
              </a:ext>
            </a:extLst>
          </p:cNvPr>
          <p:cNvSpPr/>
          <p:nvPr/>
        </p:nvSpPr>
        <p:spPr>
          <a:xfrm>
            <a:off x="9594634" y="1899423"/>
            <a:ext cx="1746156" cy="535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EC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37065-9EFE-D84F-AB77-760CC3A0CCF1}"/>
              </a:ext>
            </a:extLst>
          </p:cNvPr>
          <p:cNvSpPr/>
          <p:nvPr/>
        </p:nvSpPr>
        <p:spPr>
          <a:xfrm>
            <a:off x="6701729" y="1899424"/>
            <a:ext cx="1746156" cy="535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EC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BB835F-8DAF-0445-AE98-7771AB21DC4C}"/>
              </a:ext>
            </a:extLst>
          </p:cNvPr>
          <p:cNvSpPr/>
          <p:nvPr/>
        </p:nvSpPr>
        <p:spPr>
          <a:xfrm>
            <a:off x="3744116" y="1899424"/>
            <a:ext cx="1746156" cy="535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EC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8BE366-8788-A043-8EDF-050A222C49A9}"/>
              </a:ext>
            </a:extLst>
          </p:cNvPr>
          <p:cNvSpPr/>
          <p:nvPr/>
        </p:nvSpPr>
        <p:spPr>
          <a:xfrm>
            <a:off x="1097405" y="2427248"/>
            <a:ext cx="1746156" cy="53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1B61C-342C-5B4F-9A0C-7692EADEF8DE}"/>
              </a:ext>
            </a:extLst>
          </p:cNvPr>
          <p:cNvSpPr/>
          <p:nvPr/>
        </p:nvSpPr>
        <p:spPr>
          <a:xfrm>
            <a:off x="6701729" y="2434682"/>
            <a:ext cx="1746156" cy="53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EE1B9-A379-E247-A34A-69F02FD4F735}"/>
              </a:ext>
            </a:extLst>
          </p:cNvPr>
          <p:cNvSpPr/>
          <p:nvPr/>
        </p:nvSpPr>
        <p:spPr>
          <a:xfrm>
            <a:off x="3744116" y="2427247"/>
            <a:ext cx="1746156" cy="53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2E453-34DD-2245-B816-569A1ABFD195}"/>
              </a:ext>
            </a:extLst>
          </p:cNvPr>
          <p:cNvSpPr/>
          <p:nvPr/>
        </p:nvSpPr>
        <p:spPr>
          <a:xfrm>
            <a:off x="9594634" y="2434682"/>
            <a:ext cx="1746156" cy="53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FFF74-06BC-8747-AE1F-17D695518280}"/>
              </a:ext>
            </a:extLst>
          </p:cNvPr>
          <p:cNvSpPr/>
          <p:nvPr/>
        </p:nvSpPr>
        <p:spPr>
          <a:xfrm>
            <a:off x="3744116" y="2955070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recursive(0)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67BEA-BA9F-2345-970E-B2E44630A5E1}"/>
              </a:ext>
            </a:extLst>
          </p:cNvPr>
          <p:cNvSpPr/>
          <p:nvPr/>
        </p:nvSpPr>
        <p:spPr>
          <a:xfrm>
            <a:off x="6701729" y="2955070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recursive(0)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9A6EDE-BA61-D24F-8056-997284A6AC3A}"/>
              </a:ext>
            </a:extLst>
          </p:cNvPr>
          <p:cNvSpPr/>
          <p:nvPr/>
        </p:nvSpPr>
        <p:spPr>
          <a:xfrm>
            <a:off x="9594634" y="3010823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recursive(0)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C127D-41FC-9A4C-AA7F-EEC63AFD8FBA}"/>
              </a:ext>
            </a:extLst>
          </p:cNvPr>
          <p:cNvSpPr/>
          <p:nvPr/>
        </p:nvSpPr>
        <p:spPr>
          <a:xfrm>
            <a:off x="6701729" y="3546082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recursive(1)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1960EF-0C7E-B040-9A3A-03A56909EFCA}"/>
              </a:ext>
            </a:extLst>
          </p:cNvPr>
          <p:cNvSpPr/>
          <p:nvPr/>
        </p:nvSpPr>
        <p:spPr>
          <a:xfrm>
            <a:off x="9594634" y="3586964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recursive(1)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55DAE5-B78F-6746-9395-0D566F2123F4}"/>
              </a:ext>
            </a:extLst>
          </p:cNvPr>
          <p:cNvSpPr/>
          <p:nvPr/>
        </p:nvSpPr>
        <p:spPr>
          <a:xfrm>
            <a:off x="9594634" y="4163105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recursive(2)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1BC43F-F125-0D4A-800A-CF19CCA7D4A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843561" y="2167054"/>
            <a:ext cx="900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4CA741-8196-B043-B212-5F194A3EBFD6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490272" y="2167054"/>
            <a:ext cx="121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1DC1CA-DA10-6F42-990A-3FFDDFF9D3C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8447885" y="2167053"/>
            <a:ext cx="1146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9D7802-4CF3-C240-817D-70F12FB1325F}"/>
              </a:ext>
            </a:extLst>
          </p:cNvPr>
          <p:cNvCxnSpPr>
            <a:stCxn id="24" idx="1"/>
            <a:endCxn id="22" idx="3"/>
          </p:cNvCxnSpPr>
          <p:nvPr/>
        </p:nvCxnSpPr>
        <p:spPr>
          <a:xfrm flipH="1" flipV="1">
            <a:off x="8447885" y="3813712"/>
            <a:ext cx="1146749" cy="61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7A6623-B4CA-5C49-B952-6DAC389A68E4}"/>
              </a:ext>
            </a:extLst>
          </p:cNvPr>
          <p:cNvCxnSpPr>
            <a:stCxn id="22" idx="1"/>
            <a:endCxn id="19" idx="3"/>
          </p:cNvCxnSpPr>
          <p:nvPr/>
        </p:nvCxnSpPr>
        <p:spPr>
          <a:xfrm flipH="1" flipV="1">
            <a:off x="5490272" y="3222700"/>
            <a:ext cx="1211457" cy="59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6B3D69-B166-B446-A12D-65F75010633E}"/>
              </a:ext>
            </a:extLst>
          </p:cNvPr>
          <p:cNvCxnSpPr>
            <a:stCxn id="19" idx="1"/>
            <a:endCxn id="15" idx="3"/>
          </p:cNvCxnSpPr>
          <p:nvPr/>
        </p:nvCxnSpPr>
        <p:spPr>
          <a:xfrm flipH="1" flipV="1">
            <a:off x="2843561" y="2694878"/>
            <a:ext cx="900555" cy="52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239DDB-8411-D441-A65C-FFF01891014C}"/>
              </a:ext>
            </a:extLst>
          </p:cNvPr>
          <p:cNvSpPr txBox="1"/>
          <p:nvPr/>
        </p:nvSpPr>
        <p:spPr>
          <a:xfrm>
            <a:off x="3045373" y="189942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F197BA-49B5-D547-B5D2-5C8FF48105FA}"/>
              </a:ext>
            </a:extLst>
          </p:cNvPr>
          <p:cNvSpPr txBox="1"/>
          <p:nvPr/>
        </p:nvSpPr>
        <p:spPr>
          <a:xfrm>
            <a:off x="8772794" y="1885458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732FD0-FACA-CC48-9D06-72B0ED003B16}"/>
              </a:ext>
            </a:extLst>
          </p:cNvPr>
          <p:cNvSpPr txBox="1"/>
          <p:nvPr/>
        </p:nvSpPr>
        <p:spPr>
          <a:xfrm>
            <a:off x="5844851" y="189199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1B838A-DDAA-C040-9148-34488FF0B537}"/>
              </a:ext>
            </a:extLst>
          </p:cNvPr>
          <p:cNvSpPr txBox="1"/>
          <p:nvPr/>
        </p:nvSpPr>
        <p:spPr>
          <a:xfrm>
            <a:off x="8632884" y="3937557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65D882-DAA2-A04C-B6E1-0F76482D0108}"/>
              </a:ext>
            </a:extLst>
          </p:cNvPr>
          <p:cNvSpPr txBox="1"/>
          <p:nvPr/>
        </p:nvSpPr>
        <p:spPr>
          <a:xfrm>
            <a:off x="2905463" y="2785275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C50D01-BC75-2841-9D23-93B6E996D016}"/>
              </a:ext>
            </a:extLst>
          </p:cNvPr>
          <p:cNvSpPr txBox="1"/>
          <p:nvPr/>
        </p:nvSpPr>
        <p:spPr>
          <a:xfrm>
            <a:off x="5704940" y="3278452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89710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65C01-91AA-FB47-BB58-12CDAE2E08C7}"/>
              </a:ext>
            </a:extLst>
          </p:cNvPr>
          <p:cNvSpPr txBox="1"/>
          <p:nvPr/>
        </p:nvSpPr>
        <p:spPr>
          <a:xfrm>
            <a:off x="1872537" y="333801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Execution Context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D734A2-2009-3741-A570-C1F07F5A384D}"/>
              </a:ext>
            </a:extLst>
          </p:cNvPr>
          <p:cNvSpPr/>
          <p:nvPr/>
        </p:nvSpPr>
        <p:spPr>
          <a:xfrm>
            <a:off x="3669619" y="1195491"/>
            <a:ext cx="1746156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7F3B33-C5EA-1B49-B40C-BCC0612E00A5}"/>
              </a:ext>
            </a:extLst>
          </p:cNvPr>
          <p:cNvSpPr/>
          <p:nvPr/>
        </p:nvSpPr>
        <p:spPr>
          <a:xfrm>
            <a:off x="3669619" y="1195491"/>
            <a:ext cx="1746156" cy="535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EC Stack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7811E-BC6B-F345-9EB6-7824D98A7831}"/>
              </a:ext>
            </a:extLst>
          </p:cNvPr>
          <p:cNvSpPr/>
          <p:nvPr/>
        </p:nvSpPr>
        <p:spPr>
          <a:xfrm>
            <a:off x="3669619" y="1730749"/>
            <a:ext cx="1746156" cy="53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B6B07F-4BAD-7B4B-9CF9-7EF5F4A676AB}"/>
              </a:ext>
            </a:extLst>
          </p:cNvPr>
          <p:cNvSpPr/>
          <p:nvPr/>
        </p:nvSpPr>
        <p:spPr>
          <a:xfrm>
            <a:off x="6776226" y="1195491"/>
            <a:ext cx="1746156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78E7A9-0254-FB4D-B764-9382C15D3F4F}"/>
              </a:ext>
            </a:extLst>
          </p:cNvPr>
          <p:cNvSpPr/>
          <p:nvPr/>
        </p:nvSpPr>
        <p:spPr>
          <a:xfrm>
            <a:off x="6776226" y="1195490"/>
            <a:ext cx="1746156" cy="535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EC Stack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C1A021-797D-5348-8AE4-91C45F622CF2}"/>
              </a:ext>
            </a:extLst>
          </p:cNvPr>
          <p:cNvSpPr/>
          <p:nvPr/>
        </p:nvSpPr>
        <p:spPr>
          <a:xfrm>
            <a:off x="6776226" y="1730748"/>
            <a:ext cx="1746156" cy="53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CB591B-F203-814C-9C1F-8E427CF52C0A}"/>
              </a:ext>
            </a:extLst>
          </p:cNvPr>
          <p:cNvSpPr/>
          <p:nvPr/>
        </p:nvSpPr>
        <p:spPr>
          <a:xfrm>
            <a:off x="3669619" y="2266008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gen( ) </a:t>
            </a:r>
            <a:r>
              <a:rPr lang="en-US" dirty="0">
                <a:solidFill>
                  <a:srgbClr val="FF0000"/>
                </a:solidFill>
              </a:rPr>
              <a:t>#1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7BBCC-742D-3B47-AA2E-4205799BFDD2}"/>
              </a:ext>
            </a:extLst>
          </p:cNvPr>
          <p:cNvSpPr/>
          <p:nvPr/>
        </p:nvSpPr>
        <p:spPr>
          <a:xfrm>
            <a:off x="1460811" y="2266007"/>
            <a:ext cx="1995200" cy="15811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*gen( ) {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yield 1;            </a:t>
            </a:r>
            <a:r>
              <a:rPr lang="en-US" dirty="0">
                <a:solidFill>
                  <a:srgbClr val="FF0000"/>
                </a:solidFill>
              </a:rPr>
              <a:t>#1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return 2;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47991C09-45CE-3641-BF78-46076E474D68}"/>
              </a:ext>
            </a:extLst>
          </p:cNvPr>
          <p:cNvSpPr/>
          <p:nvPr/>
        </p:nvSpPr>
        <p:spPr>
          <a:xfrm>
            <a:off x="3216693" y="2266007"/>
            <a:ext cx="452926" cy="53525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E5F7E935-6FD3-DA4E-8254-D95C502C14B5}"/>
              </a:ext>
            </a:extLst>
          </p:cNvPr>
          <p:cNvSpPr/>
          <p:nvPr/>
        </p:nvSpPr>
        <p:spPr>
          <a:xfrm>
            <a:off x="2579338" y="2801267"/>
            <a:ext cx="423747" cy="25416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F4EE7-62BD-9C4B-959D-8F375C998A0A}"/>
              </a:ext>
            </a:extLst>
          </p:cNvPr>
          <p:cNvSpPr/>
          <p:nvPr/>
        </p:nvSpPr>
        <p:spPr>
          <a:xfrm>
            <a:off x="6783346" y="2266008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gen( ) </a:t>
            </a:r>
            <a:r>
              <a:rPr lang="en-US" dirty="0">
                <a:solidFill>
                  <a:srgbClr val="FF0000"/>
                </a:solidFill>
              </a:rPr>
              <a:t>#2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2211FD-1A0D-0844-861F-5B56DDFB68E5}"/>
              </a:ext>
            </a:extLst>
          </p:cNvPr>
          <p:cNvSpPr/>
          <p:nvPr/>
        </p:nvSpPr>
        <p:spPr>
          <a:xfrm>
            <a:off x="8735991" y="2266007"/>
            <a:ext cx="1995200" cy="15811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 *gen( ) {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yield 1;           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return 2;          </a:t>
            </a:r>
            <a:r>
              <a:rPr lang="en-US" dirty="0">
                <a:solidFill>
                  <a:srgbClr val="FF0000"/>
                </a:solidFill>
              </a:rPr>
              <a:t>#2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D0638E44-2695-EB4F-B3D0-B53BDB7F157C}"/>
              </a:ext>
            </a:extLst>
          </p:cNvPr>
          <p:cNvSpPr/>
          <p:nvPr/>
        </p:nvSpPr>
        <p:spPr>
          <a:xfrm>
            <a:off x="8536621" y="2266006"/>
            <a:ext cx="392417" cy="53525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3BD90496-F10D-5941-9DC5-54D18846AF17}"/>
              </a:ext>
            </a:extLst>
          </p:cNvPr>
          <p:cNvSpPr/>
          <p:nvPr/>
        </p:nvSpPr>
        <p:spPr>
          <a:xfrm>
            <a:off x="9895716" y="3055435"/>
            <a:ext cx="423747" cy="25416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24D1E9-DAC0-374C-99A9-3324A8AD6A7D}"/>
              </a:ext>
            </a:extLst>
          </p:cNvPr>
          <p:cNvSpPr/>
          <p:nvPr/>
        </p:nvSpPr>
        <p:spPr>
          <a:xfrm>
            <a:off x="5219363" y="3666442"/>
            <a:ext cx="1746156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F4EF22-6706-2B40-B892-01955EFFC4F1}"/>
              </a:ext>
            </a:extLst>
          </p:cNvPr>
          <p:cNvSpPr/>
          <p:nvPr/>
        </p:nvSpPr>
        <p:spPr>
          <a:xfrm>
            <a:off x="5219363" y="3666441"/>
            <a:ext cx="1746156" cy="535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EC Stack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3636F0-C320-E841-992D-402C700700F0}"/>
              </a:ext>
            </a:extLst>
          </p:cNvPr>
          <p:cNvSpPr/>
          <p:nvPr/>
        </p:nvSpPr>
        <p:spPr>
          <a:xfrm>
            <a:off x="5219363" y="4201699"/>
            <a:ext cx="1746156" cy="5352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Context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0372B5-9B5A-6B45-B50B-F793123A0FDB}"/>
              </a:ext>
            </a:extLst>
          </p:cNvPr>
          <p:cNvCxnSpPr>
            <a:stCxn id="51" idx="0"/>
            <a:endCxn id="43" idx="2"/>
          </p:cNvCxnSpPr>
          <p:nvPr/>
        </p:nvCxnSpPr>
        <p:spPr>
          <a:xfrm flipV="1">
            <a:off x="6092441" y="2801267"/>
            <a:ext cx="1563983" cy="86517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C2BE91-3779-D64F-8E9F-2E1600D87199}"/>
              </a:ext>
            </a:extLst>
          </p:cNvPr>
          <p:cNvCxnSpPr>
            <a:stCxn id="39" idx="2"/>
            <a:endCxn id="51" idx="0"/>
          </p:cNvCxnSpPr>
          <p:nvPr/>
        </p:nvCxnSpPr>
        <p:spPr>
          <a:xfrm>
            <a:off x="4542697" y="2801267"/>
            <a:ext cx="1549744" cy="86517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1D23BEC-9343-1C4D-9A14-1BAF433D35D2}"/>
              </a:ext>
            </a:extLst>
          </p:cNvPr>
          <p:cNvSpPr/>
          <p:nvPr/>
        </p:nvSpPr>
        <p:spPr>
          <a:xfrm>
            <a:off x="3216693" y="5339121"/>
            <a:ext cx="1746156" cy="5352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gen( ) </a:t>
            </a:r>
            <a:r>
              <a:rPr lang="en-US" dirty="0">
                <a:solidFill>
                  <a:srgbClr val="FF0000"/>
                </a:solidFill>
              </a:rPr>
              <a:t>#1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8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337</Words>
  <Application>Microsoft Macintosh PowerPoint</Application>
  <PresentationFormat>Widescreen</PresentationFormat>
  <Paragraphs>151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15</cp:revision>
  <dcterms:created xsi:type="dcterms:W3CDTF">2021-11-29T11:15:05Z</dcterms:created>
  <dcterms:modified xsi:type="dcterms:W3CDTF">2021-12-03T14:00:33Z</dcterms:modified>
</cp:coreProperties>
</file>