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7" r:id="rId2"/>
    <p:sldId id="328" r:id="rId3"/>
    <p:sldId id="331" r:id="rId4"/>
    <p:sldId id="332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5A1B-0702-5146-B45C-4895A5F8B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788EB-2075-454D-B52A-11E76C124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61D1-9D1A-8645-AD78-47F8C596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8EF6-D2BE-494F-8C44-19A5E426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26D2-8668-D144-A894-718D77A4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5FA7-F859-5C42-A2C4-E91E1608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3BB14-DEA6-8D42-A916-FBA6C204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4E77-33BD-E545-9689-FCF1F4A2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547-86D0-A848-B0C2-BB006D82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5616-145C-1047-9F09-86AB7A41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F34E4-D436-1E42-A9BA-C760BECB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AD56-1B9C-2347-BD9D-16DFC40D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1067-A950-6940-B2AB-5F73D885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42FB-A5A8-BB49-B108-1D69CF5B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6B1D-F047-1E40-83A2-82C759F9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4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306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8B4F-BDF4-EE4C-A44C-9FFA5569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4122-12ED-BE48-B65D-D2685A53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96FF-E4A1-1F4D-8A6D-5157AB7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3977-AE18-6E4A-A522-222CBA7E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CA00-6018-9745-9B86-5E59CDAC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8DF0-DAB4-6043-A1D2-77DEF637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FA009-D6F9-D94C-B860-8E46E61D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DF37-CCE0-5F45-894A-D42F7149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0DF6-D987-3C45-A4A7-30C1BCCD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0A83-DFA8-3247-BC63-8D496CD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F853-90C6-6D4A-802C-B0216B19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8786-8D50-BC46-A988-756FFA47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F7D3-EEB9-0144-B76E-13F30E42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879C7-966C-C244-83C8-8A78CD86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FA4C-FD3E-3A43-9D74-DCF61330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06F0-D218-934A-9D2A-C413D83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A847-B30B-D946-B717-6EC9338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C196-C731-D142-B135-5D9977A7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92DD7-275A-AB46-BAEC-AB7B69DB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D84D5-FE23-3449-9658-CA4F0D97C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3BD3A-FB86-7949-9D6C-FCE73D264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A52AB-E706-DC47-B56F-6F950BC7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3DB2F-3AA0-994D-9C54-A5CA0EF8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63178-4E49-CB44-9D4B-F65F1DFE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1085-3D3E-054D-9825-CDCB92E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8E5E9-5510-7D46-BE99-2903F758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5AEA2-F869-E244-BA80-7AC15A8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86C4-8E27-BF40-89B3-16982DDA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25722-3DF3-DE42-8967-2C271C4A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55EDF-A566-AE4B-8E30-A28CAEFC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8F23E-C47C-574B-81C6-48CCD1A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53B5-DECF-5046-B121-D03EC2D4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E71C-696B-344F-9EA8-793ACF2B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51E0F-2192-9140-A797-AA7526B66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22B28-9028-3D46-8CB4-35791BE6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23012-1175-4849-9F68-91840FDD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BB938-5C38-0C46-9FA5-76FE87C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9733-0EB7-B44B-BC6A-067AD382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C6118-62B9-244B-AB72-50C8312AB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C56E4-02E4-2D46-A3CA-54027143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67DB-C4B1-0C43-8D85-D4CB9C07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D95D-0A4D-234C-9351-E704E4D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712D0-ACB7-254B-98DA-4D040263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0B31F-36AC-FA40-9DAE-6C2CF897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29D16-481D-6240-A05B-8BFC5D55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B7E1-39CD-DB46-92C0-F6DE9DE0B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E199-6C7D-494F-BD34-B781BE88249B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ED0F-1AF0-9C4E-BFAD-A99397B49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1965-BCAA-F74C-8FEF-6782CD85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50BA-7841-2046-ADC1-BDF411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7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4D426-24E5-FA42-9A8E-2AA2E5ADD3ED}"/>
              </a:ext>
            </a:extLst>
          </p:cNvPr>
          <p:cNvSpPr/>
          <p:nvPr/>
        </p:nvSpPr>
        <p:spPr>
          <a:xfrm>
            <a:off x="3054927" y="1672937"/>
            <a:ext cx="1558637" cy="8312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13273-4BDA-4B4E-BC3D-2E9E58D6AD51}"/>
              </a:ext>
            </a:extLst>
          </p:cNvPr>
          <p:cNvSpPr/>
          <p:nvPr/>
        </p:nvSpPr>
        <p:spPr>
          <a:xfrm>
            <a:off x="6546273" y="4582391"/>
            <a:ext cx="1808018" cy="16313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CPU</a:t>
            </a:r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Lowest level interpreter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CD331-DC5C-2741-A00D-E6A737720CB3}"/>
              </a:ext>
            </a:extLst>
          </p:cNvPr>
          <p:cNvSpPr/>
          <p:nvPr/>
        </p:nvSpPr>
        <p:spPr>
          <a:xfrm>
            <a:off x="7117773" y="1672938"/>
            <a:ext cx="1558637" cy="8312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P2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1C0B5-C64F-5C48-B9E2-D524F6DD7CA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3564" y="2088573"/>
            <a:ext cx="25042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12B58-B372-E34C-BC9E-7A2A34E13356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7450282" y="2504209"/>
            <a:ext cx="446810" cy="20781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8B714D8-6827-0B4E-8D85-0D969644F21F}"/>
              </a:ext>
            </a:extLst>
          </p:cNvPr>
          <p:cNvSpPr/>
          <p:nvPr/>
        </p:nvSpPr>
        <p:spPr>
          <a:xfrm>
            <a:off x="3581133" y="3577013"/>
            <a:ext cx="1908623" cy="17414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Interpreter</a:t>
            </a:r>
          </a:p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(aka. VM)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9B4F0B-DD06-F14E-9D34-A38C63B0CB9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34245" y="2528834"/>
            <a:ext cx="26399" cy="13032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D3C649-6338-4A4E-BE68-10D6C09FDBB1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5489756" y="4447723"/>
            <a:ext cx="1321295" cy="3735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2F57E-3475-9345-A81C-ADB077260BF5}"/>
              </a:ext>
            </a:extLst>
          </p:cNvPr>
          <p:cNvCxnSpPr>
            <a:stCxn id="5" idx="2"/>
            <a:endCxn id="13" idx="5"/>
          </p:cNvCxnSpPr>
          <p:nvPr/>
        </p:nvCxnSpPr>
        <p:spPr>
          <a:xfrm flipH="1" flipV="1">
            <a:off x="5210245" y="5063407"/>
            <a:ext cx="1336028" cy="3346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08A870-FF92-2B45-A08A-AA7B15E603AA}"/>
              </a:ext>
            </a:extLst>
          </p:cNvPr>
          <p:cNvSpPr txBox="1"/>
          <p:nvPr/>
        </p:nvSpPr>
        <p:spPr>
          <a:xfrm>
            <a:off x="5262297" y="1634067"/>
            <a:ext cx="120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DBABA-D490-E240-A5EA-87C1096DD153}"/>
              </a:ext>
            </a:extLst>
          </p:cNvPr>
          <p:cNvSpPr txBox="1"/>
          <p:nvPr/>
        </p:nvSpPr>
        <p:spPr>
          <a:xfrm>
            <a:off x="2664167" y="2952085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04736-BD97-C447-8A80-6BEE54533F63}"/>
              </a:ext>
            </a:extLst>
          </p:cNvPr>
          <p:cNvSpPr txBox="1"/>
          <p:nvPr/>
        </p:nvSpPr>
        <p:spPr>
          <a:xfrm>
            <a:off x="6651413" y="3277772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Interpret(running) 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0C3EC-3BFA-3246-97FA-743AD8E5C139}"/>
              </a:ext>
            </a:extLst>
          </p:cNvPr>
          <p:cNvSpPr txBox="1"/>
          <p:nvPr/>
        </p:nvSpPr>
        <p:spPr>
          <a:xfrm>
            <a:off x="3556331" y="4653922"/>
            <a:ext cx="200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i.e., stack-based machine</a:t>
            </a:r>
          </a:p>
        </p:txBody>
      </p:sp>
    </p:spTree>
    <p:extLst>
      <p:ext uri="{BB962C8B-B14F-4D97-AF65-F5344CB8AC3E}">
        <p14:creationId xmlns:p14="http://schemas.microsoft.com/office/powerpoint/2010/main" val="229009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Prototype Chain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7C87E-E0F1-A244-9D81-2C6D8393CA27}"/>
              </a:ext>
            </a:extLst>
          </p:cNvPr>
          <p:cNvSpPr/>
          <p:nvPr/>
        </p:nvSpPr>
        <p:spPr>
          <a:xfrm>
            <a:off x="1650125" y="174471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0CD5B-FFD9-FD43-B439-D2D6705BAB5E}"/>
              </a:ext>
            </a:extLst>
          </p:cNvPr>
          <p:cNvSpPr txBox="1"/>
          <p:nvPr/>
        </p:nvSpPr>
        <p:spPr>
          <a:xfrm>
            <a:off x="1650125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Point3D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ACA62-0708-7D45-B10F-E1BC8ED80483}"/>
              </a:ext>
            </a:extLst>
          </p:cNvPr>
          <p:cNvSpPr/>
          <p:nvPr/>
        </p:nvSpPr>
        <p:spPr>
          <a:xfrm>
            <a:off x="1650125" y="2343146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 : 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8F35-D845-8B41-BBCF-89F92CFBD543}"/>
              </a:ext>
            </a:extLst>
          </p:cNvPr>
          <p:cNvSpPr/>
          <p:nvPr/>
        </p:nvSpPr>
        <p:spPr>
          <a:xfrm>
            <a:off x="1650125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1B93B4-C7CC-F447-ABCC-2B04C4156953}"/>
              </a:ext>
            </a:extLst>
          </p:cNvPr>
          <p:cNvSpPr/>
          <p:nvPr/>
        </p:nvSpPr>
        <p:spPr>
          <a:xfrm>
            <a:off x="4945117" y="1744716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57F3FF-5998-9648-8635-D6AE98A286A6}"/>
              </a:ext>
            </a:extLst>
          </p:cNvPr>
          <p:cNvSpPr txBox="1"/>
          <p:nvPr/>
        </p:nvSpPr>
        <p:spPr>
          <a:xfrm>
            <a:off x="4945117" y="1693674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C0165-BD9E-8B4E-BE79-39AA96E0B515}"/>
              </a:ext>
            </a:extLst>
          </p:cNvPr>
          <p:cNvSpPr/>
          <p:nvPr/>
        </p:nvSpPr>
        <p:spPr>
          <a:xfrm>
            <a:off x="4945117" y="2336838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: 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16DC4-FD1D-7C41-939F-9B3EB92E7CD4}"/>
              </a:ext>
            </a:extLst>
          </p:cNvPr>
          <p:cNvSpPr/>
          <p:nvPr/>
        </p:nvSpPr>
        <p:spPr>
          <a:xfrm>
            <a:off x="4945117" y="2917498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: 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3AB3D0-7772-B04F-81ED-0DAB83BBBB6D}"/>
              </a:ext>
            </a:extLst>
          </p:cNvPr>
          <p:cNvSpPr/>
          <p:nvPr/>
        </p:nvSpPr>
        <p:spPr>
          <a:xfrm>
            <a:off x="4945117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2B2CE53-2B7B-7D43-8FDE-DEECB6FE1F41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3951891" y="2208943"/>
            <a:ext cx="993226" cy="1620391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4E3B1FC-6F7F-1A41-B3E8-D50C991D7314}"/>
              </a:ext>
            </a:extLst>
          </p:cNvPr>
          <p:cNvSpPr/>
          <p:nvPr/>
        </p:nvSpPr>
        <p:spPr>
          <a:xfrm>
            <a:off x="4945117" y="2081048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Point.prototype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FC27F-D8A1-D243-B4E3-448E360BE624}"/>
              </a:ext>
            </a:extLst>
          </p:cNvPr>
          <p:cNvSpPr/>
          <p:nvPr/>
        </p:nvSpPr>
        <p:spPr>
          <a:xfrm>
            <a:off x="1650125" y="2086076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Point3D.prototype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C37E8-7782-1C4B-B3F5-A5B51E65F6EA}"/>
              </a:ext>
            </a:extLst>
          </p:cNvPr>
          <p:cNvSpPr/>
          <p:nvPr/>
        </p:nvSpPr>
        <p:spPr>
          <a:xfrm>
            <a:off x="8240109" y="1744715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D2DA1-3D8D-1D44-9F40-5E7FD2C0C801}"/>
              </a:ext>
            </a:extLst>
          </p:cNvPr>
          <p:cNvSpPr txBox="1"/>
          <p:nvPr/>
        </p:nvSpPr>
        <p:spPr>
          <a:xfrm>
            <a:off x="8240109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DCCE6-8AA4-B741-A3A9-FF793F0D1218}"/>
              </a:ext>
            </a:extLst>
          </p:cNvPr>
          <p:cNvSpPr/>
          <p:nvPr/>
        </p:nvSpPr>
        <p:spPr>
          <a:xfrm>
            <a:off x="8240109" y="2078485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Object.prototype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65821-4634-BA41-B780-4468AB14E268}"/>
              </a:ext>
            </a:extLst>
          </p:cNvPr>
          <p:cNvSpPr/>
          <p:nvPr/>
        </p:nvSpPr>
        <p:spPr>
          <a:xfrm>
            <a:off x="8240109" y="2349940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7E0A0-0C4E-3C46-9BB0-3280A31BC29D}"/>
              </a:ext>
            </a:extLst>
          </p:cNvPr>
          <p:cNvSpPr/>
          <p:nvPr/>
        </p:nvSpPr>
        <p:spPr>
          <a:xfrm>
            <a:off x="8240109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61E0933-97A2-B94F-B5C2-3C0C817E019F}"/>
              </a:ext>
            </a:extLst>
          </p:cNvPr>
          <p:cNvCxnSpPr>
            <a:stCxn id="28" idx="3"/>
            <a:endCxn id="36" idx="1"/>
          </p:cNvCxnSpPr>
          <p:nvPr/>
        </p:nvCxnSpPr>
        <p:spPr>
          <a:xfrm flipV="1">
            <a:off x="7246883" y="2206380"/>
            <a:ext cx="993226" cy="1622954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4689619-F871-8745-9781-3043BBD41921}"/>
              </a:ext>
            </a:extLst>
          </p:cNvPr>
          <p:cNvSpPr/>
          <p:nvPr/>
        </p:nvSpPr>
        <p:spPr>
          <a:xfrm>
            <a:off x="4934607" y="5149404"/>
            <a:ext cx="2312276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D5FE22E-850A-E249-873D-1C347C1F0486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flipH="1">
            <a:off x="7246883" y="3829334"/>
            <a:ext cx="3294992" cy="1666912"/>
          </a:xfrm>
          <a:prstGeom prst="bentConnector3">
            <a:avLst>
              <a:gd name="adj1" fmla="val -693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09384E-1113-884F-8975-4083E1DC2BC5}"/>
              </a:ext>
            </a:extLst>
          </p:cNvPr>
          <p:cNvSpPr txBox="1"/>
          <p:nvPr/>
        </p:nvSpPr>
        <p:spPr>
          <a:xfrm>
            <a:off x="3951892" y="1752306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663E-8398-A44C-8FF1-BBD04B7E06B3}"/>
              </a:ext>
            </a:extLst>
          </p:cNvPr>
          <p:cNvSpPr txBox="1"/>
          <p:nvPr/>
        </p:nvSpPr>
        <p:spPr>
          <a:xfrm>
            <a:off x="7262647" y="1744715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46F8A6-155E-2D49-9244-9DE76E678845}"/>
              </a:ext>
            </a:extLst>
          </p:cNvPr>
          <p:cNvSpPr/>
          <p:nvPr/>
        </p:nvSpPr>
        <p:spPr>
          <a:xfrm>
            <a:off x="8240108" y="3003774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27959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7C87E-E0F1-A244-9D81-2C6D8393CA27}"/>
              </a:ext>
            </a:extLst>
          </p:cNvPr>
          <p:cNvSpPr/>
          <p:nvPr/>
        </p:nvSpPr>
        <p:spPr>
          <a:xfrm>
            <a:off x="1650125" y="174471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0CD5B-FFD9-FD43-B439-D2D6705BAB5E}"/>
              </a:ext>
            </a:extLst>
          </p:cNvPr>
          <p:cNvSpPr txBox="1"/>
          <p:nvPr/>
        </p:nvSpPr>
        <p:spPr>
          <a:xfrm>
            <a:off x="1650125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foo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ACA62-0708-7D45-B10F-E1BC8ED80483}"/>
              </a:ext>
            </a:extLst>
          </p:cNvPr>
          <p:cNvSpPr/>
          <p:nvPr/>
        </p:nvSpPr>
        <p:spPr>
          <a:xfrm>
            <a:off x="1650125" y="2343146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8F35-D845-8B41-BBCF-89F92CFBD543}"/>
              </a:ext>
            </a:extLst>
          </p:cNvPr>
          <p:cNvSpPr/>
          <p:nvPr/>
        </p:nvSpPr>
        <p:spPr>
          <a:xfrm>
            <a:off x="1650125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FC27F-D8A1-D243-B4E3-448E360BE624}"/>
              </a:ext>
            </a:extLst>
          </p:cNvPr>
          <p:cNvSpPr/>
          <p:nvPr/>
        </p:nvSpPr>
        <p:spPr>
          <a:xfrm>
            <a:off x="1650125" y="2086076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foo.prototype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C37E8-7782-1C4B-B3F5-A5B51E65F6EA}"/>
              </a:ext>
            </a:extLst>
          </p:cNvPr>
          <p:cNvSpPr/>
          <p:nvPr/>
        </p:nvSpPr>
        <p:spPr>
          <a:xfrm>
            <a:off x="8240109" y="1744715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D2DA1-3D8D-1D44-9F40-5E7FD2C0C801}"/>
              </a:ext>
            </a:extLst>
          </p:cNvPr>
          <p:cNvSpPr txBox="1"/>
          <p:nvPr/>
        </p:nvSpPr>
        <p:spPr>
          <a:xfrm>
            <a:off x="8240109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DCCE6-8AA4-B741-A3A9-FF793F0D1218}"/>
              </a:ext>
            </a:extLst>
          </p:cNvPr>
          <p:cNvSpPr/>
          <p:nvPr/>
        </p:nvSpPr>
        <p:spPr>
          <a:xfrm>
            <a:off x="8240109" y="2149933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Object.prototype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65821-4634-BA41-B780-4468AB14E268}"/>
              </a:ext>
            </a:extLst>
          </p:cNvPr>
          <p:cNvSpPr/>
          <p:nvPr/>
        </p:nvSpPr>
        <p:spPr>
          <a:xfrm>
            <a:off x="8240109" y="2385977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7E0A0-0C4E-3C46-9BB0-3280A31BC29D}"/>
              </a:ext>
            </a:extLst>
          </p:cNvPr>
          <p:cNvSpPr/>
          <p:nvPr/>
        </p:nvSpPr>
        <p:spPr>
          <a:xfrm>
            <a:off x="8240109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689619-F871-8745-9781-3043BBD41921}"/>
              </a:ext>
            </a:extLst>
          </p:cNvPr>
          <p:cNvSpPr/>
          <p:nvPr/>
        </p:nvSpPr>
        <p:spPr>
          <a:xfrm>
            <a:off x="4934607" y="5149404"/>
            <a:ext cx="2312276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D5FE22E-850A-E249-873D-1C347C1F0486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flipH="1">
            <a:off x="7246883" y="3829334"/>
            <a:ext cx="3294992" cy="1666912"/>
          </a:xfrm>
          <a:prstGeom prst="bentConnector3">
            <a:avLst>
              <a:gd name="adj1" fmla="val -693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3E8DF9-EE6A-4644-B0F4-F81673C7CE94}"/>
              </a:ext>
            </a:extLst>
          </p:cNvPr>
          <p:cNvSpPr/>
          <p:nvPr/>
        </p:nvSpPr>
        <p:spPr>
          <a:xfrm>
            <a:off x="4934607" y="1802127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214896-946B-094F-B4AC-67ECF7C0199D}"/>
              </a:ext>
            </a:extLst>
          </p:cNvPr>
          <p:cNvSpPr txBox="1"/>
          <p:nvPr/>
        </p:nvSpPr>
        <p:spPr>
          <a:xfrm>
            <a:off x="4934607" y="1694593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AE74C-C5E2-B044-92FA-0C200F59C16B}"/>
              </a:ext>
            </a:extLst>
          </p:cNvPr>
          <p:cNvSpPr/>
          <p:nvPr/>
        </p:nvSpPr>
        <p:spPr>
          <a:xfrm>
            <a:off x="4924097" y="2086076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DDC346-0BD0-334B-A7AB-3F1A508DFE4D}"/>
              </a:ext>
            </a:extLst>
          </p:cNvPr>
          <p:cNvSpPr/>
          <p:nvPr/>
        </p:nvSpPr>
        <p:spPr>
          <a:xfrm>
            <a:off x="4924097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865B3-37DC-3547-9D48-46580CF09034}"/>
              </a:ext>
            </a:extLst>
          </p:cNvPr>
          <p:cNvSpPr/>
          <p:nvPr/>
        </p:nvSpPr>
        <p:spPr>
          <a:xfrm>
            <a:off x="4924097" y="2350432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3CE63E9-A870-0142-9D69-B2B6F8C8BE73}"/>
              </a:ext>
            </a:extLst>
          </p:cNvPr>
          <p:cNvCxnSpPr>
            <a:stCxn id="12" idx="3"/>
            <a:endCxn id="42" idx="1"/>
          </p:cNvCxnSpPr>
          <p:nvPr/>
        </p:nvCxnSpPr>
        <p:spPr>
          <a:xfrm flipV="1">
            <a:off x="3951891" y="2213971"/>
            <a:ext cx="972206" cy="1615363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893A3F4-E6DA-2746-91DE-BFD219C73D3A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7225863" y="2277828"/>
            <a:ext cx="1014246" cy="1551506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E96FEA-C121-4C46-9128-9BD1F9DA8D4C}"/>
              </a:ext>
            </a:extLst>
          </p:cNvPr>
          <p:cNvSpPr txBox="1"/>
          <p:nvPr/>
        </p:nvSpPr>
        <p:spPr>
          <a:xfrm>
            <a:off x="3951892" y="1752306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EF4FE-F921-C944-8B21-CE8C0A8FF717}"/>
              </a:ext>
            </a:extLst>
          </p:cNvPr>
          <p:cNvSpPr txBox="1"/>
          <p:nvPr/>
        </p:nvSpPr>
        <p:spPr>
          <a:xfrm>
            <a:off x="7246883" y="1752215"/>
            <a:ext cx="9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Inherits from </a:t>
            </a:r>
          </a:p>
          <a:p>
            <a:r>
              <a:rPr lang="en-US" sz="1200" dirty="0"/>
              <a:t>prototype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7136D0-1E2D-424E-BEBE-EEC54D8AC148}"/>
              </a:ext>
            </a:extLst>
          </p:cNvPr>
          <p:cNvSpPr/>
          <p:nvPr/>
        </p:nvSpPr>
        <p:spPr>
          <a:xfrm>
            <a:off x="8240109" y="3017483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28146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4914C-DD72-F246-9930-90E7F4A97A21}"/>
              </a:ext>
            </a:extLst>
          </p:cNvPr>
          <p:cNvSpPr txBox="1"/>
          <p:nvPr/>
        </p:nvSpPr>
        <p:spPr>
          <a:xfrm>
            <a:off x="1872537" y="332509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Prototype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C37E8-7782-1C4B-B3F5-A5B51E65F6EA}"/>
              </a:ext>
            </a:extLst>
          </p:cNvPr>
          <p:cNvSpPr/>
          <p:nvPr/>
        </p:nvSpPr>
        <p:spPr>
          <a:xfrm>
            <a:off x="8240109" y="1744715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D2DA1-3D8D-1D44-9F40-5E7FD2C0C801}"/>
              </a:ext>
            </a:extLst>
          </p:cNvPr>
          <p:cNvSpPr txBox="1"/>
          <p:nvPr/>
        </p:nvSpPr>
        <p:spPr>
          <a:xfrm>
            <a:off x="8240109" y="1693672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3DCCE6-8AA4-B741-A3A9-FF793F0D1218}"/>
              </a:ext>
            </a:extLst>
          </p:cNvPr>
          <p:cNvSpPr/>
          <p:nvPr/>
        </p:nvSpPr>
        <p:spPr>
          <a:xfrm>
            <a:off x="8240109" y="2149933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Object.prototype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65821-4634-BA41-B780-4468AB14E268}"/>
              </a:ext>
            </a:extLst>
          </p:cNvPr>
          <p:cNvSpPr/>
          <p:nvPr/>
        </p:nvSpPr>
        <p:spPr>
          <a:xfrm>
            <a:off x="8240109" y="2411752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27E0A0-0C4E-3C46-9BB0-3280A31BC29D}"/>
              </a:ext>
            </a:extLst>
          </p:cNvPr>
          <p:cNvSpPr/>
          <p:nvPr/>
        </p:nvSpPr>
        <p:spPr>
          <a:xfrm>
            <a:off x="8240109" y="3594912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__proto__</a:t>
            </a:r>
          </a:p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689619-F871-8745-9781-3043BBD41921}"/>
              </a:ext>
            </a:extLst>
          </p:cNvPr>
          <p:cNvSpPr/>
          <p:nvPr/>
        </p:nvSpPr>
        <p:spPr>
          <a:xfrm>
            <a:off x="4934607" y="5149404"/>
            <a:ext cx="2312276" cy="69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D5FE22E-850A-E249-873D-1C347C1F0486}"/>
              </a:ext>
            </a:extLst>
          </p:cNvPr>
          <p:cNvCxnSpPr>
            <a:cxnSpLocks/>
            <a:stCxn id="38" idx="3"/>
            <a:endCxn id="41" idx="3"/>
          </p:cNvCxnSpPr>
          <p:nvPr/>
        </p:nvCxnSpPr>
        <p:spPr>
          <a:xfrm flipH="1">
            <a:off x="7246883" y="3878691"/>
            <a:ext cx="3294992" cy="1617555"/>
          </a:xfrm>
          <a:prstGeom prst="bentConnector3">
            <a:avLst>
              <a:gd name="adj1" fmla="val -693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3E8DF9-EE6A-4644-B0F4-F81673C7CE94}"/>
              </a:ext>
            </a:extLst>
          </p:cNvPr>
          <p:cNvSpPr/>
          <p:nvPr/>
        </p:nvSpPr>
        <p:spPr>
          <a:xfrm>
            <a:off x="1671145" y="1744714"/>
            <a:ext cx="2301766" cy="2585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214896-946B-094F-B4AC-67ECF7C0199D}"/>
              </a:ext>
            </a:extLst>
          </p:cNvPr>
          <p:cNvSpPr txBox="1"/>
          <p:nvPr/>
        </p:nvSpPr>
        <p:spPr>
          <a:xfrm>
            <a:off x="1650125" y="1688268"/>
            <a:ext cx="230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AE74C-C5E2-B044-92FA-0C200F59C16B}"/>
              </a:ext>
            </a:extLst>
          </p:cNvPr>
          <p:cNvSpPr/>
          <p:nvPr/>
        </p:nvSpPr>
        <p:spPr>
          <a:xfrm>
            <a:off x="1681655" y="2159882"/>
            <a:ext cx="2301766" cy="255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Function.prototype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DDC346-0BD0-334B-A7AB-3F1A508DFE4D}"/>
              </a:ext>
            </a:extLst>
          </p:cNvPr>
          <p:cNvSpPr/>
          <p:nvPr/>
        </p:nvSpPr>
        <p:spPr>
          <a:xfrm>
            <a:off x="1660635" y="3567889"/>
            <a:ext cx="2301766" cy="52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__proto__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C865B3-37DC-3547-9D48-46580CF09034}"/>
              </a:ext>
            </a:extLst>
          </p:cNvPr>
          <p:cNvSpPr/>
          <p:nvPr/>
        </p:nvSpPr>
        <p:spPr>
          <a:xfrm>
            <a:off x="1660635" y="3016008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104D58-C6BC-C94C-922E-16365DB77621}"/>
              </a:ext>
            </a:extLst>
          </p:cNvPr>
          <p:cNvSpPr/>
          <p:nvPr/>
        </p:nvSpPr>
        <p:spPr>
          <a:xfrm>
            <a:off x="8240109" y="3053581"/>
            <a:ext cx="2301766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B3F65A-B3E2-264A-9C2F-46DDA2B247C5}"/>
              </a:ext>
            </a:extLst>
          </p:cNvPr>
          <p:cNvSpPr/>
          <p:nvPr/>
        </p:nvSpPr>
        <p:spPr>
          <a:xfrm>
            <a:off x="4140774" y="2151883"/>
            <a:ext cx="1785445" cy="165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apply(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bind(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call(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toSource(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toString( )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2D72CB6-931B-3B45-BAB3-ED12B0650E15}"/>
              </a:ext>
            </a:extLst>
          </p:cNvPr>
          <p:cNvSpPr/>
          <p:nvPr/>
        </p:nvSpPr>
        <p:spPr>
          <a:xfrm>
            <a:off x="3794538" y="2067414"/>
            <a:ext cx="571941" cy="440988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D9CA09-6120-274F-802F-D841838A1A91}"/>
              </a:ext>
            </a:extLst>
          </p:cNvPr>
          <p:cNvSpPr/>
          <p:nvPr/>
        </p:nvSpPr>
        <p:spPr>
          <a:xfrm>
            <a:off x="6075284" y="2149933"/>
            <a:ext cx="1976550" cy="16548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__defineGetter__(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__defineSetter__(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valueOf(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toString( 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/>
                </a:solidFill>
              </a:rPr>
              <a:t>…..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665073F8-85B7-274A-B6DD-A42BDC848AA6}"/>
              </a:ext>
            </a:extLst>
          </p:cNvPr>
          <p:cNvSpPr/>
          <p:nvPr/>
        </p:nvSpPr>
        <p:spPr>
          <a:xfrm>
            <a:off x="7846541" y="2046995"/>
            <a:ext cx="593124" cy="461665"/>
          </a:xfrm>
          <a:prstGeom prst="lef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8E4836D-AD1E-D949-9C51-C664CA0A4DD5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rot="10800000" flipH="1">
            <a:off x="1660635" y="2277828"/>
            <a:ext cx="8881240" cy="1551506"/>
          </a:xfrm>
          <a:prstGeom prst="bentConnector5">
            <a:avLst>
              <a:gd name="adj1" fmla="val -2574"/>
              <a:gd name="adj2" fmla="val 54304"/>
              <a:gd name="adj3" fmla="val 10257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6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85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155</Words>
  <Application>Microsoft Macintosh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9</cp:revision>
  <dcterms:created xsi:type="dcterms:W3CDTF">2021-11-29T11:15:05Z</dcterms:created>
  <dcterms:modified xsi:type="dcterms:W3CDTF">2021-11-29T14:15:02Z</dcterms:modified>
</cp:coreProperties>
</file>