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35" r:id="rId2"/>
    <p:sldId id="3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24DC-F523-CA41-94E6-B776DCDA10B4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541FB-5A3C-CE48-BEB7-AF1CEEF3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1B1-CF77-4A4F-8D42-66DB916DE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13DD-B334-384E-9035-88C53C35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B798-E73F-0B49-9EE8-B73F608D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B6C4-43A4-9646-A5BD-7B98704A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F35B-F550-3744-973F-1445D2DF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5679-0DD6-4E4A-85AA-0BF3FA52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5CFC-BF29-D24A-91EE-B57CB3A7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2CF0-5A2D-E848-8155-122B4B08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FA1A-BBF1-024C-AC86-C6C33E43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302D-71CD-4E4F-9122-054E86E0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240B6-E60C-914D-8BEF-EE1298E1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B3A1-495C-064C-9A66-FBDF87C6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57E2-546C-014A-87BF-4C4A9B1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AD42-00F9-AB4E-B99F-EA3A85F2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442D-DBC4-B043-9B85-9391E7CF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01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8F7C-86EA-DC47-8FDF-A4874F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1643-A85F-5B40-9F0B-90231FC5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D594-15A8-D745-A811-CEBC881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8560-EA78-A043-AB4B-E177850C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19EB-E60D-1643-A6EF-447A5D32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E4E6-5053-8941-891F-F24FC422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32B1-F4A7-3B4D-A4D5-A7A7E0E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8E33-192E-E84C-9FFC-225B0DB0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7884-F8DD-604F-96A5-E8C59579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B70B-679E-1C46-A93A-61066AA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B99A-DEB3-4544-8882-78F517B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2517-F5C5-2343-8419-EF8FD44E7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54BC-4EFC-8F49-BF7F-AA3B8C43F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BA9C-564D-7147-B472-CF94C897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A15F-B80B-BD4E-A937-051BA5A5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E7F0-B770-5C41-A45F-077C503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5DFB-C90E-CE49-AE71-88A97050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989A-AD4B-CB4C-BAE0-738AF9F3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1366-8B4A-5B4B-98F3-1A2BA5E3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B1513-6DBA-754B-9DD9-C68A0F129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B70B-7C7F-DA49-8619-408040C5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8699A-EF71-C645-998C-335CEB56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84E7F-3B97-9E4C-AEA3-151DFF04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991D5-531C-7746-9618-32791899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E5A-1C26-D046-9C47-A12DDE0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95BC-E94C-874B-9401-4661D3C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57C5-6C95-8A4C-A0B3-6958BBAC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0EFE-9DF2-8849-890B-0DE806EA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3A78C-08A9-E04C-838C-5697AAB0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6536-4E99-554A-AD73-F2AAF817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885F-B206-C94C-98CB-E777F17A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D816-C92F-1344-AAED-C0C4C859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0322-989C-5D44-BBC6-A4623790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ED4DC-6141-3840-B674-B9EB2BDA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48E1-D03E-B74C-9296-34CD746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2FC7-90BD-B14E-99FE-A0BC5AC4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0CEA-0185-544A-9636-0C018C5A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20A-51F0-204E-A087-8B852498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7F936-2E3A-8F43-95DB-1B45FA45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D69A-DC09-BF4F-A907-56934F2B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3F2D-2928-3B4B-BEC3-456F432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6B83-457C-AD44-86C7-B4CF198F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C9ED-D7C8-1040-A0D7-407A178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2F85C-7987-614A-8DF3-2B724D62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BFCB-A86D-4642-995C-3F8EA83F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F70D-42A4-4C42-81D5-5B2FACB12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35AF-10E7-9E4E-ACDD-DFCE66984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8C23-53B1-1F46-8D09-64D6715D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>
            <a:extLst>
              <a:ext uri="{FF2B5EF4-FFF2-40B4-BE49-F238E27FC236}">
                <a16:creationId xmlns:a16="http://schemas.microsoft.com/office/drawing/2014/main" id="{E211C743-032B-2B4E-B1CC-2A516EA9CB36}"/>
              </a:ext>
            </a:extLst>
          </p:cNvPr>
          <p:cNvSpPr/>
          <p:nvPr/>
        </p:nvSpPr>
        <p:spPr>
          <a:xfrm>
            <a:off x="9504928" y="2629670"/>
            <a:ext cx="1670532" cy="160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515184" y="28271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RPC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7B8C77-1594-E84B-AD39-AC9C2F921FC1}"/>
              </a:ext>
            </a:extLst>
          </p:cNvPr>
          <p:cNvSpPr/>
          <p:nvPr/>
        </p:nvSpPr>
        <p:spPr>
          <a:xfrm>
            <a:off x="2671322" y="2781299"/>
            <a:ext cx="135414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Master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5B2958-C731-0E43-9A2A-74DAC8FD2771}"/>
              </a:ext>
            </a:extLst>
          </p:cNvPr>
          <p:cNvSpPr/>
          <p:nvPr/>
        </p:nvSpPr>
        <p:spPr>
          <a:xfrm>
            <a:off x="7411482" y="990600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B723D35-F059-144A-B7C6-83BA306F6CB2}"/>
              </a:ext>
            </a:extLst>
          </p:cNvPr>
          <p:cNvSpPr/>
          <p:nvPr/>
        </p:nvSpPr>
        <p:spPr>
          <a:xfrm>
            <a:off x="7411482" y="2781300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14351C-0F65-FC46-A46E-093F6D0D798B}"/>
              </a:ext>
            </a:extLst>
          </p:cNvPr>
          <p:cNvSpPr/>
          <p:nvPr/>
        </p:nvSpPr>
        <p:spPr>
          <a:xfrm>
            <a:off x="7411484" y="4572001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61313-3746-A04C-BF63-448A931B0E01}"/>
              </a:ext>
            </a:extLst>
          </p:cNvPr>
          <p:cNvSpPr/>
          <p:nvPr/>
        </p:nvSpPr>
        <p:spPr>
          <a:xfrm>
            <a:off x="5319078" y="2657148"/>
            <a:ext cx="798786" cy="15437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</a:t>
            </a:r>
          </a:p>
          <a:p>
            <a:pPr algn="ctr"/>
            <a:r>
              <a:rPr lang="en-US" dirty="0"/>
              <a:t>Socket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448C9-BD69-0D4D-B035-58E339192CE0}"/>
              </a:ext>
            </a:extLst>
          </p:cNvPr>
          <p:cNvSpPr/>
          <p:nvPr/>
        </p:nvSpPr>
        <p:spPr>
          <a:xfrm>
            <a:off x="5219878" y="5219700"/>
            <a:ext cx="969494" cy="1295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mrapps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i.e., wc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1F4AD-29B9-9948-9D50-1EB333E0E373}"/>
              </a:ext>
            </a:extLst>
          </p:cNvPr>
          <p:cNvSpPr/>
          <p:nvPr/>
        </p:nvSpPr>
        <p:spPr>
          <a:xfrm>
            <a:off x="5352529" y="6010440"/>
            <a:ext cx="704193" cy="38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Map()</a:t>
            </a:r>
          </a:p>
          <a:p>
            <a:pPr algn="ctr"/>
            <a:r>
              <a:rPr lang="en-US" sz="1000" dirty="0"/>
              <a:t>Reduce()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13BF0-494E-E440-B422-D6AE76B39ABA}"/>
              </a:ext>
            </a:extLst>
          </p:cNvPr>
          <p:cNvSpPr/>
          <p:nvPr/>
        </p:nvSpPr>
        <p:spPr>
          <a:xfrm>
            <a:off x="2904753" y="3750878"/>
            <a:ext cx="887278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Server()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DA3E25-9EC2-F149-9BD3-0A693E4A6A1D}"/>
              </a:ext>
            </a:extLst>
          </p:cNvPr>
          <p:cNvSpPr/>
          <p:nvPr/>
        </p:nvSpPr>
        <p:spPr>
          <a:xfrm>
            <a:off x="2814058" y="2781299"/>
            <a:ext cx="1021963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 time / s</a:t>
            </a:r>
          </a:p>
          <a:p>
            <a:pPr algn="ctr"/>
            <a:r>
              <a:rPr lang="en-US" sz="1200" dirty="0"/>
              <a:t>broadcast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1AFAF-57D2-D443-B622-3FD082B9ACB7}"/>
              </a:ext>
            </a:extLst>
          </p:cNvPr>
          <p:cNvSpPr/>
          <p:nvPr/>
        </p:nvSpPr>
        <p:spPr>
          <a:xfrm>
            <a:off x="573482" y="341335"/>
            <a:ext cx="1429406" cy="297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HandleGetTask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D585F7-B7E6-B841-BC06-C9C24AB35DC0}"/>
              </a:ext>
            </a:extLst>
          </p:cNvPr>
          <p:cNvSpPr/>
          <p:nvPr/>
        </p:nvSpPr>
        <p:spPr>
          <a:xfrm>
            <a:off x="535007" y="4976184"/>
            <a:ext cx="1429406" cy="13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HandleFinishedTask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1DA39-7A17-6A40-8C38-77BFD2FFFE34}"/>
              </a:ext>
            </a:extLst>
          </p:cNvPr>
          <p:cNvSpPr/>
          <p:nvPr/>
        </p:nvSpPr>
        <p:spPr>
          <a:xfrm>
            <a:off x="573482" y="553513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mapdone = 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A2D8CB-4163-CF42-84E4-51468FE4226E}"/>
              </a:ext>
            </a:extLst>
          </p:cNvPr>
          <p:cNvSpPr/>
          <p:nvPr/>
        </p:nvSpPr>
        <p:spPr>
          <a:xfrm>
            <a:off x="573482" y="810110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For each map task: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2346FA-E63F-934D-95BC-D2DA75D8B906}"/>
              </a:ext>
            </a:extLst>
          </p:cNvPr>
          <p:cNvSpPr/>
          <p:nvPr/>
        </p:nvSpPr>
        <p:spPr>
          <a:xfrm>
            <a:off x="573482" y="1086912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1. Need assign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7FB03D-4794-5646-9727-6EB8154033C6}"/>
              </a:ext>
            </a:extLst>
          </p:cNvPr>
          <p:cNvSpPr/>
          <p:nvPr/>
        </p:nvSpPr>
        <p:spPr>
          <a:xfrm>
            <a:off x="2121142" y="903081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1. Runs too long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7D3141-982E-9443-85A7-7C3B4F9F6EC6}"/>
              </a:ext>
            </a:extLst>
          </p:cNvPr>
          <p:cNvSpPr/>
          <p:nvPr/>
        </p:nvSpPr>
        <p:spPr>
          <a:xfrm>
            <a:off x="2121142" y="1188019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2. Never assigned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8C25C-05E3-BC4A-8669-F68C81AF082D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2002888" y="1017382"/>
            <a:ext cx="118254" cy="1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577A39-F0A0-8340-9638-1554F3A82219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>
            <a:off x="2002888" y="1201213"/>
            <a:ext cx="118254" cy="10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0557805-3AEF-1B4E-958B-33CBCF9ECF16}"/>
              </a:ext>
            </a:extLst>
          </p:cNvPr>
          <p:cNvSpPr/>
          <p:nvPr/>
        </p:nvSpPr>
        <p:spPr>
          <a:xfrm>
            <a:off x="573482" y="1405757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2.Still in process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E7F86A-1C46-5A41-AEA1-19AE336120CB}"/>
              </a:ext>
            </a:extLst>
          </p:cNvPr>
          <p:cNvSpPr/>
          <p:nvPr/>
        </p:nvSpPr>
        <p:spPr>
          <a:xfrm>
            <a:off x="2114188" y="1466698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mapdone = false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66ABF-3F83-D646-955F-1626189DB638}"/>
              </a:ext>
            </a:extLst>
          </p:cNvPr>
          <p:cNvSpPr/>
          <p:nvPr/>
        </p:nvSpPr>
        <p:spPr>
          <a:xfrm>
            <a:off x="3683199" y="1113194"/>
            <a:ext cx="1271803" cy="11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 this maptask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5024CD-B067-1C49-9B7B-8692D528FC59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>
            <a:off x="3550548" y="1017382"/>
            <a:ext cx="132651" cy="15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28953A-9794-3F4D-A942-77759E9ECA41}"/>
              </a:ext>
            </a:extLst>
          </p:cNvPr>
          <p:cNvCxnSpPr>
            <a:stCxn id="65" idx="3"/>
            <a:endCxn id="74" idx="1"/>
          </p:cNvCxnSpPr>
          <p:nvPr/>
        </p:nvCxnSpPr>
        <p:spPr>
          <a:xfrm flipV="1">
            <a:off x="3550548" y="1168313"/>
            <a:ext cx="132651" cy="1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BEAF614-D0DC-9240-98AD-58A1D17E5198}"/>
              </a:ext>
            </a:extLst>
          </p:cNvPr>
          <p:cNvCxnSpPr>
            <a:stCxn id="74" idx="3"/>
            <a:endCxn id="20" idx="1"/>
          </p:cNvCxnSpPr>
          <p:nvPr/>
        </p:nvCxnSpPr>
        <p:spPr>
          <a:xfrm flipH="1">
            <a:off x="2904753" y="1168313"/>
            <a:ext cx="2050249" cy="2745476"/>
          </a:xfrm>
          <a:prstGeom prst="curvedConnector5">
            <a:avLst>
              <a:gd name="adj1" fmla="val -6024"/>
              <a:gd name="adj2" fmla="val 29279"/>
              <a:gd name="adj3" fmla="val 11115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C90F383-DB3F-7D47-AC52-72B913CF363D}"/>
              </a:ext>
            </a:extLst>
          </p:cNvPr>
          <p:cNvSpPr/>
          <p:nvPr/>
        </p:nvSpPr>
        <p:spPr>
          <a:xfrm>
            <a:off x="573482" y="1781254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If mapdone == false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01F119-71F5-C94D-869F-9037BC3207AD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>
            <a:off x="2002888" y="1520058"/>
            <a:ext cx="111300" cy="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78DB07-ACA2-034C-91D9-35C3379F37A1}"/>
              </a:ext>
            </a:extLst>
          </p:cNvPr>
          <p:cNvCxnSpPr>
            <a:stCxn id="68" idx="1"/>
            <a:endCxn id="61" idx="1"/>
          </p:cNvCxnSpPr>
          <p:nvPr/>
        </p:nvCxnSpPr>
        <p:spPr>
          <a:xfrm rot="10800000">
            <a:off x="573482" y="924412"/>
            <a:ext cx="12700" cy="595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D1E3522-6A20-E44A-A072-3695AA07029C}"/>
              </a:ext>
            </a:extLst>
          </p:cNvPr>
          <p:cNvSpPr/>
          <p:nvPr/>
        </p:nvSpPr>
        <p:spPr>
          <a:xfrm>
            <a:off x="579832" y="2077436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Wait for broadcast 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CEE2A74-02E1-8D45-86EA-FD93302C4709}"/>
              </a:ext>
            </a:extLst>
          </p:cNvPr>
          <p:cNvCxnSpPr>
            <a:stCxn id="52" idx="1"/>
            <a:endCxn id="91" idx="3"/>
          </p:cNvCxnSpPr>
          <p:nvPr/>
        </p:nvCxnSpPr>
        <p:spPr>
          <a:xfrm rot="10800000">
            <a:off x="2009238" y="2191738"/>
            <a:ext cx="804820" cy="752473"/>
          </a:xfrm>
          <a:prstGeom prst="curvedConnector3">
            <a:avLst>
              <a:gd name="adj1" fmla="val 6305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2164591-319E-EB4B-83A5-30CC0AB72DA4}"/>
              </a:ext>
            </a:extLst>
          </p:cNvPr>
          <p:cNvCxnSpPr>
            <a:cxnSpLocks/>
          </p:cNvCxnSpPr>
          <p:nvPr/>
        </p:nvCxnSpPr>
        <p:spPr>
          <a:xfrm rot="10800000">
            <a:off x="560945" y="683617"/>
            <a:ext cx="6350" cy="1523923"/>
          </a:xfrm>
          <a:prstGeom prst="bentConnector3">
            <a:avLst>
              <a:gd name="adj1" fmla="val 502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75FAF6-3BA4-334D-972F-802207697452}"/>
              </a:ext>
            </a:extLst>
          </p:cNvPr>
          <p:cNvSpPr/>
          <p:nvPr/>
        </p:nvSpPr>
        <p:spPr>
          <a:xfrm>
            <a:off x="579832" y="2431191"/>
            <a:ext cx="1429406" cy="418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Else Same for the reduce task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2E38A7-28B9-4E42-957E-9F57C4443E7D}"/>
              </a:ext>
            </a:extLst>
          </p:cNvPr>
          <p:cNvSpPr/>
          <p:nvPr/>
        </p:nvSpPr>
        <p:spPr>
          <a:xfrm>
            <a:off x="577925" y="2940214"/>
            <a:ext cx="1429406" cy="414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All finished, isDone. = true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607D661-4C0A-254D-9C83-91959C1FFAD7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 flipV="1">
            <a:off x="3792031" y="3429001"/>
            <a:ext cx="1527047" cy="484788"/>
          </a:xfrm>
          <a:prstGeom prst="curvedConnector3">
            <a:avLst>
              <a:gd name="adj1" fmla="val 7064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B6668FE-2CEE-E748-9597-7C7118ED1F74}"/>
              </a:ext>
            </a:extLst>
          </p:cNvPr>
          <p:cNvCxnSpPr>
            <a:stCxn id="15" idx="3"/>
            <a:endCxn id="43" idx="1"/>
          </p:cNvCxnSpPr>
          <p:nvPr/>
        </p:nvCxnSpPr>
        <p:spPr>
          <a:xfrm flipV="1">
            <a:off x="6117864" y="1638300"/>
            <a:ext cx="1293618" cy="1790701"/>
          </a:xfrm>
          <a:prstGeom prst="curvedConnector3">
            <a:avLst>
              <a:gd name="adj1" fmla="val 7274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122B1ADF-F782-CC44-B119-ACB92C5BF5F5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3836022" y="3429000"/>
            <a:ext cx="1483057" cy="484787"/>
          </a:xfrm>
          <a:prstGeom prst="curvedConnector3">
            <a:avLst>
              <a:gd name="adj1" fmla="val 826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BEA8113-9AD1-5048-8F3D-02EA24677F10}"/>
              </a:ext>
            </a:extLst>
          </p:cNvPr>
          <p:cNvCxnSpPr>
            <a:stCxn id="20" idx="1"/>
            <a:endCxn id="31" idx="3"/>
          </p:cNvCxnSpPr>
          <p:nvPr/>
        </p:nvCxnSpPr>
        <p:spPr>
          <a:xfrm rot="10800000">
            <a:off x="2002889" y="667815"/>
            <a:ext cx="901865" cy="3245975"/>
          </a:xfrm>
          <a:prstGeom prst="curvedConnector3">
            <a:avLst>
              <a:gd name="adj1" fmla="val 371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8D6AE6E-ACD5-C447-895D-33A078353F14}"/>
              </a:ext>
            </a:extLst>
          </p:cNvPr>
          <p:cNvSpPr/>
          <p:nvPr/>
        </p:nvSpPr>
        <p:spPr>
          <a:xfrm>
            <a:off x="535007" y="3626372"/>
            <a:ext cx="1429406" cy="10897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Data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386004F-231E-4B4F-A0A7-8851052824BC}"/>
              </a:ext>
            </a:extLst>
          </p:cNvPr>
          <p:cNvSpPr/>
          <p:nvPr/>
        </p:nvSpPr>
        <p:spPr>
          <a:xfrm>
            <a:off x="544137" y="3862766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maptasks []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941A13FE-5A9C-0B48-8DCD-B356EFF5B545}"/>
              </a:ext>
            </a:extLst>
          </p:cNvPr>
          <p:cNvSpPr/>
          <p:nvPr/>
        </p:nvSpPr>
        <p:spPr>
          <a:xfrm>
            <a:off x="539662" y="4106938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reducetasks []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60575294-C823-9A48-BCB6-E520D8CA63B9}"/>
              </a:ext>
            </a:extLst>
          </p:cNvPr>
          <p:cNvSpPr/>
          <p:nvPr/>
        </p:nvSpPr>
        <p:spPr>
          <a:xfrm>
            <a:off x="544137" y="4343332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files addr []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C286D12-758B-8843-A6AD-E5DAACC8B1AB}"/>
              </a:ext>
            </a:extLst>
          </p:cNvPr>
          <p:cNvSpPr/>
          <p:nvPr/>
        </p:nvSpPr>
        <p:spPr>
          <a:xfrm>
            <a:off x="526832" y="5470002"/>
            <a:ext cx="1431313" cy="389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Set map/reduce task finished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EEF318-65FB-154D-A384-540AF1619EEB}"/>
              </a:ext>
            </a:extLst>
          </p:cNvPr>
          <p:cNvSpPr/>
          <p:nvPr/>
        </p:nvSpPr>
        <p:spPr>
          <a:xfrm>
            <a:off x="526832" y="5943355"/>
            <a:ext cx="1431313" cy="389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Broadcast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731F56F3-FBDC-4D4F-AEAE-99298F85D4F6}"/>
              </a:ext>
            </a:extLst>
          </p:cNvPr>
          <p:cNvCxnSpPr>
            <a:cxnSpLocks/>
            <a:stCxn id="147" idx="1"/>
            <a:endCxn id="91" idx="1"/>
          </p:cNvCxnSpPr>
          <p:nvPr/>
        </p:nvCxnSpPr>
        <p:spPr>
          <a:xfrm rot="10800000" flipH="1">
            <a:off x="526832" y="2191738"/>
            <a:ext cx="53000" cy="3946281"/>
          </a:xfrm>
          <a:prstGeom prst="curvedConnector3">
            <a:avLst>
              <a:gd name="adj1" fmla="val -43132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E3D1B900-F218-944A-872A-EC678A4CD0E1}"/>
              </a:ext>
            </a:extLst>
          </p:cNvPr>
          <p:cNvCxnSpPr>
            <a:stCxn id="43" idx="1"/>
            <a:endCxn id="15" idx="3"/>
          </p:cNvCxnSpPr>
          <p:nvPr/>
        </p:nvCxnSpPr>
        <p:spPr>
          <a:xfrm rot="10800000" flipV="1">
            <a:off x="6117864" y="1638299"/>
            <a:ext cx="1293618" cy="1790701"/>
          </a:xfrm>
          <a:prstGeom prst="curvedConnector3">
            <a:avLst>
              <a:gd name="adj1" fmla="val 8493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C72288DF-A3DB-734B-B210-817FA4234F73}"/>
              </a:ext>
            </a:extLst>
          </p:cNvPr>
          <p:cNvSpPr/>
          <p:nvPr/>
        </p:nvSpPr>
        <p:spPr>
          <a:xfrm>
            <a:off x="1110111" y="5825922"/>
            <a:ext cx="317306" cy="23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ECD4BF1-FF0F-C542-A4DE-B55052FA5F72}"/>
              </a:ext>
            </a:extLst>
          </p:cNvPr>
          <p:cNvSpPr/>
          <p:nvPr/>
        </p:nvSpPr>
        <p:spPr>
          <a:xfrm>
            <a:off x="535007" y="4997200"/>
            <a:ext cx="1431313" cy="276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HandleFinishedTask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D20679-B157-0048-A70A-C5ED1AD9B092}"/>
              </a:ext>
            </a:extLst>
          </p:cNvPr>
          <p:cNvSpPr txBox="1"/>
          <p:nvPr/>
        </p:nvSpPr>
        <p:spPr>
          <a:xfrm>
            <a:off x="6189372" y="1601981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HandleGetTask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8CBD53BF-7782-B143-925B-890973D007E0}"/>
              </a:ext>
            </a:extLst>
          </p:cNvPr>
          <p:cNvCxnSpPr>
            <a:stCxn id="45" idx="1"/>
            <a:endCxn id="15" idx="3"/>
          </p:cNvCxnSpPr>
          <p:nvPr/>
        </p:nvCxnSpPr>
        <p:spPr>
          <a:xfrm rot="10800000">
            <a:off x="6117864" y="3429001"/>
            <a:ext cx="1293620" cy="1790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D3198384-E814-F544-86DA-F9F36A5A15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276" y="3428999"/>
            <a:ext cx="1970686" cy="3218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52777F3-4403-A34C-85AD-911EE074C019}"/>
              </a:ext>
            </a:extLst>
          </p:cNvPr>
          <p:cNvCxnSpPr>
            <a:stCxn id="20" idx="1"/>
            <a:endCxn id="146" idx="3"/>
          </p:cNvCxnSpPr>
          <p:nvPr/>
        </p:nvCxnSpPr>
        <p:spPr>
          <a:xfrm rot="10800000" flipV="1">
            <a:off x="1958145" y="3913789"/>
            <a:ext cx="946608" cy="17508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BFE551A-47C2-124B-991A-A5A012D77A2E}"/>
              </a:ext>
            </a:extLst>
          </p:cNvPr>
          <p:cNvSpPr txBox="1"/>
          <p:nvPr/>
        </p:nvSpPr>
        <p:spPr>
          <a:xfrm>
            <a:off x="6057203" y="4650727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HandleFinishedTask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3651C32-1A79-0547-88A3-2185CE1CF95C}"/>
              </a:ext>
            </a:extLst>
          </p:cNvPr>
          <p:cNvSpPr/>
          <p:nvPr/>
        </p:nvSpPr>
        <p:spPr>
          <a:xfrm>
            <a:off x="9477998" y="139779"/>
            <a:ext cx="1688331" cy="2307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06F974B-FC3A-F84A-8935-5F16139B015A}"/>
              </a:ext>
            </a:extLst>
          </p:cNvPr>
          <p:cNvSpPr/>
          <p:nvPr/>
        </p:nvSpPr>
        <p:spPr>
          <a:xfrm>
            <a:off x="9486898" y="4419547"/>
            <a:ext cx="1691226" cy="19507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1EBD9C-8020-E84F-A453-0E27F6ED8AAF}"/>
              </a:ext>
            </a:extLst>
          </p:cNvPr>
          <p:cNvSpPr/>
          <p:nvPr/>
        </p:nvSpPr>
        <p:spPr>
          <a:xfrm>
            <a:off x="9486898" y="124641"/>
            <a:ext cx="1688331" cy="3341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PerformMap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9F88F159-9333-714C-BE83-B339E5960244}"/>
              </a:ext>
            </a:extLst>
          </p:cNvPr>
          <p:cNvSpPr/>
          <p:nvPr/>
        </p:nvSpPr>
        <p:spPr>
          <a:xfrm>
            <a:off x="9819171" y="436647"/>
            <a:ext cx="1023784" cy="3532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MapTask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DC076DF3-2E0C-9B46-BD9A-AAF0A0B2A94A}"/>
              </a:ext>
            </a:extLst>
          </p:cNvPr>
          <p:cNvSpPr/>
          <p:nvPr/>
        </p:nvSpPr>
        <p:spPr>
          <a:xfrm>
            <a:off x="9962110" y="924410"/>
            <a:ext cx="722499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Map()</a:t>
            </a:r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3CCF4B4D-C051-8048-B7A2-0FF69061A09C}"/>
              </a:ext>
            </a:extLst>
          </p:cNvPr>
          <p:cNvSpPr/>
          <p:nvPr/>
        </p:nvSpPr>
        <p:spPr>
          <a:xfrm>
            <a:off x="10208119" y="736141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0C3C731B-D10D-2447-A07D-05688B0E0284}"/>
              </a:ext>
            </a:extLst>
          </p:cNvPr>
          <p:cNvSpPr/>
          <p:nvPr/>
        </p:nvSpPr>
        <p:spPr>
          <a:xfrm>
            <a:off x="9812480" y="1284358"/>
            <a:ext cx="1023784" cy="482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K/V Pairs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D83BC1CD-0DAC-4D44-869E-8DF81DC6F3A4}"/>
              </a:ext>
            </a:extLst>
          </p:cNvPr>
          <p:cNvSpPr/>
          <p:nvPr/>
        </p:nvSpPr>
        <p:spPr>
          <a:xfrm>
            <a:off x="10208119" y="1138884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F889F94A-1923-824A-9FEB-86A324228361}"/>
              </a:ext>
            </a:extLst>
          </p:cNvPr>
          <p:cNvSpPr/>
          <p:nvPr/>
        </p:nvSpPr>
        <p:spPr>
          <a:xfrm>
            <a:off x="9602043" y="189705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xk1</a:t>
            </a:r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429B93C-1FB9-DA4F-98A4-EF5DF42DDE7B}"/>
              </a:ext>
            </a:extLst>
          </p:cNvPr>
          <p:cNvSpPr/>
          <p:nvPr/>
        </p:nvSpPr>
        <p:spPr>
          <a:xfrm>
            <a:off x="10220865" y="1660362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91EF4C9-BD83-5845-8614-908CAB7C71C1}"/>
              </a:ext>
            </a:extLst>
          </p:cNvPr>
          <p:cNvSpPr txBox="1"/>
          <p:nvPr/>
        </p:nvSpPr>
        <p:spPr>
          <a:xfrm>
            <a:off x="10383686" y="1892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7A2954A8-3795-2F40-BE69-5B068CAD990C}"/>
              </a:ext>
            </a:extLst>
          </p:cNvPr>
          <p:cNvSpPr/>
          <p:nvPr/>
        </p:nvSpPr>
        <p:spPr>
          <a:xfrm>
            <a:off x="10035639" y="189146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xk2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87459DB2-83B3-B848-B110-9B5EF94BA38B}"/>
              </a:ext>
            </a:extLst>
          </p:cNvPr>
          <p:cNvSpPr/>
          <p:nvPr/>
        </p:nvSpPr>
        <p:spPr>
          <a:xfrm>
            <a:off x="10667525" y="189587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8D6BD7F-441B-5144-9984-81CA5A3283A4}"/>
              </a:ext>
            </a:extLst>
          </p:cNvPr>
          <p:cNvSpPr/>
          <p:nvPr/>
        </p:nvSpPr>
        <p:spPr>
          <a:xfrm>
            <a:off x="9496029" y="4436000"/>
            <a:ext cx="1688331" cy="264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PerformReduce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48364E1F-02B4-0C4D-9550-987E132BD5CA}"/>
              </a:ext>
            </a:extLst>
          </p:cNvPr>
          <p:cNvSpPr/>
          <p:nvPr/>
        </p:nvSpPr>
        <p:spPr>
          <a:xfrm>
            <a:off x="9559112" y="2663773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40E9E21-0978-9746-BEE9-98A81EABE6EE}"/>
              </a:ext>
            </a:extLst>
          </p:cNvPr>
          <p:cNvSpPr txBox="1"/>
          <p:nvPr/>
        </p:nvSpPr>
        <p:spPr>
          <a:xfrm>
            <a:off x="10340755" y="26594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A49C6ECD-1262-F64E-86F3-B10E82F76693}"/>
              </a:ext>
            </a:extLst>
          </p:cNvPr>
          <p:cNvSpPr/>
          <p:nvPr/>
        </p:nvSpPr>
        <p:spPr>
          <a:xfrm>
            <a:off x="9992708" y="2658189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0k2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82A0C222-1D80-DD47-8629-9BE744AE88AA}"/>
              </a:ext>
            </a:extLst>
          </p:cNvPr>
          <p:cNvSpPr/>
          <p:nvPr/>
        </p:nvSpPr>
        <p:spPr>
          <a:xfrm>
            <a:off x="10624594" y="2662593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0k3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2DFB5FF2-AC55-0748-9A95-CDA06DA02EA4}"/>
              </a:ext>
            </a:extLst>
          </p:cNvPr>
          <p:cNvSpPr/>
          <p:nvPr/>
        </p:nvSpPr>
        <p:spPr>
          <a:xfrm>
            <a:off x="9565656" y="3140831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0E10BE7-24AC-6B48-9E76-95485E57BBA0}"/>
              </a:ext>
            </a:extLst>
          </p:cNvPr>
          <p:cNvSpPr txBox="1"/>
          <p:nvPr/>
        </p:nvSpPr>
        <p:spPr>
          <a:xfrm>
            <a:off x="10347299" y="31365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331B218-2F12-3647-84FC-E7427037FED6}"/>
              </a:ext>
            </a:extLst>
          </p:cNvPr>
          <p:cNvSpPr/>
          <p:nvPr/>
        </p:nvSpPr>
        <p:spPr>
          <a:xfrm>
            <a:off x="9999252" y="3135247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B2996C16-A1AE-974B-B545-439F62DB72B5}"/>
              </a:ext>
            </a:extLst>
          </p:cNvPr>
          <p:cNvSpPr/>
          <p:nvPr/>
        </p:nvSpPr>
        <p:spPr>
          <a:xfrm>
            <a:off x="10631138" y="3139651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A5BAE3B-815A-0F43-B6B4-B13CC3EA211B}"/>
              </a:ext>
            </a:extLst>
          </p:cNvPr>
          <p:cNvSpPr txBox="1"/>
          <p:nvPr/>
        </p:nvSpPr>
        <p:spPr>
          <a:xfrm>
            <a:off x="10132247" y="3386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3117372D-B29E-C143-BA0B-00F100EF6C8D}"/>
              </a:ext>
            </a:extLst>
          </p:cNvPr>
          <p:cNvSpPr/>
          <p:nvPr/>
        </p:nvSpPr>
        <p:spPr>
          <a:xfrm>
            <a:off x="9582740" y="3742144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5A47964-8880-2A44-BABE-395E848CD04B}"/>
              </a:ext>
            </a:extLst>
          </p:cNvPr>
          <p:cNvSpPr txBox="1"/>
          <p:nvPr/>
        </p:nvSpPr>
        <p:spPr>
          <a:xfrm>
            <a:off x="10364383" y="37378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66195F60-D3E8-894A-BFA4-C967523B4164}"/>
              </a:ext>
            </a:extLst>
          </p:cNvPr>
          <p:cNvSpPr/>
          <p:nvPr/>
        </p:nvSpPr>
        <p:spPr>
          <a:xfrm>
            <a:off x="10016336" y="373656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nk2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82552C7-7C02-F449-9009-9D07DDBF5DF8}"/>
              </a:ext>
            </a:extLst>
          </p:cNvPr>
          <p:cNvSpPr/>
          <p:nvPr/>
        </p:nvSpPr>
        <p:spPr>
          <a:xfrm>
            <a:off x="10648222" y="3740964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E1D7186-938A-3F4B-9E1A-AF5DFDE7665A}"/>
              </a:ext>
            </a:extLst>
          </p:cNvPr>
          <p:cNvSpPr txBox="1"/>
          <p:nvPr/>
        </p:nvSpPr>
        <p:spPr>
          <a:xfrm>
            <a:off x="10373563" y="167043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Hash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04F3CA6D-8DD8-0742-9D4B-667E4BC98FB0}"/>
              </a:ext>
            </a:extLst>
          </p:cNvPr>
          <p:cNvSpPr/>
          <p:nvPr/>
        </p:nvSpPr>
        <p:spPr>
          <a:xfrm>
            <a:off x="9550905" y="465033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0kx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CF91385F-5444-E144-85E4-F0CB4D945FDC}"/>
              </a:ext>
            </a:extLst>
          </p:cNvPr>
          <p:cNvSpPr/>
          <p:nvPr/>
        </p:nvSpPr>
        <p:spPr>
          <a:xfrm>
            <a:off x="9993284" y="465033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1kx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BFEB2F1-7605-FC44-8FCA-02E3008620F9}"/>
              </a:ext>
            </a:extLst>
          </p:cNvPr>
          <p:cNvSpPr/>
          <p:nvPr/>
        </p:nvSpPr>
        <p:spPr>
          <a:xfrm>
            <a:off x="10683645" y="4647355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nkx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2790648-CE95-924E-9758-33CA244D1162}"/>
              </a:ext>
            </a:extLst>
          </p:cNvPr>
          <p:cNvSpPr txBox="1"/>
          <p:nvPr/>
        </p:nvSpPr>
        <p:spPr>
          <a:xfrm flipV="1">
            <a:off x="10512437" y="4715604"/>
            <a:ext cx="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0D7B6287-38CC-3B40-AF0D-E5354772E9CB}"/>
              </a:ext>
            </a:extLst>
          </p:cNvPr>
          <p:cNvSpPr/>
          <p:nvPr/>
        </p:nvSpPr>
        <p:spPr>
          <a:xfrm>
            <a:off x="9856756" y="5559621"/>
            <a:ext cx="880955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Reduce()</a:t>
            </a: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4ED15790-53BA-314C-A2C6-B24FD508E449}"/>
              </a:ext>
            </a:extLst>
          </p:cNvPr>
          <p:cNvSpPr/>
          <p:nvPr/>
        </p:nvSpPr>
        <p:spPr>
          <a:xfrm>
            <a:off x="9966703" y="5957802"/>
            <a:ext cx="667806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kx ans</a:t>
            </a:r>
          </a:p>
        </p:txBody>
      </p:sp>
      <p:sp>
        <p:nvSpPr>
          <p:cNvPr id="233" name="Down Arrow 232">
            <a:extLst>
              <a:ext uri="{FF2B5EF4-FFF2-40B4-BE49-F238E27FC236}">
                <a16:creationId xmlns:a16="http://schemas.microsoft.com/office/drawing/2014/main" id="{234CF0C8-BC8B-B744-A1C0-92366AF25F85}"/>
              </a:ext>
            </a:extLst>
          </p:cNvPr>
          <p:cNvSpPr/>
          <p:nvPr/>
        </p:nvSpPr>
        <p:spPr>
          <a:xfrm>
            <a:off x="10197500" y="5788010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0882ECF4-4358-9643-A97B-8D091DABD9BC}"/>
              </a:ext>
            </a:extLst>
          </p:cNvPr>
          <p:cNvSpPr/>
          <p:nvPr/>
        </p:nvSpPr>
        <p:spPr>
          <a:xfrm>
            <a:off x="9851065" y="5141645"/>
            <a:ext cx="880955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Sort()</a:t>
            </a:r>
          </a:p>
        </p:txBody>
      </p:sp>
      <p:sp>
        <p:nvSpPr>
          <p:cNvPr id="228" name="Down Arrow 227">
            <a:extLst>
              <a:ext uri="{FF2B5EF4-FFF2-40B4-BE49-F238E27FC236}">
                <a16:creationId xmlns:a16="http://schemas.microsoft.com/office/drawing/2014/main" id="{520ECEE1-881F-854B-9EDC-53A049311B75}"/>
              </a:ext>
            </a:extLst>
          </p:cNvPr>
          <p:cNvSpPr/>
          <p:nvPr/>
        </p:nvSpPr>
        <p:spPr>
          <a:xfrm>
            <a:off x="10188438" y="4992142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own Arrow 236">
            <a:extLst>
              <a:ext uri="{FF2B5EF4-FFF2-40B4-BE49-F238E27FC236}">
                <a16:creationId xmlns:a16="http://schemas.microsoft.com/office/drawing/2014/main" id="{BBF1A74C-0335-8345-B146-FA29D265ED97}"/>
              </a:ext>
            </a:extLst>
          </p:cNvPr>
          <p:cNvSpPr/>
          <p:nvPr/>
        </p:nvSpPr>
        <p:spPr>
          <a:xfrm>
            <a:off x="10181894" y="5386913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3D43CC4-042F-5442-A95E-61EAC9159AF0}"/>
              </a:ext>
            </a:extLst>
          </p:cNvPr>
          <p:cNvSpPr txBox="1"/>
          <p:nvPr/>
        </p:nvSpPr>
        <p:spPr>
          <a:xfrm>
            <a:off x="2732688" y="4018326"/>
            <a:ext cx="11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Waiting for RPC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4B46-B288-CA48-978C-76B900D1DA63}"/>
              </a:ext>
            </a:extLst>
          </p:cNvPr>
          <p:cNvSpPr txBox="1"/>
          <p:nvPr/>
        </p:nvSpPr>
        <p:spPr>
          <a:xfrm>
            <a:off x="1872533" y="123995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Abstractions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A52B71-3DBD-5841-93B7-EEA5454D5442}"/>
              </a:ext>
            </a:extLst>
          </p:cNvPr>
          <p:cNvSpPr/>
          <p:nvPr/>
        </p:nvSpPr>
        <p:spPr>
          <a:xfrm>
            <a:off x="5657191" y="6186402"/>
            <a:ext cx="877615" cy="5570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Atoms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9F447-B996-2844-8316-4AC3951C6E8D}"/>
              </a:ext>
            </a:extLst>
          </p:cNvPr>
          <p:cNvSpPr/>
          <p:nvPr/>
        </p:nvSpPr>
        <p:spPr>
          <a:xfrm>
            <a:off x="4603528" y="5812220"/>
            <a:ext cx="298494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Bits, Logic Gates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12A5C-7AE5-234F-B8FC-94F24B86CD2E}"/>
              </a:ext>
            </a:extLst>
          </p:cNvPr>
          <p:cNvSpPr/>
          <p:nvPr/>
        </p:nvSpPr>
        <p:spPr>
          <a:xfrm>
            <a:off x="4603528" y="4984497"/>
            <a:ext cx="2984939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Digital Design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combinational and sequential circuits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FDDF8-6B50-EA4D-8C2E-FB0161D4FDE8}"/>
              </a:ext>
            </a:extLst>
          </p:cNvPr>
          <p:cNvSpPr/>
          <p:nvPr/>
        </p:nvSpPr>
        <p:spPr>
          <a:xfrm>
            <a:off x="3494684" y="4580880"/>
            <a:ext cx="5202625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Circuits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A93F3D-9DEA-DF4D-80A9-AED47521A68E}"/>
              </a:ext>
            </a:extLst>
          </p:cNvPr>
          <p:cNvSpPr/>
          <p:nvPr/>
        </p:nvSpPr>
        <p:spPr>
          <a:xfrm>
            <a:off x="3494684" y="3753157"/>
            <a:ext cx="5202625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1" dirty="0">
                <a:solidFill>
                  <a:schemeClr val="bg1"/>
                </a:solidFill>
              </a:rPr>
              <a:t>Computer Architecture</a:t>
            </a:r>
          </a:p>
          <a:p>
            <a:pPr algn="ctr"/>
            <a:r>
              <a:rPr lang="en-HK" sz="1400" dirty="0">
                <a:solidFill>
                  <a:schemeClr val="bg1"/>
                </a:solidFill>
              </a:rPr>
              <a:t>Assembly language, processors, caches, pipelining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BEE2B8-CB4F-9840-9AE6-91D1A4776CDA}"/>
              </a:ext>
            </a:extLst>
          </p:cNvPr>
          <p:cNvSpPr/>
          <p:nvPr/>
        </p:nvSpPr>
        <p:spPr>
          <a:xfrm>
            <a:off x="2683608" y="3349540"/>
            <a:ext cx="6824775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Instruction set + memory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480A53-FA09-AF42-B979-6423B5ED8321}"/>
              </a:ext>
            </a:extLst>
          </p:cNvPr>
          <p:cNvSpPr/>
          <p:nvPr/>
        </p:nvSpPr>
        <p:spPr>
          <a:xfrm>
            <a:off x="2683608" y="2497319"/>
            <a:ext cx="6824775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1" dirty="0">
                <a:solidFill>
                  <a:schemeClr val="bg1"/>
                </a:solidFill>
              </a:rPr>
              <a:t>Computer Systems</a:t>
            </a:r>
          </a:p>
          <a:p>
            <a:pPr algn="ctr"/>
            <a:r>
              <a:rPr lang="en-HK" sz="1600" dirty="0">
                <a:solidFill>
                  <a:schemeClr val="bg1"/>
                </a:solidFill>
              </a:rPr>
              <a:t>Operating systems, virtual memory,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64844-854C-A147-A152-9B4AF4F3A3C9}"/>
              </a:ext>
            </a:extLst>
          </p:cNvPr>
          <p:cNvSpPr/>
          <p:nvPr/>
        </p:nvSpPr>
        <p:spPr>
          <a:xfrm>
            <a:off x="1597568" y="2069204"/>
            <a:ext cx="8996854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1EDC85-A43B-1844-980F-1D5342586D03}"/>
              </a:ext>
            </a:extLst>
          </p:cNvPr>
          <p:cNvSpPr/>
          <p:nvPr/>
        </p:nvSpPr>
        <p:spPr>
          <a:xfrm>
            <a:off x="1597568" y="1165617"/>
            <a:ext cx="8996854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>
                <a:solidFill>
                  <a:schemeClr val="bg1"/>
                </a:solidFill>
              </a:rPr>
              <a:t>Applications</a:t>
            </a:r>
          </a:p>
          <a:p>
            <a:pPr algn="ctr"/>
            <a:r>
              <a:rPr lang="en-HK" b="1" dirty="0">
                <a:solidFill>
                  <a:schemeClr val="bg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1880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190</Words>
  <Application>Microsoft Macintosh PowerPoint</Application>
  <PresentationFormat>Widescreen</PresentationFormat>
  <Paragraphs>95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36</cp:revision>
  <dcterms:created xsi:type="dcterms:W3CDTF">2022-02-24T15:00:43Z</dcterms:created>
  <dcterms:modified xsi:type="dcterms:W3CDTF">2022-02-24T17:08:37Z</dcterms:modified>
</cp:coreProperties>
</file>