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4.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5.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7.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theme/theme8.xml" ContentType="application/vnd.openxmlformats-officedocument.theme+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theme/theme9.xml" ContentType="application/vnd.openxmlformats-officedocument.theme+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theme/theme10.xml" ContentType="application/vnd.openxmlformats-officedocument.theme+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11.xml" ContentType="application/vnd.openxmlformats-officedocument.theme+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5008" r:id="rId2"/>
    <p:sldMasterId id="2147483704" r:id="rId3"/>
    <p:sldMasterId id="2147483855" r:id="rId4"/>
    <p:sldMasterId id="2147485071" r:id="rId5"/>
    <p:sldMasterId id="2147485091" r:id="rId6"/>
    <p:sldMasterId id="2147485111" r:id="rId7"/>
    <p:sldMasterId id="2147485131" r:id="rId8"/>
    <p:sldMasterId id="2147485174" r:id="rId9"/>
    <p:sldMasterId id="2147485210" r:id="rId10"/>
    <p:sldMasterId id="2147485227" r:id="rId11"/>
    <p:sldMasterId id="2147485256" r:id="rId12"/>
  </p:sldMasterIdLst>
  <p:notesMasterIdLst>
    <p:notesMasterId r:id="rId28"/>
  </p:notesMasterIdLst>
  <p:handoutMasterIdLst>
    <p:handoutMasterId r:id="rId29"/>
  </p:handoutMasterIdLst>
  <p:sldIdLst>
    <p:sldId id="386" r:id="rId13"/>
    <p:sldId id="387" r:id="rId14"/>
    <p:sldId id="388" r:id="rId15"/>
    <p:sldId id="376" r:id="rId16"/>
    <p:sldId id="377" r:id="rId17"/>
    <p:sldId id="378" r:id="rId18"/>
    <p:sldId id="379" r:id="rId19"/>
    <p:sldId id="380" r:id="rId20"/>
    <p:sldId id="381" r:id="rId21"/>
    <p:sldId id="382" r:id="rId22"/>
    <p:sldId id="383" r:id="rId23"/>
    <p:sldId id="384" r:id="rId24"/>
    <p:sldId id="385" r:id="rId25"/>
    <p:sldId id="339" r:id="rId26"/>
    <p:sldId id="375"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0E608C-65ED-41F4-9450-EC651BB23438}">
          <p14:sldIdLst>
            <p14:sldId id="386"/>
            <p14:sldId id="387"/>
            <p14:sldId id="388"/>
            <p14:sldId id="376"/>
            <p14:sldId id="377"/>
            <p14:sldId id="378"/>
            <p14:sldId id="379"/>
            <p14:sldId id="380"/>
            <p14:sldId id="381"/>
            <p14:sldId id="382"/>
            <p14:sldId id="383"/>
            <p14:sldId id="384"/>
            <p14:sldId id="385"/>
            <p14:sldId id="339"/>
          </p14:sldIdLst>
        </p14:section>
        <p14:section name="Untitled Section" id="{CFEC13C5-7071-461F-8674-E2B98F7A5E5A}">
          <p14:sldIdLst>
            <p14:sldId id="3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A99"/>
    <a:srgbClr val="0078D7"/>
    <a:srgbClr val="202124"/>
    <a:srgbClr val="2F5994"/>
    <a:srgbClr val="216398"/>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47694" autoAdjust="0"/>
  </p:normalViewPr>
  <p:slideViewPr>
    <p:cSldViewPr snapToGrid="0">
      <p:cViewPr varScale="1">
        <p:scale>
          <a:sx n="40" d="100"/>
          <a:sy n="40" d="100"/>
        </p:scale>
        <p:origin x="2208" y="42"/>
      </p:cViewPr>
      <p:guideLst/>
    </p:cSldViewPr>
  </p:slideViewPr>
  <p:notesTextViewPr>
    <p:cViewPr>
      <p:scale>
        <a:sx n="150" d="100"/>
        <a:sy n="150" d="100"/>
      </p:scale>
      <p:origin x="0" y="0"/>
    </p:cViewPr>
  </p:notesTextViewPr>
  <p:sorterViewPr>
    <p:cViewPr varScale="1">
      <p:scale>
        <a:sx n="1" d="1"/>
        <a:sy n="1" d="1"/>
      </p:scale>
      <p:origin x="0" y="0"/>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10/15/2015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10/15/2015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3C950F-5AD8-4354-AE3A-C7B3A1479461}"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460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app that hosts the background task where the app service is implemented is a regular foreground app. It has one very important task:</a:t>
            </a:r>
            <a:r>
              <a:rPr lang="en-GB" baseline="0" dirty="0" smtClean="0"/>
              <a:t> it is in the Package manifest for this app that you must declare the App Service. </a:t>
            </a:r>
          </a:p>
          <a:p>
            <a:r>
              <a:rPr lang="en-GB" baseline="0" dirty="0" smtClean="0"/>
              <a:t>You must declare the </a:t>
            </a:r>
            <a:r>
              <a:rPr lang="en-GB" baseline="0" dirty="0" err="1" smtClean="0"/>
              <a:t>entrypoint</a:t>
            </a:r>
            <a:r>
              <a:rPr lang="en-GB" baseline="0" dirty="0" smtClean="0"/>
              <a:t>, which is the Namespace and class of the background task that implements the App Service, and you must declare the name of the App Service. The client app has to specify this App service name when creating a connection.</a:t>
            </a:r>
          </a:p>
          <a:p>
            <a:endParaRPr lang="en-GB" baseline="0" dirty="0" smtClean="0"/>
          </a:p>
          <a:p>
            <a:r>
              <a:rPr lang="en-GB" baseline="0" dirty="0" smtClean="0"/>
              <a:t>The hosting foreground app itself has no influence on the operation of the App Service. Usually, you would implement some app that itself is a client of the App Service, but there is no requirement for that.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223601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fact that the client has control over the lifetime of the application service and can keep a chatty communication channel open with it is a key differentiator for message-based application services over Http-based services. Also important is the fact that message-based services allow for exchange of arbitrary byte buffers embedded in the </a:t>
            </a:r>
            <a:r>
              <a:rPr lang="en-GB" dirty="0" err="1" smtClean="0"/>
              <a:t>ValueSet</a:t>
            </a:r>
            <a:r>
              <a:rPr lang="en-GB" dirty="0" smtClean="0"/>
              <a:t> messages exchanged between client and service.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749EE-0623-43D7-8084-EC6C776BBF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1093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424200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 Services is a new feature in Windows 10 UWP that offers an interesting and useful</a:t>
            </a:r>
            <a:r>
              <a:rPr lang="en-GB" baseline="0" dirty="0" smtClean="0"/>
              <a:t> way for apps to interact with each other.</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749EE-0623-43D7-8084-EC6C776BBF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609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 Services is a way for store applications to publish a services endpoint (i.e. an API) locally on a device that clients can call to achieve some task. Other store applications can then call these services to help users perform tasks that would otherwise require the user to go in and out of multiple applications. </a:t>
            </a:r>
          </a:p>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2370240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example might be a service offering barcode decoding services. Clients can simply capture an image of the barcode, send the captured bytes to an app service and receive back the decoded result.</a:t>
            </a:r>
            <a:r>
              <a:rPr lang="en-GB" baseline="0" dirty="0" smtClean="0"/>
              <a:t> In this way apps can easily add barcode decoding without having to directly implement that capability, or duplicate the same or similar functionality across a number of apps.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2340117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 scenarios where the apps talking to each other are known to each other these features can be used to drive complex user tasks that span across multiple apps. For example, the ability to invoke a particular app and get return values from the invocation – whether that’s foreground apps using </a:t>
            </a:r>
            <a:r>
              <a:rPr lang="en-GB" dirty="0" err="1" smtClean="0"/>
              <a:t>LaunchForResults</a:t>
            </a:r>
            <a:r>
              <a:rPr lang="en-GB" baseline="0" dirty="0" smtClean="0"/>
              <a:t> or background tasks using App Services - </a:t>
            </a:r>
            <a:r>
              <a:rPr lang="en-GB" dirty="0" smtClean="0"/>
              <a:t> could be used to drive an SSO mechanism. Another example is an enterprise or publisher with a suite of apps each of which provides a subset of the functionality a user might use while performing their day to day tasks. The suite of apps scenario in particular is very common across our enterprise customers .</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6749EE-0623-43D7-8084-EC6C776BBF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7496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a:t>
            </a:r>
            <a:r>
              <a:rPr lang="en-GB" baseline="0" dirty="0" smtClean="0"/>
              <a:t> way of thinking of App Services is that they are like REST Web services, but installed locally onto a device.</a:t>
            </a:r>
          </a:p>
          <a:p>
            <a:r>
              <a:rPr lang="en-GB" baseline="0" dirty="0" smtClean="0"/>
              <a:t>One difference is that App Services are message-based application services, unlike web services which are HTTP-based.</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66988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client creates an </a:t>
            </a:r>
            <a:r>
              <a:rPr lang="en-US" baseline="0" dirty="0" err="1" smtClean="0"/>
              <a:t>AppServiceConnection</a:t>
            </a:r>
            <a:r>
              <a:rPr lang="en-US" baseline="0" dirty="0" smtClean="0"/>
              <a:t> and then calls the </a:t>
            </a:r>
            <a:r>
              <a:rPr lang="en-US" baseline="0" dirty="0" err="1" smtClean="0"/>
              <a:t>SendMessageAsync</a:t>
            </a:r>
            <a:r>
              <a:rPr lang="en-US" baseline="0" dirty="0" smtClean="0"/>
              <a:t> API to send a message (a </a:t>
            </a:r>
            <a:r>
              <a:rPr lang="en-US" baseline="0" dirty="0" err="1" smtClean="0"/>
              <a:t>ValueSet</a:t>
            </a:r>
            <a:r>
              <a:rPr lang="en-US" baseline="0" dirty="0" smtClean="0"/>
              <a:t>) and (optionally) receive a response (also a </a:t>
            </a:r>
            <a:r>
              <a:rPr lang="en-US" baseline="0" dirty="0" err="1" smtClean="0"/>
              <a:t>ValueSet</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6353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service also gets an </a:t>
            </a:r>
            <a:r>
              <a:rPr lang="en-US" baseline="0" dirty="0" err="1" smtClean="0"/>
              <a:t>AppServiceConnection</a:t>
            </a:r>
            <a:r>
              <a:rPr lang="en-US" baseline="0" dirty="0" smtClean="0"/>
              <a:t> when it is Run. It uses this </a:t>
            </a:r>
            <a:r>
              <a:rPr lang="en-US" baseline="0" dirty="0" err="1" smtClean="0"/>
              <a:t>RequestReceived</a:t>
            </a:r>
            <a:r>
              <a:rPr lang="en-US" baseline="0" dirty="0" smtClean="0"/>
              <a:t> event on the </a:t>
            </a:r>
            <a:r>
              <a:rPr lang="en-US" baseline="0" dirty="0" err="1" smtClean="0"/>
              <a:t>AppServiceConnection</a:t>
            </a:r>
            <a:r>
              <a:rPr lang="en-US" baseline="0" dirty="0" smtClean="0"/>
              <a:t> to listen for incoming messages.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031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It uses this </a:t>
            </a:r>
            <a:r>
              <a:rPr lang="en-US" baseline="0" dirty="0" err="1" smtClean="0"/>
              <a:t>RequestReceived</a:t>
            </a:r>
            <a:r>
              <a:rPr lang="en-US" baseline="0" dirty="0" smtClean="0"/>
              <a:t> event handler to respond to incoming messages. </a:t>
            </a:r>
          </a:p>
          <a:p>
            <a:r>
              <a:rPr lang="en-US" baseline="0" dirty="0" smtClean="0"/>
              <a:t>The wonderful thing is that the connection is two-way. The Client could also listen for messages by using the </a:t>
            </a:r>
            <a:r>
              <a:rPr lang="en-US" baseline="0" dirty="0" err="1" smtClean="0"/>
              <a:t>AppServiceConnection</a:t>
            </a:r>
            <a:r>
              <a:rPr lang="en-US" baseline="0" dirty="0" smtClean="0"/>
              <a:t> it set up. The </a:t>
            </a:r>
            <a:r>
              <a:rPr lang="en-US" baseline="0" dirty="0" err="1" smtClean="0"/>
              <a:t>AppService</a:t>
            </a:r>
            <a:r>
              <a:rPr lang="en-US" baseline="0" dirty="0" smtClean="0"/>
              <a:t> lives for as long as the client is alive. There are no lifetime limits to the app service itself.</a:t>
            </a:r>
          </a:p>
          <a:p>
            <a:endParaRPr lang="en-US" baseline="0" dirty="0" smtClean="0"/>
          </a:p>
          <a:p>
            <a:r>
              <a:rPr lang="en-US" baseline="0" dirty="0" smtClean="0"/>
              <a:t>Some other points to consider:</a:t>
            </a:r>
          </a:p>
          <a:p>
            <a:pPr marL="171450" indent="-171450">
              <a:buFont typeface="Arial" panose="020B0604020202020204" pitchFamily="34" charset="0"/>
              <a:buChar char="•"/>
            </a:pPr>
            <a:r>
              <a:rPr lang="en-GB" dirty="0" smtClean="0"/>
              <a:t>If the client wants to stop the application service it can dispose the </a:t>
            </a:r>
            <a:r>
              <a:rPr lang="en-GB" dirty="0" err="1" smtClean="0"/>
              <a:t>AppServiceConnection</a:t>
            </a:r>
            <a:r>
              <a:rPr lang="en-GB" dirty="0" smtClean="0"/>
              <a:t> reference it has.  </a:t>
            </a:r>
          </a:p>
          <a:p>
            <a:pPr marL="171450" indent="-171450">
              <a:buFont typeface="Arial" panose="020B0604020202020204" pitchFamily="34" charset="0"/>
              <a:buChar char="•"/>
            </a:pPr>
            <a:r>
              <a:rPr lang="en-GB" dirty="0" smtClean="0"/>
              <a:t>Calling </a:t>
            </a:r>
            <a:r>
              <a:rPr lang="en-GB" dirty="0" err="1" smtClean="0"/>
              <a:t>AppServiceRequestReceivedEventArgs.Request.SetResponseAsync</a:t>
            </a:r>
            <a:r>
              <a:rPr lang="en-GB" dirty="0" smtClean="0"/>
              <a:t> is optional. An app service endpoint does not HAVE to return a response.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75E471-B041-4A82-BDD0-4857ECB4FD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0374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9.xml"/></Relationships>
</file>

<file path=ppt/slideLayouts/_rels/slideLayout24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2.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2.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2.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Xbox Title">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6752"/>
            <a:ext cx="12192000" cy="6858000"/>
          </a:xfrm>
          <a:prstGeom prst="rect">
            <a:avLst/>
          </a:prstGeom>
          <a:solidFill>
            <a:srgbClr val="0B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70194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ntent_White">
    <p:spTree>
      <p:nvGrpSpPr>
        <p:cNvPr id="1" name=""/>
        <p:cNvGrpSpPr/>
        <p:nvPr/>
      </p:nvGrpSpPr>
      <p:grpSpPr>
        <a:xfrm>
          <a:off x="0" y="0"/>
          <a:ext cx="0" cy="0"/>
          <a:chOff x="0" y="0"/>
          <a:chExt cx="0" cy="0"/>
        </a:xfrm>
      </p:grpSpPr>
      <p:sp>
        <p:nvSpPr>
          <p:cNvPr id="7" name="Rectangle 6"/>
          <p:cNvSpPr/>
          <p:nvPr userDrawn="1"/>
        </p:nvSpPr>
        <p:spPr>
          <a:xfrm rot="10800000" flipV="1">
            <a:off x="50" y="6392422"/>
            <a:ext cx="12192002" cy="465578"/>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5" tIns="45645" rIns="91285" bIns="45645" rtlCol="0" anchor="ctr"/>
          <a:lstStyle/>
          <a:p>
            <a:pPr marL="0" marR="0" lvl="0" indent="0" algn="l" defTabSz="912597"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smtClean="0">
                <a:ln>
                  <a:noFill/>
                </a:ln>
                <a:solidFill>
                  <a:srgbClr val="FFFFFF"/>
                </a:solidFill>
                <a:effectLst/>
                <a:uLnTx/>
                <a:uFillTx/>
                <a:latin typeface="Segoe UI"/>
                <a:ea typeface="+mn-ea"/>
                <a:cs typeface="+mn-cs"/>
              </a:rPr>
              <a:t>   More Personal Computing</a:t>
            </a:r>
          </a:p>
        </p:txBody>
      </p:sp>
      <p:sp>
        <p:nvSpPr>
          <p:cNvPr id="2" name="Title 1"/>
          <p:cNvSpPr>
            <a:spLocks noGrp="1"/>
          </p:cNvSpPr>
          <p:nvPr>
            <p:ph type="title"/>
          </p:nvPr>
        </p:nvSpPr>
        <p:spPr>
          <a:xfrm>
            <a:off x="517379" y="388454"/>
            <a:ext cx="11153786" cy="553998"/>
          </a:xfrm>
          <a:prstGeom prst="rect">
            <a:avLst/>
          </a:prstGeom>
        </p:spPr>
        <p:txBody>
          <a:bodyPr lIns="0" tIns="46573" rIns="93140" bIns="46573"/>
          <a:lstStyle>
            <a:lvl1pPr>
              <a:defRPr lang="en-US" sz="4018" b="0" kern="1200" cap="none" spc="-100" baseline="0" dirty="0">
                <a:ln w="3175">
                  <a:noFill/>
                </a:ln>
                <a:solidFill>
                  <a:schemeClr val="accent4">
                    <a:lumMod val="50000"/>
                    <a:alpha val="99000"/>
                  </a:schemeClr>
                </a:solidFill>
                <a:effectLst/>
                <a:latin typeface="Segoe UI Light" panose="020B0502040204020203" pitchFamily="34" charset="0"/>
                <a:ea typeface="+mn-ea"/>
                <a:cs typeface="Segoe UI Light" panose="020B0502040204020203" pitchFamily="34" charset="0"/>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521393" y="1188720"/>
            <a:ext cx="11149441" cy="5029200"/>
          </a:xfrm>
          <a:prstGeom prst="rect">
            <a:avLst/>
          </a:prstGeom>
        </p:spPr>
        <p:txBody>
          <a:bodyPr lIns="0" tIns="46573" rIns="0" bIns="46573"/>
          <a:lstStyle>
            <a:lvl1pPr>
              <a:defRPr spc="0">
                <a:solidFill>
                  <a:schemeClr val="tx1">
                    <a:lumMod val="65000"/>
                    <a:lumOff val="35000"/>
                    <a:alpha val="99000"/>
                  </a:schemeClr>
                </a:solidFill>
                <a:latin typeface="+mn-lt"/>
              </a:defRPr>
            </a:lvl1pPr>
            <a:lvl2pPr>
              <a:defRPr>
                <a:solidFill>
                  <a:schemeClr val="tx1">
                    <a:lumMod val="65000"/>
                    <a:lumOff val="35000"/>
                    <a:alpha val="99000"/>
                  </a:schemeClr>
                </a:solidFill>
                <a:latin typeface="+mn-lt"/>
              </a:defRPr>
            </a:lvl2pPr>
            <a:lvl3pPr>
              <a:defRPr>
                <a:solidFill>
                  <a:schemeClr val="tx1">
                    <a:lumMod val="65000"/>
                    <a:lumOff val="35000"/>
                    <a:alpha val="99000"/>
                  </a:schemeClr>
                </a:solidFill>
                <a:latin typeface="+mn-lt"/>
              </a:defRPr>
            </a:lvl3pPr>
            <a:lvl4pPr>
              <a:defRPr>
                <a:solidFill>
                  <a:schemeClr val="tx1">
                    <a:lumMod val="65000"/>
                    <a:lumOff val="35000"/>
                    <a:alpha val="99000"/>
                  </a:schemeClr>
                </a:solidFill>
                <a:latin typeface="+mn-lt"/>
              </a:defRPr>
            </a:lvl4pPr>
            <a:lvl5pPr>
              <a:defRPr>
                <a:solidFill>
                  <a:schemeClr val="tx1">
                    <a:lumMod val="65000"/>
                    <a:lumOff val="35000"/>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p:cNvSpPr txBox="1"/>
          <p:nvPr userDrawn="1"/>
        </p:nvSpPr>
        <p:spPr>
          <a:xfrm>
            <a:off x="11861570" y="6557417"/>
            <a:ext cx="1021758" cy="135743"/>
          </a:xfrm>
          <a:prstGeom prst="rect">
            <a:avLst/>
          </a:prstGeom>
          <a:noFill/>
        </p:spPr>
        <p:txBody>
          <a:bodyPr wrap="square" lIns="0" tIns="0" rIns="0" bIns="0" rtlCol="0">
            <a:spAutoFit/>
          </a:bodyPr>
          <a:lstStyle/>
          <a:p>
            <a:pPr marL="0" marR="0" lvl="0" indent="0" algn="l" defTabSz="912597" rtl="0" eaLnBrk="1" fontAlgn="auto" latinLnBrk="0" hangingPunct="1">
              <a:lnSpc>
                <a:spcPct val="100000"/>
              </a:lnSpc>
              <a:spcBef>
                <a:spcPts val="0"/>
              </a:spcBef>
              <a:spcAft>
                <a:spcPts val="0"/>
              </a:spcAft>
              <a:buClrTx/>
              <a:buSzTx/>
              <a:buFontTx/>
              <a:buNone/>
              <a:tabLst/>
              <a:defRPr/>
            </a:pPr>
            <a:fld id="{D1FDF147-A34E-4605-92D6-A58348E56B3A}" type="slidenum">
              <a:rPr kumimoji="0" lang="en-US" sz="882" b="0" i="0" u="none" strike="noStrike" kern="1200" cap="none" spc="0" normalizeH="0" baseline="0" noProof="0">
                <a:ln>
                  <a:noFill/>
                </a:ln>
                <a:solidFill>
                  <a:srgbClr val="FFFFFF">
                    <a:alpha val="99000"/>
                  </a:srgbClr>
                </a:solidFill>
                <a:effectLst/>
                <a:uLnTx/>
                <a:uFillTx/>
                <a:latin typeface="Segoe UI"/>
                <a:ea typeface="+mn-ea"/>
                <a:cs typeface="+mn-cs"/>
              </a:rPr>
              <a:pPr marL="0" marR="0" lvl="0" indent="0" algn="l" defTabSz="91259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solidFill>
                <a:srgbClr val="FFFFFF">
                  <a:alpha val="99000"/>
                </a:srgbClr>
              </a:solidFill>
              <a:effectLst/>
              <a:uLnTx/>
              <a:uFillTx/>
              <a:latin typeface="Segoe UI"/>
              <a:ea typeface="+mn-ea"/>
              <a:cs typeface="+mn-cs"/>
            </a:endParaRPr>
          </a:p>
        </p:txBody>
      </p:sp>
      <p:sp>
        <p:nvSpPr>
          <p:cNvPr id="6" name="TextBox 5"/>
          <p:cNvSpPr txBox="1"/>
          <p:nvPr userDrawn="1"/>
        </p:nvSpPr>
        <p:spPr>
          <a:xfrm>
            <a:off x="10324948" y="6541109"/>
            <a:ext cx="1386598"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161723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CONFIDENTIAL">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Title 1"/>
          <p:cNvSpPr txBox="1">
            <a:spLocks/>
          </p:cNvSpPr>
          <p:nvPr userDrawn="1"/>
        </p:nvSpPr>
        <p:spPr>
          <a:xfrm>
            <a:off x="3677648" y="3278205"/>
            <a:ext cx="4836783" cy="777240"/>
          </a:xfrm>
          <a:prstGeom prst="rect">
            <a:avLst/>
          </a:prstGeom>
          <a:ln w="19050">
            <a:noFill/>
          </a:ln>
        </p:spPr>
        <p:txBody>
          <a:bodyPr lIns="91285" tIns="73028" rIns="91285" bIns="45645" anchor="ctr"/>
          <a:lstStyle>
            <a:lvl1pPr algn="ctr" defTabSz="914211" rtl="0" eaLnBrk="1" latinLnBrk="0" hangingPunct="1">
              <a:lnSpc>
                <a:spcPct val="90000"/>
              </a:lnSpc>
              <a:spcBef>
                <a:spcPct val="0"/>
              </a:spcBef>
              <a:buNone/>
              <a:defRPr lang="en-US" sz="4800" b="1" kern="0" cap="none" spc="100" baseline="0">
                <a:ln w="3175">
                  <a:noFill/>
                </a:ln>
                <a:solidFill>
                  <a:schemeClr val="bg1">
                    <a:alpha val="99000"/>
                  </a:schemeClr>
                </a:solidFill>
                <a:effectLst/>
                <a:latin typeface="+mj-lt"/>
                <a:ea typeface="+mn-ea"/>
                <a:cs typeface="Arial" charset="0"/>
              </a:defRPr>
            </a:lvl1pPr>
          </a:lstStyle>
          <a:p>
            <a:pPr marL="0" marR="0" lvl="0" indent="0" algn="ctr" defTabSz="914211" rtl="0" eaLnBrk="1" fontAlgn="auto" latinLnBrk="0" hangingPunct="1">
              <a:lnSpc>
                <a:spcPct val="90000"/>
              </a:lnSpc>
              <a:spcBef>
                <a:spcPct val="0"/>
              </a:spcBef>
              <a:spcAft>
                <a:spcPts val="0"/>
              </a:spcAft>
              <a:buClrTx/>
              <a:buSzTx/>
              <a:buFontTx/>
              <a:buNone/>
              <a:tabLst/>
              <a:defRPr/>
            </a:pPr>
            <a:r>
              <a:rPr kumimoji="0" lang="en-US" sz="4704" b="1" i="0" u="none" strike="noStrike" kern="0" cap="none" spc="100" normalizeH="0" baseline="0" noProof="0" dirty="0" smtClean="0">
                <a:ln w="3175">
                  <a:noFill/>
                </a:ln>
                <a:solidFill>
                  <a:prstClr val="white">
                    <a:lumMod val="75000"/>
                    <a:alpha val="99000"/>
                  </a:prstClr>
                </a:solidFill>
                <a:effectLst/>
                <a:uLnTx/>
                <a:uFillTx/>
                <a:latin typeface="Segoe UI Light"/>
                <a:ea typeface="+mn-ea"/>
                <a:cs typeface="Arial" charset="0"/>
              </a:rPr>
              <a:t>confidential</a:t>
            </a:r>
            <a:endParaRPr kumimoji="0" lang="en-US" sz="4704" b="1" i="0" u="none" strike="noStrike" kern="0" cap="none" spc="100" normalizeH="0" baseline="0" noProof="0" dirty="0">
              <a:ln w="3175">
                <a:noFill/>
              </a:ln>
              <a:solidFill>
                <a:prstClr val="white">
                  <a:lumMod val="75000"/>
                  <a:alpha val="99000"/>
                </a:prstClr>
              </a:solidFill>
              <a:effectLst/>
              <a:uLnTx/>
              <a:uFillTx/>
              <a:latin typeface="Segoe UI Light"/>
              <a:ea typeface="+mn-ea"/>
              <a:cs typeface="Arial" charset="0"/>
            </a:endParaRPr>
          </a:p>
        </p:txBody>
      </p:sp>
    </p:spTree>
    <p:extLst>
      <p:ext uri="{BB962C8B-B14F-4D97-AF65-F5344CB8AC3E}">
        <p14:creationId xmlns:p14="http://schemas.microsoft.com/office/powerpoint/2010/main" val="55850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Rectangle 6"/>
          <p:cNvSpPr/>
          <p:nvPr userDrawn="1"/>
        </p:nvSpPr>
        <p:spPr>
          <a:xfrm>
            <a:off x="0" y="0"/>
            <a:ext cx="12192000" cy="738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Segoe UI"/>
              <a:ea typeface="+mn-ea"/>
              <a:cs typeface="+mn-cs"/>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08" b="18519"/>
          <a:stretch/>
        </p:blipFill>
        <p:spPr>
          <a:xfrm>
            <a:off x="10159013" y="12957"/>
            <a:ext cx="2032987" cy="725599"/>
          </a:xfrm>
          <a:prstGeom prst="rect">
            <a:avLst/>
          </a:prstGeom>
        </p:spPr>
      </p:pic>
      <p:sp>
        <p:nvSpPr>
          <p:cNvPr id="8" name="Rectangle 7"/>
          <p:cNvSpPr/>
          <p:nvPr userDrawn="1"/>
        </p:nvSpPr>
        <p:spPr>
          <a:xfrm>
            <a:off x="1" y="0"/>
            <a:ext cx="12180276" cy="738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black"/>
              </a:solidFill>
              <a:effectLst/>
              <a:uLnTx/>
              <a:uFillTx/>
              <a:latin typeface="Segoe UI"/>
              <a:ea typeface="+mn-ea"/>
              <a:cs typeface="+mn-cs"/>
            </a:endParaRPr>
          </a:p>
        </p:txBody>
      </p:sp>
      <p:sp>
        <p:nvSpPr>
          <p:cNvPr id="11" name="Content Placeholder 2"/>
          <p:cNvSpPr>
            <a:spLocks noGrp="1"/>
          </p:cNvSpPr>
          <p:nvPr>
            <p:ph idx="1"/>
          </p:nvPr>
        </p:nvSpPr>
        <p:spPr>
          <a:xfrm>
            <a:off x="510441" y="1083077"/>
            <a:ext cx="11208083" cy="5038324"/>
          </a:xfrm>
          <a:prstGeom prst="rect">
            <a:avLst/>
          </a:prstGeom>
        </p:spPr>
        <p:txBody>
          <a:bodyPr/>
          <a:lstStyle>
            <a:lvl1pPr>
              <a:defRPr sz="2400">
                <a:solidFill>
                  <a:schemeClr val="tx1"/>
                </a:solidFill>
                <a:latin typeface="Segoe UI" panose="020B0502040204020203" pitchFamily="34" charset="0"/>
                <a:cs typeface="Segoe UI" panose="020B0502040204020203" pitchFamily="34" charset="0"/>
              </a:defRPr>
            </a:lvl1pPr>
            <a:lvl2pPr>
              <a:defRPr sz="2400">
                <a:solidFill>
                  <a:schemeClr val="tx1"/>
                </a:solidFill>
                <a:latin typeface="Segoe UI" panose="020B0502040204020203" pitchFamily="34" charset="0"/>
                <a:cs typeface="Segoe UI" panose="020B0502040204020203" pitchFamily="34" charset="0"/>
              </a:defRPr>
            </a:lvl2pPr>
            <a:lvl3pPr>
              <a:defRPr sz="2400">
                <a:solidFill>
                  <a:schemeClr val="tx1"/>
                </a:solidFill>
                <a:latin typeface="Segoe UI" panose="020B0502040204020203" pitchFamily="34" charset="0"/>
                <a:cs typeface="Segoe UI" panose="020B0502040204020203" pitchFamily="34" charset="0"/>
              </a:defRPr>
            </a:lvl3pPr>
            <a:lvl4pPr>
              <a:defRPr sz="2400">
                <a:solidFill>
                  <a:schemeClr val="tx1"/>
                </a:solidFill>
                <a:latin typeface="Segoe UI" panose="020B0502040204020203" pitchFamily="34" charset="0"/>
                <a:cs typeface="Segoe UI" panose="020B0502040204020203" pitchFamily="34" charset="0"/>
              </a:defRPr>
            </a:lvl4pPr>
            <a:lvl5pPr>
              <a:defRPr sz="24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510441" y="158965"/>
            <a:ext cx="11208083" cy="398737"/>
          </a:xfrm>
          <a:prstGeom prst="rect">
            <a:avLst/>
          </a:prstGeom>
        </p:spPr>
        <p:txBody>
          <a:bodyPr/>
          <a:lstStyle>
            <a:lvl1pPr marL="0" indent="0">
              <a:buFont typeface="Wingdings" panose="05000000000000000000" pitchFamily="2" charset="2"/>
              <a:buNone/>
              <a:defRPr sz="2400" b="0" spc="0">
                <a:solidFill>
                  <a:schemeClr val="bg1"/>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7483746"/>
      </p:ext>
    </p:extLst>
  </p:cSld>
  <p:clrMapOvr>
    <a:masterClrMapping/>
  </p:clrMapOvr>
  <p:timing>
    <p:tnLst>
      <p:par>
        <p:cTn id="1" dur="indefinite" restart="never" nodeType="tmRoot"/>
      </p:par>
    </p:tnLst>
  </p:timing>
  <p:hf hdr="0"/>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4209319935"/>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370958420"/>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519407425"/>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687743736"/>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292926047"/>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pic>
        <p:nvPicPr>
          <p:cNvPr id="9" name="Picture 8" descr="shou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smtClean="0">
                <a:ln>
                  <a:noFill/>
                </a:ln>
                <a:solidFill>
                  <a:prstClr val="black"/>
                </a:solidFill>
                <a:effectLst/>
                <a:uLnTx/>
                <a:uFillTx/>
                <a:latin typeface="Segoe UI"/>
                <a:ea typeface="+mn-ea"/>
                <a:cs typeface="+mn-cs"/>
              </a:rPr>
              <a:t>WWW.DESIGNERSPARADISE.COM</a:t>
            </a:r>
            <a:endParaRPr kumimoji="0" lang="en-JM" sz="1800" b="0" i="0" u="none" strike="noStrike" kern="1200" cap="none" spc="0" normalizeH="0" baseline="0" noProof="0">
              <a:ln>
                <a:noFill/>
              </a:ln>
              <a:solidFill>
                <a:prstClr val="black"/>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Bebas Neue Bold" panose="020B0606020202050201"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7B18ED-D931-45F4-8873-1BEDAB4DC03E}" type="slidenum">
              <a:rPr kumimoji="0" lang="en-JM" sz="1800" b="0" i="0" u="none" strike="noStrike" kern="1200" cap="none" spc="0" normalizeH="0" baseline="0" noProof="0" smtClean="0">
                <a:ln>
                  <a:noFill/>
                </a:ln>
                <a:solidFill>
                  <a:prstClr val="black"/>
                </a:solidFill>
                <a:effectLst/>
                <a:uLnTx/>
                <a:uFillTx/>
                <a:latin typeface="Bebas Neue Bold" panose="020B0606020202050201"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JM" sz="1800" b="0" i="0" u="none" strike="noStrike" kern="1200" cap="none" spc="0" normalizeH="0" baseline="0" noProof="0" dirty="0">
              <a:ln>
                <a:noFill/>
              </a:ln>
              <a:solidFill>
                <a:prstClr val="black"/>
              </a:solidFill>
              <a:effectLst/>
              <a:uLnTx/>
              <a:uFillTx/>
              <a:latin typeface="Bebas Neue Bold" panose="020B0606020202050201" pitchFamily="34" charset="0"/>
              <a:ea typeface="+mn-ea"/>
              <a:cs typeface="+mn-cs"/>
            </a:endParaRPr>
          </a:p>
        </p:txBody>
      </p:sp>
      <p:sp>
        <p:nvSpPr>
          <p:cNvPr id="8" name="Picture Placeholder 11"/>
          <p:cNvSpPr>
            <a:spLocks noGrp="1"/>
          </p:cNvSpPr>
          <p:nvPr>
            <p:ph type="pic" sz="quarter" idx="14"/>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93508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7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685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9240" y="205488"/>
            <a:ext cx="11653523" cy="98213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69240" y="1187620"/>
            <a:ext cx="11653523" cy="5379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81BA2D81-F1DC-4CC6-BEA8-BE1B595DEFCE}" type="datetimeFigureOut">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10/15/2015</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95702135-A8E6-45F9-B216-0570D35274AF}" type="slidenum">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674999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2_Title Only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69239" y="205487"/>
            <a:ext cx="11653523" cy="982133"/>
          </a:xfrm>
          <a:prstGeom prst="rect">
            <a:avLst/>
          </a:prstGeom>
        </p:spPr>
        <p:txBody>
          <a:bodyPr/>
          <a:lstStyle/>
          <a:p>
            <a:r>
              <a:rPr lang="en-US" dirty="0" smtClean="0"/>
              <a:t>Click to edit title</a:t>
            </a:r>
            <a:endParaRPr lang="en-US" dirty="0"/>
          </a:p>
        </p:txBody>
      </p:sp>
      <p:pic>
        <p:nvPicPr>
          <p:cNvPr id="3" name="Picture 2"/>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271959076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19835" y="3110357"/>
            <a:ext cx="2952332" cy="630936"/>
          </a:xfrm>
          <a:prstGeom prst="rect">
            <a:avLst/>
          </a:prstGeom>
        </p:spPr>
      </p:pic>
      <p:sp>
        <p:nvSpPr>
          <p:cNvPr id="5" name="Text Box 3"/>
          <p:cNvSpPr txBox="1">
            <a:spLocks noChangeArrowheads="1"/>
          </p:cNvSpPr>
          <p:nvPr userDrawn="1"/>
        </p:nvSpPr>
        <p:spPr bwMode="blackWhite">
          <a:xfrm>
            <a:off x="562121" y="5830320"/>
            <a:ext cx="11067756" cy="851469"/>
          </a:xfrm>
          <a:prstGeom prst="rect">
            <a:avLst/>
          </a:prstGeom>
          <a:noFill/>
          <a:ln w="12700">
            <a:noFill/>
            <a:miter lim="800000"/>
            <a:headEnd type="none" w="sm" len="sm"/>
            <a:tailEnd type="none" w="sm" len="sm"/>
          </a:ln>
          <a:effectLst/>
        </p:spPr>
        <p:txBody>
          <a:bodyPr vert="horz" wrap="square" lIns="91393" tIns="45697" rIns="91393" bIns="45697" numCol="1" anchor="t" anchorCtr="0" compatLnSpc="1">
            <a:prstTxWarp prst="textNoShape">
              <a:avLst/>
            </a:prstTxWarp>
            <a:spAutoFit/>
          </a:bodyPr>
          <a:lstStyle/>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2015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t>
            </a:r>
            <a:endPar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endParaRP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information herein is for informational purposes only and represents the current view of Microsoft Corporation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as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of the date of this presentation.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Because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must respond to changing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
            </a:r>
            <a:b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b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market conditions</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it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should not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 interpreted to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be a commitment on the part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of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and Microsoft cannot guarantee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accuracy of any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information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provided after the date of this presentation.  </a:t>
            </a: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Microsoft makes no warranties, express, implied or statutory, as to the information in this presentation.</a:t>
            </a:r>
            <a:endPar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endParaRPr>
          </a:p>
        </p:txBody>
      </p:sp>
    </p:spTree>
    <p:extLst>
      <p:ext uri="{BB962C8B-B14F-4D97-AF65-F5344CB8AC3E}">
        <p14:creationId xmlns:p14="http://schemas.microsoft.com/office/powerpoint/2010/main" val="152031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Section Title - Cool Grey">
    <p:spTree>
      <p:nvGrpSpPr>
        <p:cNvPr id="1" name=""/>
        <p:cNvGrpSpPr/>
        <p:nvPr/>
      </p:nvGrpSpPr>
      <p:grpSpPr>
        <a:xfrm>
          <a:off x="0" y="0"/>
          <a:ext cx="0" cy="0"/>
          <a:chOff x="0" y="0"/>
          <a:chExt cx="0" cy="0"/>
        </a:xfrm>
      </p:grpSpPr>
      <p:sp>
        <p:nvSpPr>
          <p:cNvPr id="3" name="Title"/>
          <p:cNvSpPr>
            <a:spLocks noGrp="1"/>
          </p:cNvSpPr>
          <p:nvPr>
            <p:ph type="body" sz="quarter" idx="10" hasCustomPrompt="1"/>
          </p:nvPr>
        </p:nvSpPr>
        <p:spPr>
          <a:xfrm>
            <a:off x="3604257" y="2933630"/>
            <a:ext cx="4991420" cy="935641"/>
          </a:xfrm>
          <a:prstGeom prst="rect">
            <a:avLst/>
          </a:prstGeom>
        </p:spPr>
        <p:txBody>
          <a:bodyPr>
            <a:spAutoFit/>
          </a:bodyPr>
          <a:lstStyle>
            <a:lvl1pPr marL="0" indent="0" algn="ctr">
              <a:buNone/>
              <a:defRPr lang="en-US" sz="5867" kern="1200" spc="-200" dirty="0">
                <a:solidFill>
                  <a:srgbClr val="FFF1D1"/>
                </a:solidFill>
                <a:latin typeface="Oblik Serif Bold" pitchFamily="50" charset="0"/>
                <a:ea typeface="+mj-ea"/>
                <a:cs typeface="+mj-cs"/>
              </a:defRPr>
            </a:lvl1pPr>
          </a:lstStyle>
          <a:p>
            <a:pPr lvl="0"/>
            <a:r>
              <a:rPr lang="en-US" dirty="0" smtClean="0"/>
              <a:t>Section Title</a:t>
            </a:r>
            <a:endParaRPr lang="en-US" dirty="0"/>
          </a:p>
        </p:txBody>
      </p:sp>
    </p:spTree>
    <p:extLst>
      <p:ext uri="{BB962C8B-B14F-4D97-AF65-F5344CB8AC3E}">
        <p14:creationId xmlns:p14="http://schemas.microsoft.com/office/powerpoint/2010/main" val="21233765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orient="horz" pos="1716">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Title &amp; bulleted text (purpl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5" name="Text Placeholder 3"/>
          <p:cNvSpPr>
            <a:spLocks noGrp="1"/>
          </p:cNvSpPr>
          <p:nvPr>
            <p:ph type="body" sz="quarter" idx="10"/>
          </p:nvPr>
        </p:nvSpPr>
        <p:spPr>
          <a:xfrm>
            <a:off x="269239" y="1288191"/>
            <a:ext cx="11653523" cy="1961500"/>
          </a:xfrm>
          <a:prstGeom prst="rect">
            <a:avLst/>
          </a:prstGeom>
        </p:spPr>
        <p:txBody>
          <a:bodyPr lIns="155448">
            <a:spAutoFit/>
          </a:bodyPr>
          <a:lstStyle>
            <a:lvl1pPr>
              <a:defRPr>
                <a:solidFill>
                  <a:schemeClr val="tx1">
                    <a:alpha val="99000"/>
                  </a:schemeClr>
                </a:solidFill>
              </a:defRPr>
            </a:lvl1pPr>
            <a:lvl2pPr>
              <a:defRPr>
                <a:solidFill>
                  <a:schemeClr val="tx1">
                    <a:alpha val="99000"/>
                  </a:schemeClr>
                </a:solidFill>
              </a:defRPr>
            </a:lvl2pPr>
            <a:lvl3pPr>
              <a:defRPr>
                <a:solidFill>
                  <a:schemeClr val="tx1">
                    <a:alpha val="99000"/>
                  </a:schemeClr>
                </a:solidFill>
              </a:defRPr>
            </a:lvl3pPr>
            <a:lvl4pPr>
              <a:defRPr>
                <a:solidFill>
                  <a:schemeClr val="tx1">
                    <a:alpha val="99000"/>
                  </a:schemeClr>
                </a:solidFill>
              </a:defRPr>
            </a:lvl4pPr>
            <a:lvl5pPr>
              <a:defRPr>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10"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62345725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Blank (purpl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8"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9"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3783509758"/>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Xbox Title">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6752"/>
            <a:ext cx="12192000" cy="68580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9386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Content_White">
    <p:spTree>
      <p:nvGrpSpPr>
        <p:cNvPr id="1" name=""/>
        <p:cNvGrpSpPr/>
        <p:nvPr/>
      </p:nvGrpSpPr>
      <p:grpSpPr>
        <a:xfrm>
          <a:off x="0" y="0"/>
          <a:ext cx="0" cy="0"/>
          <a:chOff x="0" y="0"/>
          <a:chExt cx="0" cy="0"/>
        </a:xfrm>
      </p:grpSpPr>
      <p:sp>
        <p:nvSpPr>
          <p:cNvPr id="7" name="Rectangle 6"/>
          <p:cNvSpPr/>
          <p:nvPr userDrawn="1"/>
        </p:nvSpPr>
        <p:spPr>
          <a:xfrm rot="10800000" flipV="1">
            <a:off x="50" y="6392422"/>
            <a:ext cx="12192002" cy="465578"/>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5" tIns="45645" rIns="91285" bIns="45645" rtlCol="0" anchor="ctr"/>
          <a:lstStyle/>
          <a:p>
            <a:pPr marL="0" marR="0" lvl="0" indent="0" algn="l" defTabSz="912597"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smtClean="0">
                <a:ln>
                  <a:noFill/>
                </a:ln>
                <a:solidFill>
                  <a:srgbClr val="FFFFFF"/>
                </a:solidFill>
                <a:effectLst/>
                <a:uLnTx/>
                <a:uFillTx/>
                <a:latin typeface="Segoe UI"/>
                <a:ea typeface="+mn-ea"/>
                <a:cs typeface="+mn-cs"/>
              </a:rPr>
              <a:t>   More Personal Computing</a:t>
            </a:r>
          </a:p>
        </p:txBody>
      </p:sp>
      <p:sp>
        <p:nvSpPr>
          <p:cNvPr id="2" name="Title 1"/>
          <p:cNvSpPr>
            <a:spLocks noGrp="1"/>
          </p:cNvSpPr>
          <p:nvPr>
            <p:ph type="title"/>
          </p:nvPr>
        </p:nvSpPr>
        <p:spPr>
          <a:xfrm>
            <a:off x="517379" y="388454"/>
            <a:ext cx="11153786" cy="553998"/>
          </a:xfrm>
          <a:prstGeom prst="rect">
            <a:avLst/>
          </a:prstGeom>
        </p:spPr>
        <p:txBody>
          <a:bodyPr lIns="0" tIns="46573" rIns="93140" bIns="46573"/>
          <a:lstStyle>
            <a:lvl1pPr>
              <a:defRPr lang="en-US" sz="4018" b="0" kern="1200" cap="none" spc="-100" baseline="0" dirty="0">
                <a:ln w="3175">
                  <a:noFill/>
                </a:ln>
                <a:solidFill>
                  <a:schemeClr val="accent4">
                    <a:lumMod val="50000"/>
                    <a:alpha val="99000"/>
                  </a:schemeClr>
                </a:solidFill>
                <a:effectLst/>
                <a:latin typeface="Segoe UI Light" panose="020B0502040204020203" pitchFamily="34" charset="0"/>
                <a:ea typeface="+mn-ea"/>
                <a:cs typeface="Segoe UI Light" panose="020B0502040204020203" pitchFamily="34" charset="0"/>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521393" y="1188720"/>
            <a:ext cx="11149441" cy="5029200"/>
          </a:xfrm>
          <a:prstGeom prst="rect">
            <a:avLst/>
          </a:prstGeom>
        </p:spPr>
        <p:txBody>
          <a:bodyPr lIns="0" tIns="46573" rIns="0" bIns="46573"/>
          <a:lstStyle>
            <a:lvl1pPr>
              <a:defRPr spc="0">
                <a:solidFill>
                  <a:schemeClr val="tx1">
                    <a:lumMod val="65000"/>
                    <a:lumOff val="35000"/>
                    <a:alpha val="99000"/>
                  </a:schemeClr>
                </a:solidFill>
                <a:latin typeface="+mn-lt"/>
              </a:defRPr>
            </a:lvl1pPr>
            <a:lvl2pPr>
              <a:defRPr>
                <a:solidFill>
                  <a:schemeClr val="tx1">
                    <a:lumMod val="65000"/>
                    <a:lumOff val="35000"/>
                    <a:alpha val="99000"/>
                  </a:schemeClr>
                </a:solidFill>
                <a:latin typeface="+mn-lt"/>
              </a:defRPr>
            </a:lvl2pPr>
            <a:lvl3pPr>
              <a:defRPr>
                <a:solidFill>
                  <a:schemeClr val="tx1">
                    <a:lumMod val="65000"/>
                    <a:lumOff val="35000"/>
                    <a:alpha val="99000"/>
                  </a:schemeClr>
                </a:solidFill>
                <a:latin typeface="+mn-lt"/>
              </a:defRPr>
            </a:lvl3pPr>
            <a:lvl4pPr>
              <a:defRPr>
                <a:solidFill>
                  <a:schemeClr val="tx1">
                    <a:lumMod val="65000"/>
                    <a:lumOff val="35000"/>
                    <a:alpha val="99000"/>
                  </a:schemeClr>
                </a:solidFill>
                <a:latin typeface="+mn-lt"/>
              </a:defRPr>
            </a:lvl4pPr>
            <a:lvl5pPr>
              <a:defRPr>
                <a:solidFill>
                  <a:schemeClr val="tx1">
                    <a:lumMod val="65000"/>
                    <a:lumOff val="35000"/>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p:cNvSpPr txBox="1"/>
          <p:nvPr userDrawn="1"/>
        </p:nvSpPr>
        <p:spPr>
          <a:xfrm>
            <a:off x="11861570" y="6557417"/>
            <a:ext cx="1021758" cy="135743"/>
          </a:xfrm>
          <a:prstGeom prst="rect">
            <a:avLst/>
          </a:prstGeom>
          <a:noFill/>
        </p:spPr>
        <p:txBody>
          <a:bodyPr wrap="square" lIns="0" tIns="0" rIns="0" bIns="0" rtlCol="0">
            <a:spAutoFit/>
          </a:bodyPr>
          <a:lstStyle/>
          <a:p>
            <a:pPr marL="0" marR="0" lvl="0" indent="0" algn="l" defTabSz="912597" rtl="0" eaLnBrk="1" fontAlgn="auto" latinLnBrk="0" hangingPunct="1">
              <a:lnSpc>
                <a:spcPct val="100000"/>
              </a:lnSpc>
              <a:spcBef>
                <a:spcPts val="0"/>
              </a:spcBef>
              <a:spcAft>
                <a:spcPts val="0"/>
              </a:spcAft>
              <a:buClrTx/>
              <a:buSzTx/>
              <a:buFontTx/>
              <a:buNone/>
              <a:tabLst/>
              <a:defRPr/>
            </a:pPr>
            <a:fld id="{D1FDF147-A34E-4605-92D6-A58348E56B3A}" type="slidenum">
              <a:rPr kumimoji="0" lang="en-US" sz="882" b="0" i="0" u="none" strike="noStrike" kern="1200" cap="none" spc="0" normalizeH="0" baseline="0" noProof="0">
                <a:ln>
                  <a:noFill/>
                </a:ln>
                <a:solidFill>
                  <a:srgbClr val="FFFFFF">
                    <a:alpha val="99000"/>
                  </a:srgbClr>
                </a:solidFill>
                <a:effectLst/>
                <a:uLnTx/>
                <a:uFillTx/>
                <a:latin typeface="Segoe UI"/>
                <a:ea typeface="+mn-ea"/>
                <a:cs typeface="+mn-cs"/>
              </a:rPr>
              <a:pPr marL="0" marR="0" lvl="0" indent="0" algn="l" defTabSz="91259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solidFill>
                <a:srgbClr val="FFFFFF">
                  <a:alpha val="99000"/>
                </a:srgbClr>
              </a:solidFill>
              <a:effectLst/>
              <a:uLnTx/>
              <a:uFillTx/>
              <a:latin typeface="Segoe UI"/>
              <a:ea typeface="+mn-ea"/>
              <a:cs typeface="+mn-cs"/>
            </a:endParaRPr>
          </a:p>
        </p:txBody>
      </p:sp>
      <p:sp>
        <p:nvSpPr>
          <p:cNvPr id="6" name="TextBox 5"/>
          <p:cNvSpPr txBox="1"/>
          <p:nvPr userDrawn="1"/>
        </p:nvSpPr>
        <p:spPr>
          <a:xfrm>
            <a:off x="10324948" y="6541109"/>
            <a:ext cx="1386598"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1684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CONFIDENTIAL">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Title 1"/>
          <p:cNvSpPr txBox="1">
            <a:spLocks/>
          </p:cNvSpPr>
          <p:nvPr userDrawn="1"/>
        </p:nvSpPr>
        <p:spPr>
          <a:xfrm>
            <a:off x="3677648" y="3278205"/>
            <a:ext cx="4836783" cy="777240"/>
          </a:xfrm>
          <a:prstGeom prst="rect">
            <a:avLst/>
          </a:prstGeom>
          <a:ln w="19050">
            <a:noFill/>
          </a:ln>
        </p:spPr>
        <p:txBody>
          <a:bodyPr lIns="91285" tIns="73028" rIns="91285" bIns="45645" anchor="ctr"/>
          <a:lstStyle>
            <a:lvl1pPr algn="ctr" defTabSz="914211" rtl="0" eaLnBrk="1" latinLnBrk="0" hangingPunct="1">
              <a:lnSpc>
                <a:spcPct val="90000"/>
              </a:lnSpc>
              <a:spcBef>
                <a:spcPct val="0"/>
              </a:spcBef>
              <a:buNone/>
              <a:defRPr lang="en-US" sz="4800" b="1" kern="0" cap="none" spc="100" baseline="0">
                <a:ln w="3175">
                  <a:noFill/>
                </a:ln>
                <a:solidFill>
                  <a:schemeClr val="bg1">
                    <a:alpha val="99000"/>
                  </a:schemeClr>
                </a:solidFill>
                <a:effectLst/>
                <a:latin typeface="+mj-lt"/>
                <a:ea typeface="+mn-ea"/>
                <a:cs typeface="Arial" charset="0"/>
              </a:defRPr>
            </a:lvl1pPr>
          </a:lstStyle>
          <a:p>
            <a:pPr marL="0" marR="0" lvl="0" indent="0" algn="ctr" defTabSz="914211" rtl="0" eaLnBrk="1" fontAlgn="auto" latinLnBrk="0" hangingPunct="1">
              <a:lnSpc>
                <a:spcPct val="90000"/>
              </a:lnSpc>
              <a:spcBef>
                <a:spcPct val="0"/>
              </a:spcBef>
              <a:spcAft>
                <a:spcPts val="0"/>
              </a:spcAft>
              <a:buClrTx/>
              <a:buSzTx/>
              <a:buFontTx/>
              <a:buNone/>
              <a:tabLst/>
              <a:defRPr/>
            </a:pPr>
            <a:r>
              <a:rPr kumimoji="0" lang="en-US" sz="4704" b="1" i="0" u="none" strike="noStrike" kern="0" cap="none" spc="100" normalizeH="0" baseline="0" noProof="0" dirty="0" smtClean="0">
                <a:ln w="3175">
                  <a:noFill/>
                </a:ln>
                <a:solidFill>
                  <a:prstClr val="white">
                    <a:lumMod val="75000"/>
                    <a:alpha val="99000"/>
                  </a:prstClr>
                </a:solidFill>
                <a:effectLst/>
                <a:uLnTx/>
                <a:uFillTx/>
                <a:latin typeface="Segoe UI Light"/>
                <a:ea typeface="+mn-ea"/>
                <a:cs typeface="Arial" charset="0"/>
              </a:rPr>
              <a:t>confidential</a:t>
            </a:r>
            <a:endParaRPr kumimoji="0" lang="en-US" sz="4704" b="1" i="0" u="none" strike="noStrike" kern="0" cap="none" spc="100" normalizeH="0" baseline="0" noProof="0" dirty="0">
              <a:ln w="3175">
                <a:noFill/>
              </a:ln>
              <a:solidFill>
                <a:prstClr val="white">
                  <a:lumMod val="75000"/>
                  <a:alpha val="99000"/>
                </a:prstClr>
              </a:solidFill>
              <a:effectLst/>
              <a:uLnTx/>
              <a:uFillTx/>
              <a:latin typeface="Segoe UI Light"/>
              <a:ea typeface="+mn-ea"/>
              <a:cs typeface="Arial" charset="0"/>
            </a:endParaRPr>
          </a:p>
        </p:txBody>
      </p:sp>
    </p:spTree>
    <p:extLst>
      <p:ext uri="{BB962C8B-B14F-4D97-AF65-F5344CB8AC3E}">
        <p14:creationId xmlns:p14="http://schemas.microsoft.com/office/powerpoint/2010/main" val="365111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Title_Only_White">
    <p:spTree>
      <p:nvGrpSpPr>
        <p:cNvPr id="1" name=""/>
        <p:cNvGrpSpPr/>
        <p:nvPr/>
      </p:nvGrpSpPr>
      <p:grpSpPr>
        <a:xfrm>
          <a:off x="0" y="0"/>
          <a:ext cx="0" cy="0"/>
          <a:chOff x="0" y="0"/>
          <a:chExt cx="0" cy="0"/>
        </a:xfrm>
      </p:grpSpPr>
      <p:sp>
        <p:nvSpPr>
          <p:cNvPr id="2" name="Title 1"/>
          <p:cNvSpPr>
            <a:spLocks noGrp="1"/>
          </p:cNvSpPr>
          <p:nvPr>
            <p:ph type="title"/>
          </p:nvPr>
        </p:nvSpPr>
        <p:spPr>
          <a:xfrm>
            <a:off x="517379" y="388454"/>
            <a:ext cx="11153786" cy="553998"/>
          </a:xfrm>
          <a:prstGeom prst="rect">
            <a:avLst/>
          </a:prstGeom>
        </p:spPr>
        <p:txBody>
          <a:bodyPr lIns="0" tIns="46573" rIns="93140" bIns="46573"/>
          <a:lstStyle>
            <a:lvl1pPr>
              <a:defRPr lang="en-US" sz="4018" b="0" kern="1200" cap="none" spc="-100" baseline="0" dirty="0">
                <a:ln w="3175">
                  <a:noFill/>
                </a:ln>
                <a:solidFill>
                  <a:srgbClr val="4D2C8D"/>
                </a:solidFill>
                <a:effectLst/>
                <a:latin typeface="Segoe UI Semilight" panose="020B0402040204020203" pitchFamily="34" charset="0"/>
                <a:ea typeface="+mn-ea"/>
                <a:cs typeface="Segoe UI Semilight" panose="020B0402040204020203" pitchFamily="34" charset="0"/>
              </a:defRPr>
            </a:lvl1pPr>
          </a:lstStyle>
          <a:p>
            <a:r>
              <a:rPr lang="en-US" dirty="0" smtClean="0"/>
              <a:t>Click to edit Master title style</a:t>
            </a:r>
            <a:endParaRPr lang="en-US" dirty="0"/>
          </a:p>
        </p:txBody>
      </p:sp>
      <p:sp>
        <p:nvSpPr>
          <p:cNvPr id="10" name="TextBox 9"/>
          <p:cNvSpPr txBox="1"/>
          <p:nvPr userDrawn="1"/>
        </p:nvSpPr>
        <p:spPr>
          <a:xfrm>
            <a:off x="11861570" y="6557417"/>
            <a:ext cx="1021758" cy="135743"/>
          </a:xfrm>
          <a:prstGeom prst="rect">
            <a:avLst/>
          </a:prstGeom>
          <a:noFill/>
        </p:spPr>
        <p:txBody>
          <a:bodyPr wrap="square" lIns="0" tIns="0" rIns="0" bIns="0" rtlCol="0">
            <a:spAutoFit/>
          </a:bodyPr>
          <a:lstStyle/>
          <a:p>
            <a:pPr marL="0" marR="0" lvl="0" indent="0" algn="l" defTabSz="912597" rtl="0" eaLnBrk="1" fontAlgn="auto" latinLnBrk="0" hangingPunct="1">
              <a:lnSpc>
                <a:spcPct val="100000"/>
              </a:lnSpc>
              <a:spcBef>
                <a:spcPts val="0"/>
              </a:spcBef>
              <a:spcAft>
                <a:spcPts val="0"/>
              </a:spcAft>
              <a:buClrTx/>
              <a:buSzTx/>
              <a:buFontTx/>
              <a:buNone/>
              <a:tabLst/>
              <a:defRPr/>
            </a:pPr>
            <a:fld id="{D1FDF147-A34E-4605-92D6-A58348E56B3A}" type="slidenum">
              <a:rPr kumimoji="0" lang="en-US" sz="882" b="0" i="0" u="none" strike="noStrike" kern="1200" cap="none" spc="0" normalizeH="0" baseline="0" noProof="0">
                <a:ln>
                  <a:noFill/>
                </a:ln>
                <a:solidFill>
                  <a:srgbClr val="FFFFFF">
                    <a:alpha val="99000"/>
                  </a:srgbClr>
                </a:solidFill>
                <a:effectLst/>
                <a:uLnTx/>
                <a:uFillTx/>
                <a:latin typeface="Segoe UI"/>
                <a:ea typeface="+mn-ea"/>
                <a:cs typeface="+mn-cs"/>
              </a:rPr>
              <a:pPr marL="0" marR="0" lvl="0" indent="0" algn="l" defTabSz="91259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solidFill>
                <a:srgbClr val="FFFFFF">
                  <a:alpha val="99000"/>
                </a:srgbClr>
              </a:solidFill>
              <a:effectLst/>
              <a:uLnTx/>
              <a:uFillTx/>
              <a:latin typeface="Segoe UI"/>
              <a:ea typeface="+mn-ea"/>
              <a:cs typeface="+mn-cs"/>
            </a:endParaRPr>
          </a:p>
        </p:txBody>
      </p:sp>
      <p:sp>
        <p:nvSpPr>
          <p:cNvPr id="6" name="Rectangle 5"/>
          <p:cNvSpPr/>
          <p:nvPr userDrawn="1"/>
        </p:nvSpPr>
        <p:spPr>
          <a:xfrm rot="10800000" flipV="1">
            <a:off x="50" y="6392422"/>
            <a:ext cx="12192002" cy="465578"/>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5" tIns="45645" rIns="91285" bIns="45645" rtlCol="0" anchor="ctr"/>
          <a:lstStyle/>
          <a:p>
            <a:pPr marL="0" marR="0" lvl="0" indent="0" algn="l" defTabSz="912597"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smtClean="0">
                <a:ln>
                  <a:noFill/>
                </a:ln>
                <a:solidFill>
                  <a:srgbClr val="FFFFFF"/>
                </a:solidFill>
                <a:effectLst/>
                <a:uLnTx/>
                <a:uFillTx/>
                <a:latin typeface="Segoe UI"/>
                <a:ea typeface="+mn-ea"/>
                <a:cs typeface="+mn-cs"/>
              </a:rPr>
              <a:t>   More Personal Computing</a:t>
            </a: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TextBox 4"/>
          <p:cNvSpPr txBox="1"/>
          <p:nvPr userDrawn="1"/>
        </p:nvSpPr>
        <p:spPr>
          <a:xfrm>
            <a:off x="10324948" y="6541109"/>
            <a:ext cx="1386598"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107545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88152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Rectangle 6"/>
          <p:cNvSpPr/>
          <p:nvPr userDrawn="1"/>
        </p:nvSpPr>
        <p:spPr>
          <a:xfrm>
            <a:off x="0" y="0"/>
            <a:ext cx="12192000" cy="738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Segoe UI"/>
              <a:ea typeface="+mn-ea"/>
              <a:cs typeface="+mn-cs"/>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08" b="18519"/>
          <a:stretch/>
        </p:blipFill>
        <p:spPr>
          <a:xfrm>
            <a:off x="10159013" y="12957"/>
            <a:ext cx="2032987" cy="725599"/>
          </a:xfrm>
          <a:prstGeom prst="rect">
            <a:avLst/>
          </a:prstGeom>
        </p:spPr>
      </p:pic>
      <p:sp>
        <p:nvSpPr>
          <p:cNvPr id="8" name="Rectangle 7"/>
          <p:cNvSpPr/>
          <p:nvPr userDrawn="1"/>
        </p:nvSpPr>
        <p:spPr>
          <a:xfrm>
            <a:off x="1" y="0"/>
            <a:ext cx="12180276" cy="738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black"/>
              </a:solidFill>
              <a:effectLst/>
              <a:uLnTx/>
              <a:uFillTx/>
              <a:latin typeface="Segoe UI"/>
              <a:ea typeface="+mn-ea"/>
              <a:cs typeface="+mn-cs"/>
            </a:endParaRPr>
          </a:p>
        </p:txBody>
      </p:sp>
      <p:sp>
        <p:nvSpPr>
          <p:cNvPr id="11" name="Content Placeholder 2"/>
          <p:cNvSpPr>
            <a:spLocks noGrp="1"/>
          </p:cNvSpPr>
          <p:nvPr>
            <p:ph idx="1"/>
          </p:nvPr>
        </p:nvSpPr>
        <p:spPr>
          <a:xfrm>
            <a:off x="510441" y="1083077"/>
            <a:ext cx="11208083" cy="5038324"/>
          </a:xfrm>
          <a:prstGeom prst="rect">
            <a:avLst/>
          </a:prstGeom>
        </p:spPr>
        <p:txBody>
          <a:bodyPr/>
          <a:lstStyle>
            <a:lvl1pPr>
              <a:defRPr sz="2400">
                <a:solidFill>
                  <a:schemeClr val="tx1"/>
                </a:solidFill>
                <a:latin typeface="Segoe UI" panose="020B0502040204020203" pitchFamily="34" charset="0"/>
                <a:cs typeface="Segoe UI" panose="020B0502040204020203" pitchFamily="34" charset="0"/>
              </a:defRPr>
            </a:lvl1pPr>
            <a:lvl2pPr>
              <a:defRPr sz="2400">
                <a:solidFill>
                  <a:schemeClr val="tx1"/>
                </a:solidFill>
                <a:latin typeface="Segoe UI" panose="020B0502040204020203" pitchFamily="34" charset="0"/>
                <a:cs typeface="Segoe UI" panose="020B0502040204020203" pitchFamily="34" charset="0"/>
              </a:defRPr>
            </a:lvl2pPr>
            <a:lvl3pPr>
              <a:defRPr sz="2400">
                <a:solidFill>
                  <a:schemeClr val="tx1"/>
                </a:solidFill>
                <a:latin typeface="Segoe UI" panose="020B0502040204020203" pitchFamily="34" charset="0"/>
                <a:cs typeface="Segoe UI" panose="020B0502040204020203" pitchFamily="34" charset="0"/>
              </a:defRPr>
            </a:lvl3pPr>
            <a:lvl4pPr>
              <a:defRPr sz="2400">
                <a:solidFill>
                  <a:schemeClr val="tx1"/>
                </a:solidFill>
                <a:latin typeface="Segoe UI" panose="020B0502040204020203" pitchFamily="34" charset="0"/>
                <a:cs typeface="Segoe UI" panose="020B0502040204020203" pitchFamily="34" charset="0"/>
              </a:defRPr>
            </a:lvl4pPr>
            <a:lvl5pPr>
              <a:defRPr sz="24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510441" y="158965"/>
            <a:ext cx="11208083" cy="398737"/>
          </a:xfrm>
          <a:prstGeom prst="rect">
            <a:avLst/>
          </a:prstGeom>
        </p:spPr>
        <p:txBody>
          <a:bodyPr/>
          <a:lstStyle>
            <a:lvl1pPr marL="0" indent="0">
              <a:buFont typeface="Wingdings" panose="05000000000000000000" pitchFamily="2" charset="2"/>
              <a:buNone/>
              <a:defRPr sz="2400" b="0" spc="0">
                <a:solidFill>
                  <a:schemeClr val="bg1"/>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034523"/>
      </p:ext>
    </p:extLst>
  </p:cSld>
  <p:clrMapOvr>
    <a:masterClrMapping/>
  </p:clrMapOvr>
  <p:timing>
    <p:tnLst>
      <p:par>
        <p:cTn id="1" dur="indefinite" restart="never" nodeType="tmRoot"/>
      </p:par>
    </p:tnLst>
  </p:timing>
  <p:hf hdr="0"/>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278671925"/>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976438145"/>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94996970"/>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89050915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390339393"/>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pic>
        <p:nvPicPr>
          <p:cNvPr id="9" name="Picture 8" descr="shou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smtClean="0">
                <a:ln>
                  <a:noFill/>
                </a:ln>
                <a:solidFill>
                  <a:prstClr val="black"/>
                </a:solidFill>
                <a:effectLst/>
                <a:uLnTx/>
                <a:uFillTx/>
                <a:latin typeface="Segoe UI"/>
                <a:ea typeface="+mn-ea"/>
                <a:cs typeface="+mn-cs"/>
              </a:rPr>
              <a:t>WWW.DESIGNERSPARADISE.COM</a:t>
            </a:r>
            <a:endParaRPr kumimoji="0" lang="en-JM" sz="1800" b="0" i="0" u="none" strike="noStrike" kern="1200" cap="none" spc="0" normalizeH="0" baseline="0" noProof="0">
              <a:ln>
                <a:noFill/>
              </a:ln>
              <a:solidFill>
                <a:prstClr val="black"/>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Bebas Neue Bold" panose="020B0606020202050201"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7B18ED-D931-45F4-8873-1BEDAB4DC03E}" type="slidenum">
              <a:rPr kumimoji="0" lang="en-JM" sz="1800" b="0" i="0" u="none" strike="noStrike" kern="1200" cap="none" spc="0" normalizeH="0" baseline="0" noProof="0" smtClean="0">
                <a:ln>
                  <a:noFill/>
                </a:ln>
                <a:solidFill>
                  <a:prstClr val="black"/>
                </a:solidFill>
                <a:effectLst/>
                <a:uLnTx/>
                <a:uFillTx/>
                <a:latin typeface="Bebas Neue Bold" panose="020B0606020202050201"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JM" sz="1800" b="0" i="0" u="none" strike="noStrike" kern="1200" cap="none" spc="0" normalizeH="0" baseline="0" noProof="0" dirty="0">
              <a:ln>
                <a:noFill/>
              </a:ln>
              <a:solidFill>
                <a:prstClr val="black"/>
              </a:solidFill>
              <a:effectLst/>
              <a:uLnTx/>
              <a:uFillTx/>
              <a:latin typeface="Bebas Neue Bold" panose="020B0606020202050201" pitchFamily="34" charset="0"/>
              <a:ea typeface="+mn-ea"/>
              <a:cs typeface="+mn-cs"/>
            </a:endParaRPr>
          </a:p>
        </p:txBody>
      </p:sp>
      <p:sp>
        <p:nvSpPr>
          <p:cNvPr id="8" name="Picture Placeholder 11"/>
          <p:cNvSpPr>
            <a:spLocks noGrp="1"/>
          </p:cNvSpPr>
          <p:nvPr>
            <p:ph type="pic" sz="quarter" idx="14"/>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4223037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7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293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9240" y="205488"/>
            <a:ext cx="11653523" cy="98213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69240" y="1187620"/>
            <a:ext cx="11653523" cy="5379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81BA2D81-F1DC-4CC6-BEA8-BE1B595DEFCE}" type="datetimeFigureOut">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10/15/2015</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95702135-A8E6-45F9-B216-0570D35274AF}" type="slidenum">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77009102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2_Title Only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69239" y="205487"/>
            <a:ext cx="11653523" cy="982133"/>
          </a:xfrm>
          <a:prstGeom prst="rect">
            <a:avLst/>
          </a:prstGeom>
        </p:spPr>
        <p:txBody>
          <a:bodyPr/>
          <a:lstStyle/>
          <a:p>
            <a:r>
              <a:rPr lang="en-US" dirty="0" smtClean="0"/>
              <a:t>Click to edit title</a:t>
            </a:r>
            <a:endParaRPr lang="en-US" dirty="0"/>
          </a:p>
        </p:txBody>
      </p:sp>
      <p:pic>
        <p:nvPicPr>
          <p:cNvPr id="3" name="Picture 2"/>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418498150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19835" y="3110357"/>
            <a:ext cx="2952332" cy="630936"/>
          </a:xfrm>
          <a:prstGeom prst="rect">
            <a:avLst/>
          </a:prstGeom>
        </p:spPr>
      </p:pic>
      <p:sp>
        <p:nvSpPr>
          <p:cNvPr id="5" name="Text Box 3"/>
          <p:cNvSpPr txBox="1">
            <a:spLocks noChangeArrowheads="1"/>
          </p:cNvSpPr>
          <p:nvPr userDrawn="1"/>
        </p:nvSpPr>
        <p:spPr bwMode="blackWhite">
          <a:xfrm>
            <a:off x="562121" y="5830320"/>
            <a:ext cx="11067756" cy="851469"/>
          </a:xfrm>
          <a:prstGeom prst="rect">
            <a:avLst/>
          </a:prstGeom>
          <a:noFill/>
          <a:ln w="12700">
            <a:noFill/>
            <a:miter lim="800000"/>
            <a:headEnd type="none" w="sm" len="sm"/>
            <a:tailEnd type="none" w="sm" len="sm"/>
          </a:ln>
          <a:effectLst/>
        </p:spPr>
        <p:txBody>
          <a:bodyPr vert="horz" wrap="square" lIns="91393" tIns="45697" rIns="91393" bIns="45697" numCol="1" anchor="t" anchorCtr="0" compatLnSpc="1">
            <a:prstTxWarp prst="textNoShape">
              <a:avLst/>
            </a:prstTxWarp>
            <a:spAutoFit/>
          </a:bodyPr>
          <a:lstStyle/>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2015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t>
            </a:r>
            <a:endPar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endParaRP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information herein is for informational purposes only and represents the current view of Microsoft Corporation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as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of the date of this presentation.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Because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must respond to changing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
            </a:r>
            <a:b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b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market conditions</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it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should not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 interpreted to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be a commitment on the part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of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and Microsoft cannot guarantee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accuracy of any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information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provided after the date of this presentation.  </a:t>
            </a: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Microsoft makes no warranties, express, implied or statutory, as to the information in this presentation.</a:t>
            </a:r>
            <a:endPar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endParaRPr>
          </a:p>
        </p:txBody>
      </p:sp>
    </p:spTree>
    <p:extLst>
      <p:ext uri="{BB962C8B-B14F-4D97-AF65-F5344CB8AC3E}">
        <p14:creationId xmlns:p14="http://schemas.microsoft.com/office/powerpoint/2010/main" val="166184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Section Title - Cool Grey">
    <p:spTree>
      <p:nvGrpSpPr>
        <p:cNvPr id="1" name=""/>
        <p:cNvGrpSpPr/>
        <p:nvPr/>
      </p:nvGrpSpPr>
      <p:grpSpPr>
        <a:xfrm>
          <a:off x="0" y="0"/>
          <a:ext cx="0" cy="0"/>
          <a:chOff x="0" y="0"/>
          <a:chExt cx="0" cy="0"/>
        </a:xfrm>
      </p:grpSpPr>
      <p:sp>
        <p:nvSpPr>
          <p:cNvPr id="3" name="Title"/>
          <p:cNvSpPr>
            <a:spLocks noGrp="1"/>
          </p:cNvSpPr>
          <p:nvPr>
            <p:ph type="body" sz="quarter" idx="10" hasCustomPrompt="1"/>
          </p:nvPr>
        </p:nvSpPr>
        <p:spPr>
          <a:xfrm>
            <a:off x="3604257" y="2933630"/>
            <a:ext cx="4991420" cy="935641"/>
          </a:xfrm>
          <a:prstGeom prst="rect">
            <a:avLst/>
          </a:prstGeom>
        </p:spPr>
        <p:txBody>
          <a:bodyPr>
            <a:spAutoFit/>
          </a:bodyPr>
          <a:lstStyle>
            <a:lvl1pPr marL="0" indent="0" algn="ctr">
              <a:buNone/>
              <a:defRPr lang="en-US" sz="5867" kern="1200" spc="-200" dirty="0">
                <a:solidFill>
                  <a:srgbClr val="FFF1D1"/>
                </a:solidFill>
                <a:latin typeface="Oblik Serif Bold" pitchFamily="50" charset="0"/>
                <a:ea typeface="+mj-ea"/>
                <a:cs typeface="+mj-cs"/>
              </a:defRPr>
            </a:lvl1pPr>
          </a:lstStyle>
          <a:p>
            <a:pPr lvl="0"/>
            <a:r>
              <a:rPr lang="en-US" dirty="0" smtClean="0"/>
              <a:t>Section Title</a:t>
            </a:r>
            <a:endParaRPr lang="en-US" dirty="0"/>
          </a:p>
        </p:txBody>
      </p:sp>
    </p:spTree>
    <p:extLst>
      <p:ext uri="{BB962C8B-B14F-4D97-AF65-F5344CB8AC3E}">
        <p14:creationId xmlns:p14="http://schemas.microsoft.com/office/powerpoint/2010/main" val="7760472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orient="horz" pos="1716">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mp; bulleted text (purpl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5" name="Text Placeholder 3"/>
          <p:cNvSpPr>
            <a:spLocks noGrp="1"/>
          </p:cNvSpPr>
          <p:nvPr>
            <p:ph type="body" sz="quarter" idx="10"/>
          </p:nvPr>
        </p:nvSpPr>
        <p:spPr>
          <a:xfrm>
            <a:off x="269239" y="1288191"/>
            <a:ext cx="11653523" cy="1961500"/>
          </a:xfrm>
          <a:prstGeom prst="rect">
            <a:avLst/>
          </a:prstGeom>
        </p:spPr>
        <p:txBody>
          <a:bodyPr lIns="155448">
            <a:spAutoFit/>
          </a:bodyPr>
          <a:lstStyle>
            <a:lvl1pPr>
              <a:defRPr>
                <a:solidFill>
                  <a:schemeClr val="tx1">
                    <a:alpha val="99000"/>
                  </a:schemeClr>
                </a:solidFill>
              </a:defRPr>
            </a:lvl1pPr>
            <a:lvl2pPr>
              <a:defRPr>
                <a:solidFill>
                  <a:schemeClr val="tx1">
                    <a:alpha val="99000"/>
                  </a:schemeClr>
                </a:solidFill>
              </a:defRPr>
            </a:lvl2pPr>
            <a:lvl3pPr>
              <a:defRPr>
                <a:solidFill>
                  <a:schemeClr val="tx1">
                    <a:alpha val="99000"/>
                  </a:schemeClr>
                </a:solidFill>
              </a:defRPr>
            </a:lvl3pPr>
            <a:lvl4pPr>
              <a:defRPr>
                <a:solidFill>
                  <a:schemeClr val="tx1">
                    <a:alpha val="99000"/>
                  </a:schemeClr>
                </a:solidFill>
              </a:defRPr>
            </a:lvl4pPr>
            <a:lvl5pPr>
              <a:defRPr>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10"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136253602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Blank (purpl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8"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9"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1531971725"/>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Xbox Title">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6752"/>
            <a:ext cx="12192000" cy="68580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6597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Content_White">
    <p:spTree>
      <p:nvGrpSpPr>
        <p:cNvPr id="1" name=""/>
        <p:cNvGrpSpPr/>
        <p:nvPr/>
      </p:nvGrpSpPr>
      <p:grpSpPr>
        <a:xfrm>
          <a:off x="0" y="0"/>
          <a:ext cx="0" cy="0"/>
          <a:chOff x="0" y="0"/>
          <a:chExt cx="0" cy="0"/>
        </a:xfrm>
      </p:grpSpPr>
      <p:sp>
        <p:nvSpPr>
          <p:cNvPr id="7" name="Rectangle 6"/>
          <p:cNvSpPr/>
          <p:nvPr userDrawn="1"/>
        </p:nvSpPr>
        <p:spPr>
          <a:xfrm rot="10800000" flipV="1">
            <a:off x="50" y="6392422"/>
            <a:ext cx="12192002" cy="465578"/>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5" tIns="45645" rIns="91285" bIns="45645" rtlCol="0" anchor="ctr"/>
          <a:lstStyle/>
          <a:p>
            <a:pPr marL="0" marR="0" lvl="0" indent="0" algn="l" defTabSz="912597"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smtClean="0">
                <a:ln>
                  <a:noFill/>
                </a:ln>
                <a:solidFill>
                  <a:srgbClr val="FFFFFF"/>
                </a:solidFill>
                <a:effectLst/>
                <a:uLnTx/>
                <a:uFillTx/>
                <a:latin typeface="Segoe UI"/>
                <a:ea typeface="+mn-ea"/>
                <a:cs typeface="+mn-cs"/>
              </a:rPr>
              <a:t>   More Personal Computing</a:t>
            </a:r>
          </a:p>
        </p:txBody>
      </p:sp>
      <p:sp>
        <p:nvSpPr>
          <p:cNvPr id="2" name="Title 1"/>
          <p:cNvSpPr>
            <a:spLocks noGrp="1"/>
          </p:cNvSpPr>
          <p:nvPr>
            <p:ph type="title"/>
          </p:nvPr>
        </p:nvSpPr>
        <p:spPr>
          <a:xfrm>
            <a:off x="517379" y="388454"/>
            <a:ext cx="11153786" cy="553998"/>
          </a:xfrm>
          <a:prstGeom prst="rect">
            <a:avLst/>
          </a:prstGeom>
        </p:spPr>
        <p:txBody>
          <a:bodyPr lIns="0" tIns="46573" rIns="93140" bIns="46573"/>
          <a:lstStyle>
            <a:lvl1pPr>
              <a:defRPr lang="en-US" sz="4018" b="0" kern="1200" cap="none" spc="-100" baseline="0" dirty="0">
                <a:ln w="3175">
                  <a:noFill/>
                </a:ln>
                <a:solidFill>
                  <a:schemeClr val="accent4">
                    <a:lumMod val="50000"/>
                    <a:alpha val="99000"/>
                  </a:schemeClr>
                </a:solidFill>
                <a:effectLst/>
                <a:latin typeface="Segoe UI Light" panose="020B0502040204020203" pitchFamily="34" charset="0"/>
                <a:ea typeface="+mn-ea"/>
                <a:cs typeface="Segoe UI Light" panose="020B0502040204020203" pitchFamily="34" charset="0"/>
              </a:defRPr>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521393" y="1188720"/>
            <a:ext cx="11149441" cy="5029200"/>
          </a:xfrm>
          <a:prstGeom prst="rect">
            <a:avLst/>
          </a:prstGeom>
        </p:spPr>
        <p:txBody>
          <a:bodyPr lIns="0" tIns="46573" rIns="0" bIns="46573"/>
          <a:lstStyle>
            <a:lvl1pPr>
              <a:defRPr spc="0">
                <a:solidFill>
                  <a:schemeClr val="tx1">
                    <a:lumMod val="65000"/>
                    <a:lumOff val="35000"/>
                    <a:alpha val="99000"/>
                  </a:schemeClr>
                </a:solidFill>
                <a:latin typeface="+mn-lt"/>
              </a:defRPr>
            </a:lvl1pPr>
            <a:lvl2pPr>
              <a:defRPr>
                <a:solidFill>
                  <a:schemeClr val="tx1">
                    <a:lumMod val="65000"/>
                    <a:lumOff val="35000"/>
                    <a:alpha val="99000"/>
                  </a:schemeClr>
                </a:solidFill>
                <a:latin typeface="+mn-lt"/>
              </a:defRPr>
            </a:lvl2pPr>
            <a:lvl3pPr>
              <a:defRPr>
                <a:solidFill>
                  <a:schemeClr val="tx1">
                    <a:lumMod val="65000"/>
                    <a:lumOff val="35000"/>
                    <a:alpha val="99000"/>
                  </a:schemeClr>
                </a:solidFill>
                <a:latin typeface="+mn-lt"/>
              </a:defRPr>
            </a:lvl3pPr>
            <a:lvl4pPr>
              <a:defRPr>
                <a:solidFill>
                  <a:schemeClr val="tx1">
                    <a:lumMod val="65000"/>
                    <a:lumOff val="35000"/>
                    <a:alpha val="99000"/>
                  </a:schemeClr>
                </a:solidFill>
                <a:latin typeface="+mn-lt"/>
              </a:defRPr>
            </a:lvl4pPr>
            <a:lvl5pPr>
              <a:defRPr>
                <a:solidFill>
                  <a:schemeClr val="tx1">
                    <a:lumMod val="65000"/>
                    <a:lumOff val="35000"/>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Box 11"/>
          <p:cNvSpPr txBox="1"/>
          <p:nvPr userDrawn="1"/>
        </p:nvSpPr>
        <p:spPr>
          <a:xfrm>
            <a:off x="11861570" y="6557417"/>
            <a:ext cx="1021758" cy="135743"/>
          </a:xfrm>
          <a:prstGeom prst="rect">
            <a:avLst/>
          </a:prstGeom>
          <a:noFill/>
        </p:spPr>
        <p:txBody>
          <a:bodyPr wrap="square" lIns="0" tIns="0" rIns="0" bIns="0" rtlCol="0">
            <a:spAutoFit/>
          </a:bodyPr>
          <a:lstStyle/>
          <a:p>
            <a:pPr marL="0" marR="0" lvl="0" indent="0" algn="l" defTabSz="912597" rtl="0" eaLnBrk="1" fontAlgn="auto" latinLnBrk="0" hangingPunct="1">
              <a:lnSpc>
                <a:spcPct val="100000"/>
              </a:lnSpc>
              <a:spcBef>
                <a:spcPts val="0"/>
              </a:spcBef>
              <a:spcAft>
                <a:spcPts val="0"/>
              </a:spcAft>
              <a:buClrTx/>
              <a:buSzTx/>
              <a:buFontTx/>
              <a:buNone/>
              <a:tabLst/>
              <a:defRPr/>
            </a:pPr>
            <a:fld id="{D1FDF147-A34E-4605-92D6-A58348E56B3A}" type="slidenum">
              <a:rPr kumimoji="0" lang="en-US" sz="882" b="0" i="0" u="none" strike="noStrike" kern="1200" cap="none" spc="0" normalizeH="0" baseline="0" noProof="0">
                <a:ln>
                  <a:noFill/>
                </a:ln>
                <a:solidFill>
                  <a:srgbClr val="FFFFFF">
                    <a:alpha val="99000"/>
                  </a:srgbClr>
                </a:solidFill>
                <a:effectLst/>
                <a:uLnTx/>
                <a:uFillTx/>
                <a:latin typeface="Segoe UI"/>
                <a:ea typeface="+mn-ea"/>
                <a:cs typeface="+mn-cs"/>
              </a:rPr>
              <a:pPr marL="0" marR="0" lvl="0" indent="0" algn="l" defTabSz="91259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solidFill>
                <a:srgbClr val="FFFFFF">
                  <a:alpha val="99000"/>
                </a:srgbClr>
              </a:solidFill>
              <a:effectLst/>
              <a:uLnTx/>
              <a:uFillTx/>
              <a:latin typeface="Segoe UI"/>
              <a:ea typeface="+mn-ea"/>
              <a:cs typeface="+mn-cs"/>
            </a:endParaRPr>
          </a:p>
        </p:txBody>
      </p:sp>
      <p:sp>
        <p:nvSpPr>
          <p:cNvPr id="6" name="TextBox 5"/>
          <p:cNvSpPr txBox="1"/>
          <p:nvPr userDrawn="1"/>
        </p:nvSpPr>
        <p:spPr>
          <a:xfrm>
            <a:off x="10324948" y="6541109"/>
            <a:ext cx="1386598"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294780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CONFIDENTIAL">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Title 1"/>
          <p:cNvSpPr txBox="1">
            <a:spLocks/>
          </p:cNvSpPr>
          <p:nvPr userDrawn="1"/>
        </p:nvSpPr>
        <p:spPr>
          <a:xfrm>
            <a:off x="3677648" y="3278205"/>
            <a:ext cx="4836783" cy="777240"/>
          </a:xfrm>
          <a:prstGeom prst="rect">
            <a:avLst/>
          </a:prstGeom>
          <a:ln w="19050">
            <a:noFill/>
          </a:ln>
        </p:spPr>
        <p:txBody>
          <a:bodyPr lIns="91285" tIns="73028" rIns="91285" bIns="45645" anchor="ctr"/>
          <a:lstStyle>
            <a:lvl1pPr algn="ctr" defTabSz="914211" rtl="0" eaLnBrk="1" latinLnBrk="0" hangingPunct="1">
              <a:lnSpc>
                <a:spcPct val="90000"/>
              </a:lnSpc>
              <a:spcBef>
                <a:spcPct val="0"/>
              </a:spcBef>
              <a:buNone/>
              <a:defRPr lang="en-US" sz="4800" b="1" kern="0" cap="none" spc="100" baseline="0">
                <a:ln w="3175">
                  <a:noFill/>
                </a:ln>
                <a:solidFill>
                  <a:schemeClr val="bg1">
                    <a:alpha val="99000"/>
                  </a:schemeClr>
                </a:solidFill>
                <a:effectLst/>
                <a:latin typeface="+mj-lt"/>
                <a:ea typeface="+mn-ea"/>
                <a:cs typeface="Arial" charset="0"/>
              </a:defRPr>
            </a:lvl1pPr>
          </a:lstStyle>
          <a:p>
            <a:pPr marL="0" marR="0" lvl="0" indent="0" algn="ctr" defTabSz="914211" rtl="0" eaLnBrk="1" fontAlgn="auto" latinLnBrk="0" hangingPunct="1">
              <a:lnSpc>
                <a:spcPct val="90000"/>
              </a:lnSpc>
              <a:spcBef>
                <a:spcPct val="0"/>
              </a:spcBef>
              <a:spcAft>
                <a:spcPts val="0"/>
              </a:spcAft>
              <a:buClrTx/>
              <a:buSzTx/>
              <a:buFontTx/>
              <a:buNone/>
              <a:tabLst/>
              <a:defRPr/>
            </a:pPr>
            <a:r>
              <a:rPr kumimoji="0" lang="en-US" sz="4704" b="1" i="0" u="none" strike="noStrike" kern="0" cap="none" spc="100" normalizeH="0" baseline="0" noProof="0" dirty="0" smtClean="0">
                <a:ln w="3175">
                  <a:noFill/>
                </a:ln>
                <a:solidFill>
                  <a:prstClr val="white">
                    <a:lumMod val="75000"/>
                    <a:alpha val="99000"/>
                  </a:prstClr>
                </a:solidFill>
                <a:effectLst/>
                <a:uLnTx/>
                <a:uFillTx/>
                <a:latin typeface="Segoe UI Light"/>
                <a:ea typeface="+mn-ea"/>
                <a:cs typeface="Arial" charset="0"/>
              </a:rPr>
              <a:t>confidential</a:t>
            </a:r>
            <a:endParaRPr kumimoji="0" lang="en-US" sz="4704" b="1" i="0" u="none" strike="noStrike" kern="0" cap="none" spc="100" normalizeH="0" baseline="0" noProof="0" dirty="0">
              <a:ln w="3175">
                <a:noFill/>
              </a:ln>
              <a:solidFill>
                <a:prstClr val="white">
                  <a:lumMod val="75000"/>
                  <a:alpha val="99000"/>
                </a:prstClr>
              </a:solidFill>
              <a:effectLst/>
              <a:uLnTx/>
              <a:uFillTx/>
              <a:latin typeface="Segoe UI Light"/>
              <a:ea typeface="+mn-ea"/>
              <a:cs typeface="Arial" charset="0"/>
            </a:endParaRPr>
          </a:p>
        </p:txBody>
      </p:sp>
    </p:spTree>
    <p:extLst>
      <p:ext uri="{BB962C8B-B14F-4D97-AF65-F5344CB8AC3E}">
        <p14:creationId xmlns:p14="http://schemas.microsoft.com/office/powerpoint/2010/main" val="34361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Title_Only_White">
    <p:spTree>
      <p:nvGrpSpPr>
        <p:cNvPr id="1" name=""/>
        <p:cNvGrpSpPr/>
        <p:nvPr/>
      </p:nvGrpSpPr>
      <p:grpSpPr>
        <a:xfrm>
          <a:off x="0" y="0"/>
          <a:ext cx="0" cy="0"/>
          <a:chOff x="0" y="0"/>
          <a:chExt cx="0" cy="0"/>
        </a:xfrm>
      </p:grpSpPr>
      <p:sp>
        <p:nvSpPr>
          <p:cNvPr id="2" name="Title 1"/>
          <p:cNvSpPr>
            <a:spLocks noGrp="1"/>
          </p:cNvSpPr>
          <p:nvPr>
            <p:ph type="title"/>
          </p:nvPr>
        </p:nvSpPr>
        <p:spPr>
          <a:xfrm>
            <a:off x="517379" y="388454"/>
            <a:ext cx="11153786" cy="553998"/>
          </a:xfrm>
          <a:prstGeom prst="rect">
            <a:avLst/>
          </a:prstGeom>
        </p:spPr>
        <p:txBody>
          <a:bodyPr lIns="0" tIns="46573" rIns="93140" bIns="46573"/>
          <a:lstStyle>
            <a:lvl1pPr>
              <a:defRPr lang="en-US" sz="4018" b="0" kern="1200" cap="none" spc="-100" baseline="0" dirty="0">
                <a:ln w="3175">
                  <a:noFill/>
                </a:ln>
                <a:solidFill>
                  <a:srgbClr val="4D2C8D"/>
                </a:solidFill>
                <a:effectLst/>
                <a:latin typeface="Segoe UI Semilight" panose="020B0402040204020203" pitchFamily="34" charset="0"/>
                <a:ea typeface="+mn-ea"/>
                <a:cs typeface="Segoe UI Semilight" panose="020B0402040204020203" pitchFamily="34" charset="0"/>
              </a:defRPr>
            </a:lvl1pPr>
          </a:lstStyle>
          <a:p>
            <a:r>
              <a:rPr lang="en-US" dirty="0" smtClean="0"/>
              <a:t>Click to edit Master title style</a:t>
            </a:r>
            <a:endParaRPr lang="en-US" dirty="0"/>
          </a:p>
        </p:txBody>
      </p:sp>
      <p:sp>
        <p:nvSpPr>
          <p:cNvPr id="10" name="TextBox 9"/>
          <p:cNvSpPr txBox="1"/>
          <p:nvPr userDrawn="1"/>
        </p:nvSpPr>
        <p:spPr>
          <a:xfrm>
            <a:off x="11861570" y="6557417"/>
            <a:ext cx="1021758" cy="135743"/>
          </a:xfrm>
          <a:prstGeom prst="rect">
            <a:avLst/>
          </a:prstGeom>
          <a:noFill/>
        </p:spPr>
        <p:txBody>
          <a:bodyPr wrap="square" lIns="0" tIns="0" rIns="0" bIns="0" rtlCol="0">
            <a:spAutoFit/>
          </a:bodyPr>
          <a:lstStyle/>
          <a:p>
            <a:pPr marL="0" marR="0" lvl="0" indent="0" algn="l" defTabSz="912597" rtl="0" eaLnBrk="1" fontAlgn="auto" latinLnBrk="0" hangingPunct="1">
              <a:lnSpc>
                <a:spcPct val="100000"/>
              </a:lnSpc>
              <a:spcBef>
                <a:spcPts val="0"/>
              </a:spcBef>
              <a:spcAft>
                <a:spcPts val="0"/>
              </a:spcAft>
              <a:buClrTx/>
              <a:buSzTx/>
              <a:buFontTx/>
              <a:buNone/>
              <a:tabLst/>
              <a:defRPr/>
            </a:pPr>
            <a:fld id="{D1FDF147-A34E-4605-92D6-A58348E56B3A}" type="slidenum">
              <a:rPr kumimoji="0" lang="en-US" sz="882" b="0" i="0" u="none" strike="noStrike" kern="1200" cap="none" spc="0" normalizeH="0" baseline="0" noProof="0">
                <a:ln>
                  <a:noFill/>
                </a:ln>
                <a:solidFill>
                  <a:srgbClr val="FFFFFF">
                    <a:alpha val="99000"/>
                  </a:srgbClr>
                </a:solidFill>
                <a:effectLst/>
                <a:uLnTx/>
                <a:uFillTx/>
                <a:latin typeface="Segoe UI"/>
                <a:ea typeface="+mn-ea"/>
                <a:cs typeface="+mn-cs"/>
              </a:rPr>
              <a:pPr marL="0" marR="0" lvl="0" indent="0" algn="l" defTabSz="91259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solidFill>
                <a:srgbClr val="FFFFFF">
                  <a:alpha val="99000"/>
                </a:srgbClr>
              </a:solidFill>
              <a:effectLst/>
              <a:uLnTx/>
              <a:uFillTx/>
              <a:latin typeface="Segoe UI"/>
              <a:ea typeface="+mn-ea"/>
              <a:cs typeface="+mn-cs"/>
            </a:endParaRPr>
          </a:p>
        </p:txBody>
      </p:sp>
      <p:sp>
        <p:nvSpPr>
          <p:cNvPr id="6" name="Rectangle 5"/>
          <p:cNvSpPr/>
          <p:nvPr userDrawn="1"/>
        </p:nvSpPr>
        <p:spPr>
          <a:xfrm rot="10800000" flipV="1">
            <a:off x="50" y="6392422"/>
            <a:ext cx="12192002" cy="465578"/>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5" tIns="45645" rIns="91285" bIns="45645" rtlCol="0" anchor="ctr"/>
          <a:lstStyle/>
          <a:p>
            <a:pPr marL="0" marR="0" lvl="0" indent="0" algn="l" defTabSz="912597" rtl="0" eaLnBrk="1" fontAlgn="auto" latinLnBrk="0" hangingPunct="1">
              <a:lnSpc>
                <a:spcPct val="100000"/>
              </a:lnSpc>
              <a:spcBef>
                <a:spcPts val="0"/>
              </a:spcBef>
              <a:spcAft>
                <a:spcPts val="0"/>
              </a:spcAft>
              <a:buClrTx/>
              <a:buSzTx/>
              <a:buFontTx/>
              <a:buNone/>
              <a:tabLst/>
              <a:defRPr/>
            </a:pPr>
            <a:r>
              <a:rPr kumimoji="0" lang="en-US" sz="1764" b="0" i="0" u="none" strike="noStrike" kern="1200" cap="none" spc="0" normalizeH="0" baseline="0" noProof="0" dirty="0" smtClean="0">
                <a:ln>
                  <a:noFill/>
                </a:ln>
                <a:solidFill>
                  <a:srgbClr val="FFFFFF"/>
                </a:solidFill>
                <a:effectLst/>
                <a:uLnTx/>
                <a:uFillTx/>
                <a:latin typeface="Segoe UI"/>
                <a:ea typeface="+mn-ea"/>
                <a:cs typeface="+mn-cs"/>
              </a:rPr>
              <a:t>   More Personal Computing</a:t>
            </a: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TextBox 4"/>
          <p:cNvSpPr txBox="1"/>
          <p:nvPr userDrawn="1"/>
        </p:nvSpPr>
        <p:spPr>
          <a:xfrm>
            <a:off x="10324948" y="6541109"/>
            <a:ext cx="1386598"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spTree>
    <p:extLst>
      <p:ext uri="{BB962C8B-B14F-4D97-AF65-F5344CB8AC3E}">
        <p14:creationId xmlns:p14="http://schemas.microsoft.com/office/powerpoint/2010/main" val="286035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376804"/>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Rectangle 6"/>
          <p:cNvSpPr/>
          <p:nvPr userDrawn="1"/>
        </p:nvSpPr>
        <p:spPr>
          <a:xfrm>
            <a:off x="0" y="0"/>
            <a:ext cx="12192000" cy="738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Segoe UI"/>
              <a:ea typeface="+mn-ea"/>
              <a:cs typeface="+mn-cs"/>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08" b="18519"/>
          <a:stretch/>
        </p:blipFill>
        <p:spPr>
          <a:xfrm>
            <a:off x="10159013" y="12957"/>
            <a:ext cx="2032987" cy="725599"/>
          </a:xfrm>
          <a:prstGeom prst="rect">
            <a:avLst/>
          </a:prstGeom>
        </p:spPr>
      </p:pic>
      <p:sp>
        <p:nvSpPr>
          <p:cNvPr id="8" name="Rectangle 7"/>
          <p:cNvSpPr/>
          <p:nvPr userDrawn="1"/>
        </p:nvSpPr>
        <p:spPr>
          <a:xfrm>
            <a:off x="1" y="0"/>
            <a:ext cx="12180276" cy="738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black"/>
              </a:solidFill>
              <a:effectLst/>
              <a:uLnTx/>
              <a:uFillTx/>
              <a:latin typeface="Segoe UI"/>
              <a:ea typeface="+mn-ea"/>
              <a:cs typeface="+mn-cs"/>
            </a:endParaRPr>
          </a:p>
        </p:txBody>
      </p:sp>
      <p:sp>
        <p:nvSpPr>
          <p:cNvPr id="11" name="Content Placeholder 2"/>
          <p:cNvSpPr>
            <a:spLocks noGrp="1"/>
          </p:cNvSpPr>
          <p:nvPr>
            <p:ph idx="1"/>
          </p:nvPr>
        </p:nvSpPr>
        <p:spPr>
          <a:xfrm>
            <a:off x="510441" y="1083077"/>
            <a:ext cx="11208083" cy="5038324"/>
          </a:xfrm>
          <a:prstGeom prst="rect">
            <a:avLst/>
          </a:prstGeom>
        </p:spPr>
        <p:txBody>
          <a:bodyPr/>
          <a:lstStyle>
            <a:lvl1pPr>
              <a:defRPr sz="2400">
                <a:solidFill>
                  <a:schemeClr val="tx1"/>
                </a:solidFill>
                <a:latin typeface="Segoe UI" panose="020B0502040204020203" pitchFamily="34" charset="0"/>
                <a:cs typeface="Segoe UI" panose="020B0502040204020203" pitchFamily="34" charset="0"/>
              </a:defRPr>
            </a:lvl1pPr>
            <a:lvl2pPr>
              <a:defRPr sz="2400">
                <a:solidFill>
                  <a:schemeClr val="tx1"/>
                </a:solidFill>
                <a:latin typeface="Segoe UI" panose="020B0502040204020203" pitchFamily="34" charset="0"/>
                <a:cs typeface="Segoe UI" panose="020B0502040204020203" pitchFamily="34" charset="0"/>
              </a:defRPr>
            </a:lvl2pPr>
            <a:lvl3pPr>
              <a:defRPr sz="2400">
                <a:solidFill>
                  <a:schemeClr val="tx1"/>
                </a:solidFill>
                <a:latin typeface="Segoe UI" panose="020B0502040204020203" pitchFamily="34" charset="0"/>
                <a:cs typeface="Segoe UI" panose="020B0502040204020203" pitchFamily="34" charset="0"/>
              </a:defRPr>
            </a:lvl3pPr>
            <a:lvl4pPr>
              <a:defRPr sz="2400">
                <a:solidFill>
                  <a:schemeClr val="tx1"/>
                </a:solidFill>
                <a:latin typeface="Segoe UI" panose="020B0502040204020203" pitchFamily="34" charset="0"/>
                <a:cs typeface="Segoe UI" panose="020B0502040204020203" pitchFamily="34" charset="0"/>
              </a:defRPr>
            </a:lvl4pPr>
            <a:lvl5pPr>
              <a:defRPr sz="24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510441" y="158965"/>
            <a:ext cx="11208083" cy="398737"/>
          </a:xfrm>
          <a:prstGeom prst="rect">
            <a:avLst/>
          </a:prstGeom>
        </p:spPr>
        <p:txBody>
          <a:bodyPr/>
          <a:lstStyle>
            <a:lvl1pPr marL="0" indent="0">
              <a:buFont typeface="Wingdings" panose="05000000000000000000" pitchFamily="2" charset="2"/>
              <a:buNone/>
              <a:defRPr sz="2400" b="0" spc="0">
                <a:solidFill>
                  <a:schemeClr val="bg1"/>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0277028"/>
      </p:ext>
    </p:extLst>
  </p:cSld>
  <p:clrMapOvr>
    <a:masterClrMapping/>
  </p:clrMapOvr>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191057672"/>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3629316551"/>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2921250343"/>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4225456803"/>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329" y="10054"/>
            <a:ext cx="3853071" cy="569153"/>
          </a:xfrm>
          <a:prstGeom prst="rect">
            <a:avLst/>
          </a:prstGeom>
        </p:spPr>
        <p:txBody>
          <a:bodyPr>
            <a:normAutofit/>
          </a:bodyPr>
          <a:lstStyle>
            <a:lvl1pPr>
              <a:defRPr sz="2800">
                <a:latin typeface="Segoe UI Semibold" panose="020B0702040204020203" pitchFamily="34" charset="0"/>
                <a:cs typeface="Segoe UI Semibold" panose="020B0702040204020203" pitchFamily="34" charset="0"/>
              </a:defRPr>
            </a:lvl1pPr>
          </a:lstStyle>
          <a:p>
            <a:r>
              <a:rPr lang="en-US" dirty="0" smtClean="0"/>
              <a:t>&lt;Click to edit Title&gt;</a:t>
            </a:r>
            <a:endParaRPr lang="en-US" dirty="0"/>
          </a:p>
        </p:txBody>
      </p:sp>
      <p:sp>
        <p:nvSpPr>
          <p:cNvPr id="3" name="Content Placeholder 2"/>
          <p:cNvSpPr>
            <a:spLocks noGrp="1"/>
          </p:cNvSpPr>
          <p:nvPr>
            <p:ph idx="1" hasCustomPrompt="1"/>
          </p:nvPr>
        </p:nvSpPr>
        <p:spPr>
          <a:xfrm>
            <a:off x="490329" y="1331563"/>
            <a:ext cx="10515600" cy="4351338"/>
          </a:xfrm>
          <a:prstGeom prst="rect">
            <a:avLst/>
          </a:prstGeo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a:stretch>
            <a:fillRect/>
          </a:stretch>
        </p:blipFill>
        <p:spPr>
          <a:xfrm>
            <a:off x="-29817" y="563814"/>
            <a:ext cx="12261574" cy="47834"/>
          </a:xfrm>
          <a:prstGeom prst="rect">
            <a:avLst/>
          </a:prstGeom>
        </p:spPr>
      </p:pic>
      <p:sp>
        <p:nvSpPr>
          <p:cNvPr id="9" name="Footer Placeholder 1"/>
          <p:cNvSpPr txBox="1">
            <a:spLocks/>
          </p:cNvSpPr>
          <p:nvPr userDrawn="1"/>
        </p:nvSpPr>
        <p:spPr>
          <a:xfrm>
            <a:off x="-371132" y="6611934"/>
            <a:ext cx="1722921" cy="3638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rPr>
              <a:t>Microsoft Confidential</a:t>
            </a:r>
            <a:endParaRPr kumimoji="0" lang="en-US" sz="600" b="0" i="0" u="none" strike="noStrike" kern="1200" cap="none" spc="0" normalizeH="0" baseline="0" noProof="0" dirty="0">
              <a:ln>
                <a:noFill/>
              </a:ln>
              <a:solidFill>
                <a:srgbClr val="000000">
                  <a:lumMod val="50000"/>
                  <a:lumOff val="50000"/>
                </a:srgbClr>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Slide Number Placeholder 3"/>
          <p:cNvSpPr txBox="1">
            <a:spLocks/>
          </p:cNvSpPr>
          <p:nvPr userDrawn="1"/>
        </p:nvSpPr>
        <p:spPr>
          <a:xfrm>
            <a:off x="11403801" y="6611934"/>
            <a:ext cx="436861" cy="144625"/>
          </a:xfrm>
          <a:prstGeom prst="rect">
            <a:avLst/>
          </a:prstGeom>
        </p:spPr>
        <p:txBody>
          <a:bodyPr vert="horz" lIns="91333" tIns="45667" rIns="91333" bIns="45667" rtlCol="0" anchor="ctr"/>
          <a:lstStyle>
            <a:defPPr>
              <a:defRPr lang="en-US"/>
            </a:defPPr>
            <a:lvl1pPr marL="0" algn="r" defTabSz="913336" rtl="0" eaLnBrk="1" latinLnBrk="0" hangingPunct="1">
              <a:defRPr sz="1000" kern="1200">
                <a:solidFill>
                  <a:schemeClr val="tx2">
                    <a:lumMod val="40000"/>
                    <a:lumOff val="60000"/>
                  </a:schemeClr>
                </a:solidFill>
                <a:latin typeface="+mn-lt"/>
                <a:ea typeface="+mn-ea"/>
                <a:cs typeface="+mn-cs"/>
              </a:defRPr>
            </a:lvl1pPr>
            <a:lvl2pPr marL="456669" algn="l" defTabSz="913336" rtl="0" eaLnBrk="1" latinLnBrk="0" hangingPunct="1">
              <a:defRPr sz="1800" kern="1200">
                <a:solidFill>
                  <a:schemeClr val="tx1"/>
                </a:solidFill>
                <a:latin typeface="+mn-lt"/>
                <a:ea typeface="+mn-ea"/>
                <a:cs typeface="+mn-cs"/>
              </a:defRPr>
            </a:lvl2pPr>
            <a:lvl3pPr marL="913336" algn="l" defTabSz="913336" rtl="0" eaLnBrk="1" latinLnBrk="0" hangingPunct="1">
              <a:defRPr sz="1800" kern="1200">
                <a:solidFill>
                  <a:schemeClr val="tx1"/>
                </a:solidFill>
                <a:latin typeface="+mn-lt"/>
                <a:ea typeface="+mn-ea"/>
                <a:cs typeface="+mn-cs"/>
              </a:defRPr>
            </a:lvl3pPr>
            <a:lvl4pPr marL="1370005" algn="l" defTabSz="913336" rtl="0" eaLnBrk="1" latinLnBrk="0" hangingPunct="1">
              <a:defRPr sz="1800" kern="1200">
                <a:solidFill>
                  <a:schemeClr val="tx1"/>
                </a:solidFill>
                <a:latin typeface="+mn-lt"/>
                <a:ea typeface="+mn-ea"/>
                <a:cs typeface="+mn-cs"/>
              </a:defRPr>
            </a:lvl4pPr>
            <a:lvl5pPr marL="1826673" algn="l" defTabSz="913336" rtl="0" eaLnBrk="1" latinLnBrk="0" hangingPunct="1">
              <a:defRPr sz="1800" kern="1200">
                <a:solidFill>
                  <a:schemeClr val="tx1"/>
                </a:solidFill>
                <a:latin typeface="+mn-lt"/>
                <a:ea typeface="+mn-ea"/>
                <a:cs typeface="+mn-cs"/>
              </a:defRPr>
            </a:lvl5pPr>
            <a:lvl6pPr marL="2283341" algn="l" defTabSz="913336" rtl="0" eaLnBrk="1" latinLnBrk="0" hangingPunct="1">
              <a:defRPr sz="1800" kern="1200">
                <a:solidFill>
                  <a:schemeClr val="tx1"/>
                </a:solidFill>
                <a:latin typeface="+mn-lt"/>
                <a:ea typeface="+mn-ea"/>
                <a:cs typeface="+mn-cs"/>
              </a:defRPr>
            </a:lvl6pPr>
            <a:lvl7pPr marL="2740008" algn="l" defTabSz="913336" rtl="0" eaLnBrk="1" latinLnBrk="0" hangingPunct="1">
              <a:defRPr sz="1800" kern="1200">
                <a:solidFill>
                  <a:schemeClr val="tx1"/>
                </a:solidFill>
                <a:latin typeface="+mn-lt"/>
                <a:ea typeface="+mn-ea"/>
                <a:cs typeface="+mn-cs"/>
              </a:defRPr>
            </a:lvl7pPr>
            <a:lvl8pPr marL="3196677" algn="l" defTabSz="913336" rtl="0" eaLnBrk="1" latinLnBrk="0" hangingPunct="1">
              <a:defRPr sz="1800" kern="1200">
                <a:solidFill>
                  <a:schemeClr val="tx1"/>
                </a:solidFill>
                <a:latin typeface="+mn-lt"/>
                <a:ea typeface="+mn-ea"/>
                <a:cs typeface="+mn-cs"/>
              </a:defRPr>
            </a:lvl8pPr>
            <a:lvl9pPr marL="3653344" algn="l" defTabSz="913336" rtl="0" eaLnBrk="1" latinLnBrk="0" hangingPunct="1">
              <a:defRPr sz="1800" kern="1200">
                <a:solidFill>
                  <a:schemeClr val="tx1"/>
                </a:solidFill>
                <a:latin typeface="+mn-lt"/>
                <a:ea typeface="+mn-ea"/>
                <a:cs typeface="+mn-cs"/>
              </a:defRPr>
            </a:lvl9pPr>
          </a:lstStyle>
          <a:p>
            <a:pPr marL="0" marR="0" lvl="0" indent="0" algn="r" defTabSz="913336" rtl="0" eaLnBrk="1" fontAlgn="auto" latinLnBrk="0" hangingPunct="1">
              <a:lnSpc>
                <a:spcPct val="100000"/>
              </a:lnSpc>
              <a:spcBef>
                <a:spcPts val="0"/>
              </a:spcBef>
              <a:spcAft>
                <a:spcPts val="0"/>
              </a:spcAft>
              <a:buClrTx/>
              <a:buSzTx/>
              <a:buFontTx/>
              <a:buNone/>
              <a:tabLst/>
              <a:defRPr/>
            </a:pPr>
            <a:fld id="{C4D3BFBC-B080-4E5A-9FD3-5849808C7C48}" type="slidenum">
              <a:rPr kumimoji="0" lang="en-US" sz="1200" b="0" i="0" u="none" strike="noStrike" kern="1200" cap="none" spc="0" normalizeH="0" baseline="0" noProof="0" smtClean="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rPr>
              <a:pPr marL="0" marR="0" lvl="0" indent="0" algn="r" defTabSz="913336"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3D3D3D">
                  <a:lumMod val="40000"/>
                  <a:lumOff val="60000"/>
                </a:srgbClr>
              </a:solidFill>
              <a:effectLst/>
              <a:uLnTx/>
              <a:uFillTx/>
              <a:latin typeface="Segoe UI" panose="020B0502040204020203" pitchFamily="34" charset="0"/>
              <a:ea typeface="+mn-ea"/>
              <a:cs typeface="Segoe UI" panose="020B0502040204020203" pitchFamily="34" charset="0"/>
            </a:endParaRPr>
          </a:p>
        </p:txBody>
      </p:sp>
      <p:sp>
        <p:nvSpPr>
          <p:cNvPr id="14" name="Text Placeholder 13"/>
          <p:cNvSpPr>
            <a:spLocks noGrp="1"/>
          </p:cNvSpPr>
          <p:nvPr>
            <p:ph type="body" sz="quarter" idx="10" hasCustomPrompt="1"/>
          </p:nvPr>
        </p:nvSpPr>
        <p:spPr>
          <a:xfrm>
            <a:off x="10081659" y="115043"/>
            <a:ext cx="1848540" cy="402110"/>
          </a:xfrm>
          <a:prstGeom prst="rect">
            <a:avLst/>
          </a:prstGeom>
        </p:spPr>
        <p:txBody>
          <a:bodyPr>
            <a:normAutofit/>
          </a:bodyPr>
          <a:lstStyle>
            <a:lvl1pPr marL="0" indent="0">
              <a:buNone/>
              <a:defRPr sz="2000">
                <a:latin typeface="Segoe UI" panose="020B0502040204020203" pitchFamily="34" charset="0"/>
                <a:cs typeface="Segoe UI" panose="020B0502040204020203" pitchFamily="34" charset="0"/>
              </a:defRPr>
            </a:lvl1pPr>
          </a:lstStyle>
          <a:p>
            <a:pPr lvl="0"/>
            <a:r>
              <a:rPr lang="en-US" dirty="0" smtClean="0"/>
              <a:t>&lt;Name&gt;</a:t>
            </a:r>
            <a:endParaRPr lang="en-US" dirty="0"/>
          </a:p>
        </p:txBody>
      </p:sp>
    </p:spTree>
    <p:extLst>
      <p:ext uri="{BB962C8B-B14F-4D97-AF65-F5344CB8AC3E}">
        <p14:creationId xmlns:p14="http://schemas.microsoft.com/office/powerpoint/2010/main" val="684607320"/>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pic>
        <p:nvPicPr>
          <p:cNvPr id="9" name="Picture 8" descr="shou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JM" sz="1800" b="0" i="0" u="none" strike="noStrike" kern="1200" cap="none" spc="0" normalizeH="0" baseline="0" noProof="0" smtClean="0">
                <a:ln>
                  <a:noFill/>
                </a:ln>
                <a:solidFill>
                  <a:prstClr val="black"/>
                </a:solidFill>
                <a:effectLst/>
                <a:uLnTx/>
                <a:uFillTx/>
                <a:latin typeface="Segoe UI"/>
                <a:ea typeface="+mn-ea"/>
                <a:cs typeface="+mn-cs"/>
              </a:rPr>
              <a:t>WWW.DESIGNERSPARADISE.COM</a:t>
            </a:r>
            <a:endParaRPr kumimoji="0" lang="en-JM" sz="1800" b="0" i="0" u="none" strike="noStrike" kern="1200" cap="none" spc="0" normalizeH="0" baseline="0" noProof="0">
              <a:ln>
                <a:noFill/>
              </a:ln>
              <a:solidFill>
                <a:prstClr val="black"/>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Bebas Neue Bold" panose="020B0606020202050201"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57B18ED-D931-45F4-8873-1BEDAB4DC03E}" type="slidenum">
              <a:rPr kumimoji="0" lang="en-JM" sz="1800" b="0" i="0" u="none" strike="noStrike" kern="1200" cap="none" spc="0" normalizeH="0" baseline="0" noProof="0" smtClean="0">
                <a:ln>
                  <a:noFill/>
                </a:ln>
                <a:solidFill>
                  <a:prstClr val="black"/>
                </a:solidFill>
                <a:effectLst/>
                <a:uLnTx/>
                <a:uFillTx/>
                <a:latin typeface="Bebas Neue Bold" panose="020B0606020202050201"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JM" sz="1800" b="0" i="0" u="none" strike="noStrike" kern="1200" cap="none" spc="0" normalizeH="0" baseline="0" noProof="0" dirty="0">
              <a:ln>
                <a:noFill/>
              </a:ln>
              <a:solidFill>
                <a:prstClr val="black"/>
              </a:solidFill>
              <a:effectLst/>
              <a:uLnTx/>
              <a:uFillTx/>
              <a:latin typeface="Bebas Neue Bold" panose="020B0606020202050201" pitchFamily="34" charset="0"/>
              <a:ea typeface="+mn-ea"/>
              <a:cs typeface="+mn-cs"/>
            </a:endParaRPr>
          </a:p>
        </p:txBody>
      </p:sp>
      <p:sp>
        <p:nvSpPr>
          <p:cNvPr id="8" name="Picture Placeholder 11"/>
          <p:cNvSpPr>
            <a:spLocks noGrp="1"/>
          </p:cNvSpPr>
          <p:nvPr>
            <p:ph type="pic" sz="quarter" idx="14"/>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751878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7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143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9240" y="205488"/>
            <a:ext cx="11653523" cy="98213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69240" y="1187620"/>
            <a:ext cx="11653523" cy="5379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81BA2D81-F1DC-4CC6-BEA8-BE1B595DEFCE}" type="datetimeFigureOut">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10/15/2015</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95702135-A8E6-45F9-B216-0570D35274AF}" type="slidenum">
              <a:rPr kumimoji="0" lang="en-US" sz="18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16104058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2_Title Only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69239" y="205487"/>
            <a:ext cx="11653523" cy="982133"/>
          </a:xfrm>
          <a:prstGeom prst="rect">
            <a:avLst/>
          </a:prstGeom>
        </p:spPr>
        <p:txBody>
          <a:bodyPr/>
          <a:lstStyle/>
          <a:p>
            <a:r>
              <a:rPr lang="en-US" dirty="0" smtClean="0"/>
              <a:t>Click to edit title</a:t>
            </a:r>
            <a:endParaRPr lang="en-US" dirty="0"/>
          </a:p>
        </p:txBody>
      </p:sp>
      <p:pic>
        <p:nvPicPr>
          <p:cNvPr id="3" name="Picture 2"/>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2569205051"/>
      </p:ext>
    </p:extLst>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19835" y="3110357"/>
            <a:ext cx="2952332" cy="630936"/>
          </a:xfrm>
          <a:prstGeom prst="rect">
            <a:avLst/>
          </a:prstGeom>
        </p:spPr>
      </p:pic>
      <p:sp>
        <p:nvSpPr>
          <p:cNvPr id="5" name="Text Box 3"/>
          <p:cNvSpPr txBox="1">
            <a:spLocks noChangeArrowheads="1"/>
          </p:cNvSpPr>
          <p:nvPr userDrawn="1"/>
        </p:nvSpPr>
        <p:spPr bwMode="blackWhite">
          <a:xfrm>
            <a:off x="562121" y="5830320"/>
            <a:ext cx="11067756" cy="851469"/>
          </a:xfrm>
          <a:prstGeom prst="rect">
            <a:avLst/>
          </a:prstGeom>
          <a:noFill/>
          <a:ln w="12700">
            <a:noFill/>
            <a:miter lim="800000"/>
            <a:headEnd type="none" w="sm" len="sm"/>
            <a:tailEnd type="none" w="sm" len="sm"/>
          </a:ln>
          <a:effectLst/>
        </p:spPr>
        <p:txBody>
          <a:bodyPr vert="horz" wrap="square" lIns="91393" tIns="45697" rIns="91393" bIns="45697" numCol="1" anchor="t" anchorCtr="0" compatLnSpc="1">
            <a:prstTxWarp prst="textNoShape">
              <a:avLst/>
            </a:prstTxWarp>
            <a:spAutoFit/>
          </a:bodyPr>
          <a:lstStyle/>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2015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t>
            </a:r>
            <a:endPar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endParaRP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information herein is for informational purposes only and represents the current view of Microsoft Corporation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as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of the date of this presentation.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Because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must respond to changing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
            </a:r>
            <a:b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b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market conditions</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it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should not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be interpreted to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be a commitment on the part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of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and Microsoft cannot guarantee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the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accuracy of any </a:t>
            </a: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information </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provided after the date of this presentation.  </a:t>
            </a:r>
          </a:p>
          <a:p>
            <a:pPr marL="0" marR="0" lvl="0" indent="0" algn="ctr" defTabSz="913795"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smtClean="0">
                <a:ln>
                  <a:noFill/>
                </a:ln>
                <a:solidFill>
                  <a:srgbClr val="717073">
                    <a:alpha val="99000"/>
                  </a:srgbClr>
                </a:solidFill>
                <a:effectLst/>
                <a:uLnTx/>
                <a:uFillTx/>
                <a:latin typeface="Segoe UI"/>
                <a:ea typeface="+mn-ea"/>
                <a:cs typeface="Arial" charset="0"/>
              </a:rPr>
              <a:t>Microsoft makes no warranties, express, implied or statutory, as to the information in this presentation.</a:t>
            </a:r>
            <a:endPar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endParaRPr>
          </a:p>
        </p:txBody>
      </p:sp>
    </p:spTree>
    <p:extLst>
      <p:ext uri="{BB962C8B-B14F-4D97-AF65-F5344CB8AC3E}">
        <p14:creationId xmlns:p14="http://schemas.microsoft.com/office/powerpoint/2010/main" val="263712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Section Title - Cool Grey">
    <p:spTree>
      <p:nvGrpSpPr>
        <p:cNvPr id="1" name=""/>
        <p:cNvGrpSpPr/>
        <p:nvPr/>
      </p:nvGrpSpPr>
      <p:grpSpPr>
        <a:xfrm>
          <a:off x="0" y="0"/>
          <a:ext cx="0" cy="0"/>
          <a:chOff x="0" y="0"/>
          <a:chExt cx="0" cy="0"/>
        </a:xfrm>
      </p:grpSpPr>
      <p:sp>
        <p:nvSpPr>
          <p:cNvPr id="3" name="Title"/>
          <p:cNvSpPr>
            <a:spLocks noGrp="1"/>
          </p:cNvSpPr>
          <p:nvPr>
            <p:ph type="body" sz="quarter" idx="10" hasCustomPrompt="1"/>
          </p:nvPr>
        </p:nvSpPr>
        <p:spPr>
          <a:xfrm>
            <a:off x="3604257" y="2933630"/>
            <a:ext cx="4991420" cy="935641"/>
          </a:xfrm>
          <a:prstGeom prst="rect">
            <a:avLst/>
          </a:prstGeom>
        </p:spPr>
        <p:txBody>
          <a:bodyPr>
            <a:spAutoFit/>
          </a:bodyPr>
          <a:lstStyle>
            <a:lvl1pPr marL="0" indent="0" algn="ctr">
              <a:buNone/>
              <a:defRPr lang="en-US" sz="5867" kern="1200" spc="-200" dirty="0">
                <a:solidFill>
                  <a:srgbClr val="FFF1D1"/>
                </a:solidFill>
                <a:latin typeface="Oblik Serif Bold" pitchFamily="50" charset="0"/>
                <a:ea typeface="+mj-ea"/>
                <a:cs typeface="+mj-cs"/>
              </a:defRPr>
            </a:lvl1pPr>
          </a:lstStyle>
          <a:p>
            <a:pPr lvl="0"/>
            <a:r>
              <a:rPr lang="en-US" dirty="0" smtClean="0"/>
              <a:t>Section Title</a:t>
            </a:r>
            <a:endParaRPr lang="en-US" dirty="0"/>
          </a:p>
        </p:txBody>
      </p:sp>
    </p:spTree>
    <p:extLst>
      <p:ext uri="{BB962C8B-B14F-4D97-AF65-F5344CB8AC3E}">
        <p14:creationId xmlns:p14="http://schemas.microsoft.com/office/powerpoint/2010/main" val="39524887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orient="horz" pos="1716">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Title &amp; bulleted text (purpl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5" name="Text Placeholder 3"/>
          <p:cNvSpPr>
            <a:spLocks noGrp="1"/>
          </p:cNvSpPr>
          <p:nvPr>
            <p:ph type="body" sz="quarter" idx="10"/>
          </p:nvPr>
        </p:nvSpPr>
        <p:spPr>
          <a:xfrm>
            <a:off x="269239" y="1288191"/>
            <a:ext cx="11653523" cy="1961500"/>
          </a:xfrm>
          <a:prstGeom prst="rect">
            <a:avLst/>
          </a:prstGeom>
        </p:spPr>
        <p:txBody>
          <a:bodyPr lIns="155448">
            <a:spAutoFit/>
          </a:bodyPr>
          <a:lstStyle>
            <a:lvl1pPr>
              <a:defRPr>
                <a:solidFill>
                  <a:schemeClr val="tx1">
                    <a:alpha val="99000"/>
                  </a:schemeClr>
                </a:solidFill>
              </a:defRPr>
            </a:lvl1pPr>
            <a:lvl2pPr>
              <a:defRPr>
                <a:solidFill>
                  <a:schemeClr val="tx1">
                    <a:alpha val="99000"/>
                  </a:schemeClr>
                </a:solidFill>
              </a:defRPr>
            </a:lvl2pPr>
            <a:lvl3pPr>
              <a:defRPr>
                <a:solidFill>
                  <a:schemeClr val="tx1">
                    <a:alpha val="99000"/>
                  </a:schemeClr>
                </a:solidFill>
              </a:defRPr>
            </a:lvl3pPr>
            <a:lvl4pPr>
              <a:defRPr>
                <a:solidFill>
                  <a:schemeClr val="tx1">
                    <a:alpha val="99000"/>
                  </a:schemeClr>
                </a:solidFill>
              </a:defRPr>
            </a:lvl4pPr>
            <a:lvl5pPr>
              <a:defRPr>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10"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2478323238"/>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Blank (purpl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69240" y="291102"/>
            <a:ext cx="11655840" cy="899665"/>
          </a:xfrm>
          <a:prstGeom prst="rect">
            <a:avLst/>
          </a:prstGeom>
        </p:spPr>
        <p:txBody>
          <a:bodyPr vert="horz" wrap="square" lIns="146304" tIns="91440" rIns="146304" bIns="91440" rtlCol="0" anchor="t">
            <a:noAutofit/>
          </a:bodyPr>
          <a:lstStyle>
            <a:lvl1pPr>
              <a:defRPr>
                <a:solidFill>
                  <a:schemeClr val="accent1">
                    <a:alpha val="99000"/>
                  </a:schemeClr>
                </a:solidFill>
              </a:defRPr>
            </a:lvl1pPr>
          </a:lstStyle>
          <a:p>
            <a:r>
              <a:rPr lang="en-US" dirty="0" smtClean="0"/>
              <a:t>Click to edit Master title style</a:t>
            </a:r>
            <a:endParaRPr lang="en-US" dirty="0"/>
          </a:p>
        </p:txBody>
      </p:sp>
      <p:sp>
        <p:nvSpPr>
          <p:cNvPr id="8" name="Title 1"/>
          <p:cNvSpPr txBox="1">
            <a:spLocks/>
          </p:cNvSpPr>
          <p:nvPr userDrawn="1"/>
        </p:nvSpPr>
        <p:spPr>
          <a:xfrm>
            <a:off x="269239" y="6489080"/>
            <a:ext cx="6274974" cy="368920"/>
          </a:xfrm>
          <a:prstGeom prst="rect">
            <a:avLst/>
          </a:prstGeom>
        </p:spPr>
        <p:txBody>
          <a:bodyPr lIns="121898" tIns="60949" rIns="121898" bIns="60949"/>
          <a:lstStyle>
            <a:lvl1pPr algn="l" defTabSz="914400" rtl="0" eaLnBrk="1" latinLnBrk="0" hangingPunct="1">
              <a:spcBef>
                <a:spcPct val="0"/>
              </a:spcBef>
              <a:buNone/>
              <a:defRPr sz="2000" kern="1200">
                <a:solidFill>
                  <a:srgbClr val="92D050"/>
                </a:solidFill>
                <a:latin typeface="Segoe Black" pitchFamily="34" charset="0"/>
                <a:ea typeface="+mj-ea"/>
                <a:cs typeface="+mj-cs"/>
              </a:defRPr>
            </a:lvl1pPr>
          </a:lstStyle>
          <a:p>
            <a:pPr marL="53783" marR="0" lvl="0" indent="0" algn="l" defTabSz="914400"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Page </a:t>
            </a:r>
            <a:fld id="{65E0D0F0-DBA5-4B7B-A18F-A91FF6C0DD5B}" type="slidenum">
              <a:rPr kumimoji="0" lang="en-US" sz="980" b="0" i="0" u="none" strike="noStrike" kern="1200" cap="none" spc="0" normalizeH="0" baseline="0" noProof="0" smtClean="0">
                <a:ln>
                  <a:noFill/>
                </a:ln>
                <a:solidFill>
                  <a:prstClr val="white">
                    <a:lumMod val="75000"/>
                  </a:prstClr>
                </a:solidFill>
                <a:effectLst/>
                <a:uLnTx/>
                <a:uFillTx/>
                <a:latin typeface="Segoe UI"/>
                <a:ea typeface="Segoe UI" pitchFamily="34" charset="0"/>
                <a:cs typeface="Segoe UI" pitchFamily="34" charset="0"/>
              </a:rPr>
              <a:pPr marL="53783" marR="0" lvl="0" indent="0" algn="l" defTabSz="914400" rtl="0" eaLnBrk="1" fontAlgn="auto" latinLnBrk="0" hangingPunct="1">
                <a:lnSpc>
                  <a:spcPct val="100000"/>
                </a:lnSpc>
                <a:spcBef>
                  <a:spcPct val="0"/>
                </a:spcBef>
                <a:spcAft>
                  <a:spcPts val="0"/>
                </a:spcAft>
                <a:buClrTx/>
                <a:buSzTx/>
                <a:buFontTx/>
                <a:buNone/>
                <a:tabLst/>
                <a:defRPr/>
              </a:pPr>
              <a:t>‹#›</a:t>
            </a:fld>
            <a:r>
              <a:rPr kumimoji="0" lang="en-US" sz="980" b="0" i="0" u="none" strike="noStrike" kern="1200" cap="none" spc="0" normalizeH="0" baseline="0" noProof="0" dirty="0" smtClean="0">
                <a:ln>
                  <a:noFill/>
                </a:ln>
                <a:solidFill>
                  <a:prstClr val="white">
                    <a:lumMod val="75000"/>
                  </a:prstClr>
                </a:solidFill>
                <a:effectLst/>
                <a:uLnTx/>
                <a:uFillTx/>
                <a:latin typeface="Segoe UI"/>
                <a:ea typeface="Segoe UI" pitchFamily="34" charset="0"/>
                <a:cs typeface="Segoe UI" pitchFamily="34" charset="0"/>
              </a:rPr>
              <a:t>  |  Kinect for Windows  </a:t>
            </a:r>
            <a:endParaRPr kumimoji="0" lang="en-US" sz="980" b="0" i="0" u="none" strike="noStrike" kern="1200" cap="none" spc="0" normalizeH="0" baseline="0" noProof="0" dirty="0">
              <a:ln>
                <a:noFill/>
              </a:ln>
              <a:solidFill>
                <a:prstClr val="white">
                  <a:lumMod val="75000"/>
                </a:prstClr>
              </a:solidFill>
              <a:effectLst/>
              <a:uLnTx/>
              <a:uFillTx/>
              <a:latin typeface="Segoe UI"/>
              <a:ea typeface="Segoe UI" pitchFamily="34" charset="0"/>
              <a:cs typeface="Segoe UI" pitchFamily="34" charset="0"/>
            </a:endParaRPr>
          </a:p>
        </p:txBody>
      </p:sp>
      <p:sp>
        <p:nvSpPr>
          <p:cNvPr id="9" name="Text Placeholder 5"/>
          <p:cNvSpPr>
            <a:spLocks noGrp="1"/>
          </p:cNvSpPr>
          <p:nvPr>
            <p:ph type="body" sz="quarter" idx="11" hasCustomPrompt="1"/>
          </p:nvPr>
        </p:nvSpPr>
        <p:spPr>
          <a:xfrm>
            <a:off x="269239" y="5999140"/>
            <a:ext cx="6274975" cy="537925"/>
          </a:xfrm>
          <a:prstGeom prst="rect">
            <a:avLst/>
          </a:prstGeom>
        </p:spPr>
        <p:txBody>
          <a:bodyPr lIns="164592" tIns="64008"/>
          <a:lstStyle>
            <a:lvl1pPr marL="0" indent="0">
              <a:buNone/>
              <a:defRPr sz="1078" i="1">
                <a:solidFill>
                  <a:schemeClr val="bg1">
                    <a:lumMod val="50000"/>
                    <a:alpha val="99000"/>
                  </a:schemeClr>
                </a:solidFill>
                <a:latin typeface="Segoe UI" pitchFamily="34" charset="0"/>
                <a:ea typeface="Segoe UI" pitchFamily="34" charset="0"/>
                <a:cs typeface="Segoe UI" pitchFamily="34" charset="0"/>
              </a:defRPr>
            </a:lvl1pPr>
            <a:lvl2pPr marL="26892" indent="0">
              <a:buFontTx/>
              <a:buNone/>
              <a:defRPr sz="1961">
                <a:solidFill>
                  <a:schemeClr val="tx1">
                    <a:alpha val="99000"/>
                  </a:schemeClr>
                </a:solidFill>
              </a:defRPr>
            </a:lvl2pPr>
            <a:lvl3pPr marL="224097" indent="0">
              <a:buNone/>
              <a:defRPr>
                <a:solidFill>
                  <a:schemeClr val="tx1">
                    <a:alpha val="99000"/>
                  </a:schemeClr>
                </a:solidFill>
              </a:defRPr>
            </a:lvl3pPr>
            <a:lvl4pPr marL="448193" indent="0">
              <a:buNone/>
              <a:defRPr>
                <a:solidFill>
                  <a:schemeClr val="tx1">
                    <a:alpha val="99000"/>
                  </a:schemeClr>
                </a:solidFill>
              </a:defRPr>
            </a:lvl4pPr>
            <a:lvl5pPr marL="672290" indent="0">
              <a:buNone/>
              <a:defRPr>
                <a:solidFill>
                  <a:schemeClr val="tx1">
                    <a:alpha val="99000"/>
                  </a:schemeClr>
                </a:solidFill>
              </a:defRPr>
            </a:lvl5pPr>
          </a:lstStyle>
          <a:p>
            <a:pPr lvl="0"/>
            <a:r>
              <a:rPr lang="en-US" dirty="0" smtClean="0"/>
              <a:t>Source placeholder – can be up to two lines</a:t>
            </a:r>
            <a:endParaRPr lang="en-US" dirty="0"/>
          </a:p>
        </p:txBody>
      </p:sp>
    </p:spTree>
    <p:extLst>
      <p:ext uri="{BB962C8B-B14F-4D97-AF65-F5344CB8AC3E}">
        <p14:creationId xmlns:p14="http://schemas.microsoft.com/office/powerpoint/2010/main" val="2529109313"/>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Walkin">
    <p:bg bwMode="ltGray">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12191135" cy="6858486"/>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
        <p:nvSpPr>
          <p:cNvPr id="4" name="Rectangle 3"/>
          <p:cNvSpPr/>
          <p:nvPr/>
        </p:nvSpPr>
        <p:spPr bwMode="auto">
          <a:xfrm>
            <a:off x="269238" y="1163067"/>
            <a:ext cx="5989135" cy="292679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5882"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Presentation to KPMG</a:t>
            </a:r>
            <a:r>
              <a:rPr kumimoji="0" lang="en-US" sz="588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r>
            <a:br>
              <a:rPr kumimoji="0" lang="en-US" sz="588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br>
            <a:endParaRPr kumimoji="0" lang="en-US" sz="431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December 12, 2014</a:t>
            </a: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7442679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419" b="7252"/>
          <a:stretch/>
        </p:blipFill>
        <p:spPr>
          <a:xfrm>
            <a:off x="0" y="-7877"/>
            <a:ext cx="12192000" cy="6873659"/>
          </a:xfrm>
          <a:prstGeom prst="rect">
            <a:avLst/>
          </a:prstGeom>
        </p:spPr>
      </p:pic>
      <p:sp>
        <p:nvSpPr>
          <p:cNvPr id="18" name="Rectangle 17"/>
          <p:cNvSpPr/>
          <p:nvPr/>
        </p:nvSpPr>
        <p:spPr bwMode="gray">
          <a:xfrm>
            <a:off x="269239" y="1187621"/>
            <a:ext cx="6274974"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0"/>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249691"/>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951315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2003442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0767504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756063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929596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89175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765674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7408653"/>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9148005"/>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7492471"/>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0140247"/>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7906380"/>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5639374"/>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3228263"/>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4526781"/>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6974598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1561598450"/>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2774019605"/>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27347778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518697452"/>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6949902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83370247"/>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700624080"/>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8437572"/>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596703"/>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9337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4132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27420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1592430"/>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8749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goe Pro" panose="020B0502040504020203"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goe Pro" panose="020B05020405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981CB6-C7F0-45E3-921B-28FD32A25A4F}" type="datetimeFigureOut">
              <a:rPr kumimoji="0" lang="en-US" sz="1800" b="0" i="0" u="none" strike="noStrike" kern="1200" cap="none" spc="0" normalizeH="0" baseline="0" noProof="0">
                <a:ln>
                  <a:noFill/>
                </a:ln>
                <a:solidFill>
                  <a:srgbClr val="50505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10/15/2015</a:t>
            </a:fld>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624437229"/>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Segoe Pro" panose="020B0502040504020203"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505050"/>
                </a:solidFill>
                <a:latin typeface="Segoe Pro" panose="020B05020405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981CB6-C7F0-45E3-921B-28FD32A25A4F}" type="datetimeFigureOut">
              <a:rPr kumimoji="0" lang="en-US" sz="1800" b="0" i="0" u="none" strike="noStrike" kern="1200" cap="none" spc="0" normalizeH="0" baseline="0" noProof="0">
                <a:ln>
                  <a:noFill/>
                </a:ln>
                <a:solidFill>
                  <a:srgbClr val="50505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10/15/2015</a:t>
            </a:fld>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264502293"/>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274" y="91440"/>
            <a:ext cx="11149439" cy="822960"/>
          </a:xfrm>
        </p:spPr>
        <p:txBody>
          <a:bodyPr/>
          <a:lstStyle>
            <a:lvl1pPr>
              <a:defRPr sz="4800">
                <a:latin typeface="Segoe Pro" panose="020B05020405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3524" y="1649281"/>
            <a:ext cx="11158587" cy="4525963"/>
          </a:xfrm>
        </p:spPr>
        <p:txBody>
          <a:bodyPr/>
          <a:lstStyle>
            <a:lvl1pPr marL="0" indent="0">
              <a:spcBef>
                <a:spcPts val="1200"/>
              </a:spcBef>
              <a:buFontTx/>
              <a:buNone/>
              <a:defRPr>
                <a:latin typeface="Segoe Pro" panose="020B0502040504020203" pitchFamily="34" charset="0"/>
              </a:defRPr>
            </a:lvl1pPr>
            <a:lvl2pPr marL="457200" indent="0">
              <a:spcBef>
                <a:spcPts val="1200"/>
              </a:spcBef>
              <a:buFontTx/>
              <a:buNone/>
              <a:defRPr>
                <a:solidFill>
                  <a:srgbClr val="0072C6"/>
                </a:solidFill>
                <a:latin typeface="Segoe Pro" panose="020B0502040504020203" pitchFamily="34" charset="0"/>
              </a:defRPr>
            </a:lvl2pPr>
            <a:lvl3pPr marL="914400" indent="0">
              <a:spcBef>
                <a:spcPts val="600"/>
              </a:spcBef>
              <a:buFontTx/>
              <a:buNone/>
              <a:defRPr>
                <a:solidFill>
                  <a:srgbClr val="505050"/>
                </a:solidFill>
                <a:latin typeface="Segoe Pro" panose="020B0502040504020203" pitchFamily="34" charset="0"/>
              </a:defRPr>
            </a:lvl3pPr>
            <a:lvl4pPr marL="1371600" indent="0">
              <a:buFontTx/>
              <a:buNone/>
              <a:defRPr>
                <a:latin typeface="Segoe Pro" panose="020B0502040504020203" pitchFamily="34" charset="0"/>
              </a:defRPr>
            </a:lvl4pPr>
            <a:lvl5pPr marL="1828800" indent="0">
              <a:buFontTx/>
              <a:buNone/>
              <a:defRPr>
                <a:latin typeface="Segoe Pro" panose="020B05020405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0" hasCustomPrompt="1"/>
          </p:nvPr>
        </p:nvSpPr>
        <p:spPr>
          <a:xfrm>
            <a:off x="503371" y="914401"/>
            <a:ext cx="11148740" cy="514351"/>
          </a:xfrm>
        </p:spPr>
        <p:txBody>
          <a:bodyPr/>
          <a:lstStyle>
            <a:lvl1pPr marL="0" indent="0">
              <a:buNone/>
              <a:defRPr sz="1800" cap="all" baseline="0">
                <a:solidFill>
                  <a:srgbClr val="0072C6">
                    <a:alpha val="99000"/>
                  </a:srgbClr>
                </a:solidFill>
                <a:latin typeface="Segoe Pro" panose="020B0502040504020203" pitchFamily="34" charset="0"/>
              </a:defRPr>
            </a:lvl1pPr>
            <a:lvl2pPr marL="285744" indent="0">
              <a:buNone/>
              <a:defRPr>
                <a:latin typeface="+mn-lt"/>
              </a:defRPr>
            </a:lvl2pPr>
            <a:lvl3pPr marL="514338" indent="0">
              <a:buNone/>
              <a:defRPr>
                <a:latin typeface="+mn-lt"/>
              </a:defRPr>
            </a:lvl3pPr>
            <a:lvl4pPr marL="742932" indent="0">
              <a:buNone/>
              <a:defRPr>
                <a:latin typeface="+mn-lt"/>
              </a:defRPr>
            </a:lvl4pPr>
            <a:lvl5pPr marL="971526" indent="0">
              <a:buNone/>
              <a:defRPr>
                <a:latin typeface="+mn-lt"/>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67650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39768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0092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425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54158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1306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3269" y="91441"/>
            <a:ext cx="11149439" cy="822960"/>
          </a:xfrm>
        </p:spPr>
        <p:txBody>
          <a:bodyPr/>
          <a:lstStyle>
            <a:lvl1pPr>
              <a:defRPr sz="4267">
                <a:latin typeface="+mj-lt"/>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3371" y="914402"/>
            <a:ext cx="11148740" cy="587375"/>
          </a:xfrm>
        </p:spPr>
        <p:txBody>
          <a:bodyPr/>
          <a:lstStyle>
            <a:lvl1pPr marL="0" indent="0">
              <a:buNone/>
              <a:defRPr sz="1800" cap="all" baseline="0">
                <a:solidFill>
                  <a:schemeClr val="bg2">
                    <a:lumMod val="75000"/>
                    <a:alpha val="99000"/>
                  </a:schemeClr>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smtClean="0"/>
              <a:t>Click to edit Master text styles</a:t>
            </a:r>
          </a:p>
        </p:txBody>
      </p:sp>
      <p:sp>
        <p:nvSpPr>
          <p:cNvPr id="21" name="TextBox 20"/>
          <p:cNvSpPr txBox="1"/>
          <p:nvPr userDrawn="1"/>
        </p:nvSpPr>
        <p:spPr>
          <a:xfrm>
            <a:off x="11785600" y="6313936"/>
            <a:ext cx="508000" cy="304800"/>
          </a:xfrm>
          <a:prstGeom prst="rect">
            <a:avLst/>
          </a:prstGeom>
          <a:noFill/>
        </p:spPr>
        <p:txBody>
          <a:bodyPr wrap="square" lIns="0" r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E5B021-720C-4BC4-8055-8B9AD414961B}" type="slidenum">
              <a:rPr kumimoji="0" lang="en-US" sz="1467" b="0" i="0" u="none" strike="noStrike" kern="1200" cap="none" spc="0" normalizeH="0" baseline="0" noProof="0">
                <a:ln>
                  <a:noFill/>
                </a:ln>
                <a:solidFill>
                  <a:srgbClr val="808285">
                    <a:lumMod val="50000"/>
                    <a:alpha val="99000"/>
                  </a:srgbClr>
                </a:solidFill>
                <a:effectLst/>
                <a:uLnTx/>
                <a:uFillTx/>
                <a:latin typeface="Segoe UI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67" b="0" i="0" u="none" strike="noStrike" kern="1200" cap="none" spc="0" normalizeH="0" baseline="0" noProof="0" dirty="0">
              <a:ln>
                <a:noFill/>
              </a:ln>
              <a:solidFill>
                <a:srgbClr val="808285">
                  <a:lumMod val="50000"/>
                  <a:alpha val="99000"/>
                </a:srgbClr>
              </a:solidFill>
              <a:effectLst/>
              <a:uLnTx/>
              <a:uFillTx/>
              <a:latin typeface="Segoe UI Light"/>
              <a:ea typeface="+mn-ea"/>
              <a:cs typeface="+mn-cs"/>
            </a:endParaRPr>
          </a:p>
        </p:txBody>
      </p:sp>
    </p:spTree>
    <p:extLst>
      <p:ext uri="{BB962C8B-B14F-4D97-AF65-F5344CB8AC3E}">
        <p14:creationId xmlns:p14="http://schemas.microsoft.com/office/powerpoint/2010/main" val="254471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Content_wSubtitle_White">
    <p:spTree>
      <p:nvGrpSpPr>
        <p:cNvPr id="1" name=""/>
        <p:cNvGrpSpPr/>
        <p:nvPr/>
      </p:nvGrpSpPr>
      <p:grpSpPr>
        <a:xfrm>
          <a:off x="0" y="0"/>
          <a:ext cx="0" cy="0"/>
          <a:chOff x="0" y="0"/>
          <a:chExt cx="0" cy="0"/>
        </a:xfrm>
      </p:grpSpPr>
      <p:sp>
        <p:nvSpPr>
          <p:cNvPr id="2" name="Title 1"/>
          <p:cNvSpPr>
            <a:spLocks noGrp="1"/>
          </p:cNvSpPr>
          <p:nvPr>
            <p:ph type="title"/>
          </p:nvPr>
        </p:nvSpPr>
        <p:spPr>
          <a:xfrm>
            <a:off x="517380" y="388438"/>
            <a:ext cx="11153787" cy="553999"/>
          </a:xfrm>
          <a:prstGeom prst="rect">
            <a:avLst/>
          </a:prstGeom>
        </p:spPr>
        <p:txBody>
          <a:bodyPr lIns="0"/>
          <a:lstStyle>
            <a:lvl1pPr>
              <a:defRPr lang="en-US" sz="4000" b="0" kern="1200" cap="none" spc="-100" baseline="0" dirty="0">
                <a:ln w="3175">
                  <a:noFill/>
                </a:ln>
                <a:solidFill>
                  <a:schemeClr val="accent4">
                    <a:lumMod val="50000"/>
                    <a:alpha val="99000"/>
                  </a:schemeClr>
                </a:solidFill>
                <a:effectLst/>
                <a:latin typeface="+mj-lt"/>
                <a:ea typeface="+mn-ea"/>
                <a:cs typeface="Arial" charset="0"/>
              </a:defRPr>
            </a:lvl1pPr>
          </a:lstStyle>
          <a:p>
            <a:r>
              <a:rPr lang="en-US" dirty="0" smtClean="0"/>
              <a:t>Click to edit Master title style</a:t>
            </a:r>
            <a:endParaRPr lang="en-US" dirty="0"/>
          </a:p>
        </p:txBody>
      </p:sp>
      <p:sp>
        <p:nvSpPr>
          <p:cNvPr id="5" name="Rectangle 4"/>
          <p:cNvSpPr/>
          <p:nvPr userDrawn="1"/>
        </p:nvSpPr>
        <p:spPr>
          <a:xfrm rot="10800000" flipV="1">
            <a:off x="-7" y="6392421"/>
            <a:ext cx="12192003" cy="4655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88"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Light"/>
              <a:ea typeface="+mn-ea"/>
              <a:cs typeface="+mn-cs"/>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307518" y="6474502"/>
            <a:ext cx="731711" cy="266629"/>
          </a:xfrm>
          <a:prstGeom prst="rect">
            <a:avLst/>
          </a:prstGeom>
        </p:spPr>
      </p:pic>
      <p:sp>
        <p:nvSpPr>
          <p:cNvPr id="9" name="TextBox 8"/>
          <p:cNvSpPr txBox="1"/>
          <p:nvPr userDrawn="1"/>
        </p:nvSpPr>
        <p:spPr>
          <a:xfrm>
            <a:off x="255443" y="6588548"/>
            <a:ext cx="1021759" cy="138499"/>
          </a:xfrm>
          <a:prstGeom prst="rect">
            <a:avLst/>
          </a:prstGeom>
          <a:noFill/>
        </p:spPr>
        <p:txBody>
          <a:bodyPr wrap="square" lIns="0" tIns="0" rIns="0" bIns="0" rtlCol="0">
            <a:spAutoFit/>
          </a:bodyPr>
          <a:lstStyle/>
          <a:p>
            <a:pPr marL="0" marR="0" lvl="0" indent="0" algn="l" defTabSz="914188" rtl="0" eaLnBrk="1" fontAlgn="auto" latinLnBrk="0" hangingPunct="1">
              <a:lnSpc>
                <a:spcPct val="100000"/>
              </a:lnSpc>
              <a:spcBef>
                <a:spcPts val="0"/>
              </a:spcBef>
              <a:spcAft>
                <a:spcPts val="0"/>
              </a:spcAft>
              <a:buClrTx/>
              <a:buSzTx/>
              <a:buFontTx/>
              <a:buNone/>
              <a:tabLst/>
              <a:defRPr/>
            </a:pPr>
            <a:fld id="{D1FDF147-A34E-4605-92D6-A58348E56B3A}" type="slidenum">
              <a:rPr kumimoji="0" lang="en-US" sz="900" b="0" i="0" u="none" strike="noStrike" kern="1200" cap="none" spc="0" normalizeH="0" baseline="0" noProof="0">
                <a:ln>
                  <a:noFill/>
                </a:ln>
                <a:solidFill>
                  <a:srgbClr val="FFFFFF">
                    <a:alpha val="99000"/>
                  </a:srgbClr>
                </a:solidFill>
                <a:effectLst/>
                <a:uLnTx/>
                <a:uFillTx/>
                <a:latin typeface="Segoe UI Light"/>
                <a:ea typeface="+mn-ea"/>
                <a:cs typeface="+mn-cs"/>
              </a:rPr>
              <a:pPr marL="0" marR="0" lvl="0" indent="0" algn="l" defTabSz="914188"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err="1">
              <a:ln>
                <a:noFill/>
              </a:ln>
              <a:solidFill>
                <a:srgbClr val="FFFFFF">
                  <a:alpha val="99000"/>
                </a:srgbClr>
              </a:solidFill>
              <a:effectLst/>
              <a:uLnTx/>
              <a:uFillTx/>
              <a:latin typeface="Segoe UI Light"/>
              <a:ea typeface="+mn-ea"/>
              <a:cs typeface="+mn-cs"/>
            </a:endParaRPr>
          </a:p>
        </p:txBody>
      </p:sp>
      <p:sp>
        <p:nvSpPr>
          <p:cNvPr id="8" name="Text Placeholder 3"/>
          <p:cNvSpPr>
            <a:spLocks noGrp="1"/>
          </p:cNvSpPr>
          <p:nvPr>
            <p:ph type="body" sz="quarter" idx="11" hasCustomPrompt="1"/>
          </p:nvPr>
        </p:nvSpPr>
        <p:spPr>
          <a:xfrm>
            <a:off x="517381" y="972453"/>
            <a:ext cx="11145393" cy="346075"/>
          </a:xfrm>
          <a:prstGeom prst="rect">
            <a:avLst/>
          </a:prstGeom>
        </p:spPr>
        <p:txBody>
          <a:bodyPr lIns="0" rIns="0"/>
          <a:lstStyle>
            <a:lvl1pPr marL="0" indent="0">
              <a:lnSpc>
                <a:spcPct val="100000"/>
              </a:lnSpc>
              <a:buNone/>
              <a:defRPr lang="en-US" sz="1800" kern="1200" spc="0" baseline="0" dirty="0">
                <a:ln w="3175">
                  <a:noFill/>
                </a:ln>
                <a:solidFill>
                  <a:schemeClr val="tx2">
                    <a:alpha val="99000"/>
                  </a:schemeClr>
                </a:solidFill>
                <a:latin typeface="+mj-lt"/>
                <a:ea typeface="+mn-ea"/>
                <a:cs typeface="Arial" charset="0"/>
              </a:defRPr>
            </a:lvl1pPr>
          </a:lstStyle>
          <a:p>
            <a:pPr marL="0" marR="0" lvl="0" indent="0" algn="l" defTabSz="914188" rtl="0" eaLnBrk="1" fontAlgn="auto" latinLnBrk="0" hangingPunct="1">
              <a:lnSpc>
                <a:spcPct val="100000"/>
              </a:lnSpc>
              <a:spcBef>
                <a:spcPct val="20000"/>
              </a:spcBef>
              <a:spcAft>
                <a:spcPts val="0"/>
              </a:spcAft>
              <a:buClrTx/>
              <a:buSzPct val="90000"/>
              <a:buFont typeface="Arial" pitchFamily="34" charset="0"/>
              <a:buNone/>
              <a:tabLst/>
            </a:pPr>
            <a:r>
              <a:rPr lang="en-US" dirty="0" smtClean="0"/>
              <a:t>Click to add Subtitle</a:t>
            </a:r>
            <a:endParaRPr lang="en-US" dirty="0"/>
          </a:p>
        </p:txBody>
      </p:sp>
      <p:sp>
        <p:nvSpPr>
          <p:cNvPr id="10" name="Text Placeholder 5"/>
          <p:cNvSpPr>
            <a:spLocks noGrp="1"/>
          </p:cNvSpPr>
          <p:nvPr>
            <p:ph type="body" sz="quarter" idx="12"/>
          </p:nvPr>
        </p:nvSpPr>
        <p:spPr>
          <a:xfrm>
            <a:off x="521345" y="1499615"/>
            <a:ext cx="11149439" cy="4846320"/>
          </a:xfrm>
          <a:prstGeom prst="rect">
            <a:avLst/>
          </a:prstGeom>
        </p:spPr>
        <p:txBody>
          <a:bodyPr lIns="0" rIns="0"/>
          <a:lstStyle>
            <a:lvl1pPr>
              <a:defRPr spc="0">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669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98496"/>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6016494"/>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1"/>
            <a:ext cx="12191135" cy="6858487"/>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3" y="6061767"/>
            <a:ext cx="1522404" cy="326167"/>
          </a:xfrm>
          <a:prstGeom prst="rect">
            <a:avLst/>
          </a:prstGeom>
        </p:spPr>
      </p:pic>
      <p:sp>
        <p:nvSpPr>
          <p:cNvPr id="4" name="Rectangle 3"/>
          <p:cNvSpPr/>
          <p:nvPr userDrawn="1"/>
        </p:nvSpPr>
        <p:spPr bwMode="auto">
          <a:xfrm>
            <a:off x="269239" y="1163068"/>
            <a:ext cx="5989135" cy="3735633"/>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080" rtl="0" eaLnBrk="1" fontAlgn="base" latinLnBrk="0" hangingPunct="1">
              <a:lnSpc>
                <a:spcPct val="90000"/>
              </a:lnSpc>
              <a:spcBef>
                <a:spcPct val="0"/>
              </a:spcBef>
              <a:spcAft>
                <a:spcPct val="0"/>
              </a:spcAft>
              <a:buClrTx/>
              <a:buSzTx/>
              <a:buFontTx/>
              <a:buNone/>
              <a:tabLst/>
              <a:defRPr/>
            </a:pPr>
            <a:r>
              <a:rPr kumimoji="0" lang="en-US" sz="5883"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Perceptive Pixel (PPI) Strategic Customer Briefing</a:t>
            </a:r>
            <a:br>
              <a:rPr kumimoji="0" lang="en-US" sz="5883"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br>
            <a:endParaRPr kumimoji="0" lang="en-US" sz="4313"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algn="l" defTabSz="914080" rtl="0" eaLnBrk="1" fontAlgn="base" latinLnBrk="0" hangingPunct="1">
              <a:lnSpc>
                <a:spcPct val="90000"/>
              </a:lnSpc>
              <a:spcBef>
                <a:spcPct val="0"/>
              </a:spcBef>
              <a:spcAft>
                <a:spcPct val="0"/>
              </a:spcAft>
              <a:buClrTx/>
              <a:buSzTx/>
              <a:buFontTx/>
              <a:buNone/>
              <a:tabLst/>
              <a:defRPr/>
            </a:pPr>
            <a:r>
              <a:rPr kumimoji="0" lang="en-US" sz="2353"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November 18th – 20th, 2014</a:t>
            </a:r>
          </a:p>
        </p:txBody>
      </p:sp>
    </p:spTree>
    <p:extLst>
      <p:ext uri="{BB962C8B-B14F-4D97-AF65-F5344CB8AC3E}">
        <p14:creationId xmlns:p14="http://schemas.microsoft.com/office/powerpoint/2010/main" val="3936708904"/>
      </p:ext>
    </p:extLst>
  </p:cSld>
  <p:clrMapOvr>
    <a:masterClrMapping/>
  </p:clrMapOvr>
  <p:transition spd="med">
    <p:pull/>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7419" b="7252"/>
          <a:stretch/>
        </p:blipFill>
        <p:spPr>
          <a:xfrm>
            <a:off x="0" y="-7876"/>
            <a:ext cx="12192000" cy="6873659"/>
          </a:xfrm>
          <a:prstGeom prst="rect">
            <a:avLst/>
          </a:prstGeom>
        </p:spPr>
      </p:pic>
      <p:sp>
        <p:nvSpPr>
          <p:cNvPr id="18" name="Rectangle 17"/>
          <p:cNvSpPr/>
          <p:nvPr userDrawn="1"/>
        </p:nvSpPr>
        <p:spPr bwMode="gray">
          <a:xfrm>
            <a:off x="269239" y="1187621"/>
            <a:ext cx="6274975"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08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0"/>
            <a:ext cx="6276531" cy="2062069"/>
          </a:xfrm>
          <a:noFill/>
        </p:spPr>
        <p:txBody>
          <a:bodyPr vert="horz" wrap="square" lIns="146304" tIns="91440" rIns="146304" bIns="91440" rtlCol="0" anchor="t" anchorCtr="0">
            <a:noAutofit/>
          </a:bodyPr>
          <a:lstStyle>
            <a:lvl1pPr>
              <a:defRPr lang="en-US" sz="5883" spc="-99"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249691"/>
            <a:ext cx="6274975"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1160649457"/>
      </p:ext>
    </p:extLst>
  </p:cSld>
  <p:clrMapOvr>
    <a:masterClrMapping/>
  </p:clrMapOvr>
  <p:transition spd="med">
    <p:pull/>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2"/>
            <a:ext cx="6273419"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1"/>
            <a:ext cx="9860611" cy="1801436"/>
          </a:xfrm>
          <a:noFill/>
        </p:spPr>
        <p:txBody>
          <a:bodyPr lIns="146304" tIns="91440" rIns="146304" bIns="91440" anchor="t" anchorCtr="0"/>
          <a:lstStyle>
            <a:lvl1pPr>
              <a:defRPr sz="5883"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3" y="6061767"/>
            <a:ext cx="1522404" cy="326167"/>
          </a:xfrm>
          <a:prstGeom prst="rect">
            <a:avLst/>
          </a:prstGeom>
        </p:spPr>
      </p:pic>
    </p:spTree>
    <p:extLst>
      <p:ext uri="{BB962C8B-B14F-4D97-AF65-F5344CB8AC3E}">
        <p14:creationId xmlns:p14="http://schemas.microsoft.com/office/powerpoint/2010/main" val="2811422771"/>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1" y="1187644"/>
            <a:ext cx="986061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08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7"/>
            <a:ext cx="9859116" cy="2697988"/>
          </a:xfrm>
          <a:noFill/>
        </p:spPr>
        <p:txBody>
          <a:bodyPr tIns="91440" bIns="91440" anchor="t" anchorCtr="0"/>
          <a:lstStyle>
            <a:lvl1pPr>
              <a:defRPr sz="7058" spc="-99"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8"/>
            <a:ext cx="9860675"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056019952"/>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1" y="1187644"/>
            <a:ext cx="9860611"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08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1" y="1186357"/>
            <a:ext cx="9859116" cy="2697988"/>
          </a:xfrm>
          <a:noFill/>
        </p:spPr>
        <p:txBody>
          <a:bodyPr tIns="91440" bIns="91440" anchor="t" anchorCtr="0"/>
          <a:lstStyle>
            <a:lvl1pPr>
              <a:defRPr sz="7058" spc="-99"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84837218"/>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defRPr sz="8626" spc="-99"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30030206"/>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344" rtl="0" eaLnBrk="1" latinLnBrk="0" hangingPunct="1">
              <a:lnSpc>
                <a:spcPct val="90000"/>
              </a:lnSpc>
              <a:spcBef>
                <a:spcPct val="0"/>
              </a:spcBef>
              <a:buNone/>
              <a:defRPr lang="en-US" sz="8626" b="0" kern="1200" cap="none" spc="-99"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806402279"/>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344" rtl="0" eaLnBrk="1" latinLnBrk="0" hangingPunct="1">
              <a:lnSpc>
                <a:spcPct val="90000"/>
              </a:lnSpc>
              <a:spcBef>
                <a:spcPct val="0"/>
              </a:spcBef>
              <a:buNone/>
              <a:defRPr lang="en-US" sz="8626" b="0" kern="1200" cap="none" spc="-99"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92343103"/>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8"/>
            <a:ext cx="11655840" cy="2050989"/>
          </a:xfrm>
        </p:spPr>
        <p:txBody>
          <a:bodyPr/>
          <a:lstStyle>
            <a:lvl1pPr marL="0" indent="0">
              <a:buNone/>
              <a:defRPr/>
            </a:lvl1pPr>
            <a:lvl2pPr marL="28011" indent="0">
              <a:buNone/>
              <a:defRPr sz="1961"/>
            </a:lvl2pPr>
            <a:lvl3pPr marL="219423" indent="0">
              <a:buNone/>
              <a:defRPr sz="1961"/>
            </a:lvl3pPr>
            <a:lvl4pPr marL="466856" indent="0">
              <a:buNone/>
              <a:defRPr sz="1765"/>
            </a:lvl4pPr>
            <a:lvl5pPr marL="725183"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170890"/>
      </p:ext>
    </p:extLst>
  </p:cSld>
  <p:clrMapOvr>
    <a:masterClrMapping/>
  </p:clrMapOvr>
  <p:transition spd="med">
    <p:pull/>
  </p:transition>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8"/>
            <a:ext cx="11655840" cy="2050989"/>
          </a:xfrm>
        </p:spPr>
        <p:txBody>
          <a:bodyPr/>
          <a:lstStyle>
            <a:lvl1pPr marL="0" indent="0">
              <a:buNone/>
              <a:defRPr>
                <a:gradFill>
                  <a:gsLst>
                    <a:gs pos="2920">
                      <a:schemeClr val="tx2"/>
                    </a:gs>
                    <a:gs pos="39000">
                      <a:schemeClr val="tx2"/>
                    </a:gs>
                  </a:gsLst>
                  <a:lin ang="5400000" scaled="0"/>
                </a:gradFill>
              </a:defRPr>
            </a:lvl1pPr>
            <a:lvl2pPr marL="28011" indent="0">
              <a:buNone/>
              <a:defRPr sz="1961"/>
            </a:lvl2pPr>
            <a:lvl3pPr marL="219423" indent="0">
              <a:buNone/>
              <a:defRPr sz="1961"/>
            </a:lvl3pPr>
            <a:lvl4pPr marL="466856" indent="0">
              <a:buNone/>
              <a:defRPr sz="1765"/>
            </a:lvl4pPr>
            <a:lvl5pPr marL="725183"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8765844"/>
      </p:ext>
    </p:extLst>
  </p:cSld>
  <p:clrMapOvr>
    <a:masterClrMapping/>
  </p:clrMapOvr>
  <p:transition spd="med">
    <p:pull/>
  </p:transition>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9847"/>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6906072"/>
      </p:ext>
    </p:extLst>
  </p:cSld>
  <p:clrMapOvr>
    <a:masterClrMapping/>
  </p:clrMapOvr>
  <p:transition spd="med">
    <p:pull/>
  </p:transition>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9847"/>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9959759"/>
      </p:ext>
    </p:extLst>
  </p:cSld>
  <p:clrMapOvr>
    <a:masterClrMapping/>
  </p:clrMapOvr>
  <p:transition spd="med">
    <p:pull/>
  </p:transition>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1809"/>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4" indent="0">
              <a:buNone/>
              <a:tabLst/>
              <a:defRPr sz="1961"/>
            </a:lvl3pPr>
            <a:lvl4pPr marL="451295" indent="0">
              <a:buNone/>
              <a:defRPr/>
            </a:lvl4pPr>
            <a:lvl5pPr marL="67227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1809"/>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4" indent="0">
              <a:buNone/>
              <a:tabLst/>
              <a:defRPr sz="1961"/>
            </a:lvl3pPr>
            <a:lvl4pPr marL="451295" indent="0">
              <a:buNone/>
              <a:defRPr/>
            </a:lvl4pPr>
            <a:lvl5pPr marL="67227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8297615"/>
      </p:ext>
    </p:extLst>
  </p:cSld>
  <p:clrMapOvr>
    <a:masterClrMapping/>
  </p:clrMapOvr>
  <p:transition spd="med">
    <p:pull/>
  </p:transition>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551809"/>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4" indent="0">
              <a:buNone/>
              <a:tabLst/>
              <a:defRPr sz="1961"/>
            </a:lvl3pPr>
            <a:lvl4pPr marL="451295" indent="0">
              <a:buNone/>
              <a:defRPr/>
            </a:lvl4pPr>
            <a:lvl5pPr marL="67227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1809"/>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4" indent="0">
              <a:buNone/>
              <a:tabLst/>
              <a:defRPr sz="1961"/>
            </a:lvl3pPr>
            <a:lvl4pPr marL="451295" indent="0">
              <a:buNone/>
              <a:defRPr/>
            </a:lvl4pPr>
            <a:lvl5pPr marL="672274"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611548"/>
      </p:ext>
    </p:extLst>
  </p:cSld>
  <p:clrMapOvr>
    <a:masterClrMapping/>
  </p:clrMapOvr>
  <p:transition spd="med">
    <p:pull/>
  </p:transition>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618152"/>
          </a:xfrm>
        </p:spPr>
        <p:txBody>
          <a:bodyPr wrap="square">
            <a:spAutoFit/>
          </a:bodyPr>
          <a:lstStyle>
            <a:lvl1pPr marL="281670" indent="-281670">
              <a:spcBef>
                <a:spcPts val="1200"/>
              </a:spcBef>
              <a:buClr>
                <a:schemeClr val="tx1"/>
              </a:buClr>
              <a:buFont typeface="Wingdings" panose="05000000000000000000" pitchFamily="2" charset="2"/>
              <a:buChar char="§"/>
              <a:defRPr sz="3529"/>
            </a:lvl1pPr>
            <a:lvl2pPr marL="520690" indent="-228596">
              <a:defRPr sz="2353"/>
            </a:lvl2pPr>
            <a:lvl3pPr marL="685786" indent="-165097">
              <a:tabLst/>
              <a:defRPr sz="1961"/>
            </a:lvl3pPr>
            <a:lvl4pPr marL="863581" indent="-177797">
              <a:defRPr/>
            </a:lvl4pPr>
            <a:lvl5pPr marL="1028678" indent="-1650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618152"/>
          </a:xfrm>
        </p:spPr>
        <p:txBody>
          <a:bodyPr wrap="square">
            <a:spAutoFit/>
          </a:bodyPr>
          <a:lstStyle>
            <a:lvl1pPr marL="281670" indent="-281670">
              <a:spcBef>
                <a:spcPts val="1200"/>
              </a:spcBef>
              <a:buClr>
                <a:schemeClr val="tx1"/>
              </a:buClr>
              <a:buFont typeface="Wingdings" panose="05000000000000000000" pitchFamily="2" charset="2"/>
              <a:buChar char="§"/>
              <a:defRPr sz="3529"/>
            </a:lvl1pPr>
            <a:lvl2pPr marL="520690" indent="-228596">
              <a:defRPr sz="2353"/>
            </a:lvl2pPr>
            <a:lvl3pPr marL="685786" indent="-165097">
              <a:tabLst/>
              <a:defRPr sz="1961"/>
            </a:lvl3pPr>
            <a:lvl4pPr marL="863581" indent="-177797">
              <a:defRPr/>
            </a:lvl4pPr>
            <a:lvl5pPr marL="1028678" indent="-1650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5267744"/>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618152"/>
          </a:xfrm>
        </p:spPr>
        <p:txBody>
          <a:bodyPr wrap="square">
            <a:spAutoFit/>
          </a:bodyPr>
          <a:lstStyle>
            <a:lvl1pPr marL="281670" indent="-281670">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690" indent="-228596">
              <a:defRPr sz="2353"/>
            </a:lvl2pPr>
            <a:lvl3pPr marL="685786" indent="-165097">
              <a:tabLst/>
              <a:defRPr sz="1961"/>
            </a:lvl3pPr>
            <a:lvl4pPr marL="863581" indent="-177797">
              <a:defRPr/>
            </a:lvl4pPr>
            <a:lvl5pPr marL="1028678" indent="-1650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618152"/>
          </a:xfrm>
        </p:spPr>
        <p:txBody>
          <a:bodyPr wrap="square">
            <a:spAutoFit/>
          </a:bodyPr>
          <a:lstStyle>
            <a:lvl1pPr marL="281670" indent="-281670">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690" indent="-228596">
              <a:defRPr sz="2353"/>
            </a:lvl2pPr>
            <a:lvl3pPr marL="685786" indent="-165097">
              <a:tabLst/>
              <a:defRPr sz="1961"/>
            </a:lvl3pPr>
            <a:lvl4pPr marL="863581" indent="-177797">
              <a:defRPr/>
            </a:lvl4pPr>
            <a:lvl5pPr marL="1028678" indent="-16509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1634023"/>
      </p:ext>
    </p:extLst>
  </p:cSld>
  <p:clrMapOvr>
    <a:masterClrMapping/>
  </p:clrMapOvr>
  <p:transition spd="med">
    <p:pull/>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4997175"/>
      </p:ext>
    </p:extLst>
  </p:cSld>
  <p:clrMapOvr>
    <a:masterClrMapping/>
  </p:clrMapOvr>
  <p:transition spd="med">
    <p:pull/>
  </p:transition>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2"/>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2479304926"/>
      </p:ext>
    </p:extLst>
  </p:cSld>
  <p:clrMapOvr>
    <a:masterClrMapping/>
  </p:clrMapOvr>
  <p:transition spd="med">
    <p:pull/>
  </p:transition>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3" baseline="0"/>
            </a:lvl1pPr>
          </a:lstStyle>
          <a:p>
            <a:r>
              <a:rPr lang="en-US" smtClean="0"/>
              <a:t>Click to edit Master title style</a:t>
            </a:r>
            <a:endParaRPr lang="en-US" dirty="0"/>
          </a:p>
        </p:txBody>
      </p:sp>
    </p:spTree>
    <p:extLst>
      <p:ext uri="{BB962C8B-B14F-4D97-AF65-F5344CB8AC3E}">
        <p14:creationId xmlns:p14="http://schemas.microsoft.com/office/powerpoint/2010/main" val="3143771344"/>
      </p:ext>
    </p:extLst>
  </p:cSld>
  <p:clrMapOvr>
    <a:masterClrMapping/>
  </p:clrMapOvr>
  <p:transition spd="med">
    <p:pull/>
  </p:transition>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3" baseline="0"/>
            </a:lvl1pPr>
          </a:lstStyle>
          <a:p>
            <a:r>
              <a:rPr lang="en-US" smtClean="0"/>
              <a:t>Click to edit Master title style</a:t>
            </a:r>
            <a:endParaRPr lang="en-US" dirty="0"/>
          </a:p>
        </p:txBody>
      </p:sp>
    </p:spTree>
    <p:extLst>
      <p:ext uri="{BB962C8B-B14F-4D97-AF65-F5344CB8AC3E}">
        <p14:creationId xmlns:p14="http://schemas.microsoft.com/office/powerpoint/2010/main" val="3750471486"/>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50"/>
            <a:ext cx="9860672" cy="899665"/>
          </a:xfrm>
        </p:spPr>
        <p:txBody>
          <a:bodyPr/>
          <a:lstStyle>
            <a:lvl1pPr marL="228761" indent="-228761">
              <a:defRPr sz="5883"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5"/>
            <a:ext cx="5378549" cy="1053622"/>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578510631"/>
      </p:ext>
    </p:extLst>
  </p:cSld>
  <p:clrMapOvr>
    <a:masterClrMapping/>
  </p:clrMapOvr>
  <p:transition spd="med">
    <p:pull/>
  </p:transition>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4"/>
            <a:ext cx="9860672" cy="899665"/>
          </a:xfrm>
        </p:spPr>
        <p:txBody>
          <a:bodyPr/>
          <a:lstStyle>
            <a:lvl1pPr marL="277001" indent="-277001">
              <a:tabLst>
                <a:tab pos="277001" algn="l"/>
              </a:tabLst>
              <a:defRPr sz="5883"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4"/>
            <a:ext cx="5378549" cy="1053622"/>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14375135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8008"/>
          </a:xfrm>
        </p:spPr>
        <p:txBody>
          <a:bodyPr/>
          <a:lstStyle>
            <a:lvl1pPr marL="0" indent="0">
              <a:buNone/>
              <a:defRPr sz="5295">
                <a:gradFill>
                  <a:gsLst>
                    <a:gs pos="3333">
                      <a:schemeClr val="tx1"/>
                    </a:gs>
                    <a:gs pos="39000">
                      <a:schemeClr val="tx1"/>
                    </a:gs>
                  </a:gsLst>
                  <a:lin ang="5400000" scaled="0"/>
                </a:gradFill>
              </a:defRPr>
            </a:lvl1pPr>
            <a:lvl2pPr marL="0" indent="0">
              <a:buFontTx/>
              <a:buNone/>
              <a:defRPr sz="1961"/>
            </a:lvl2pPr>
            <a:lvl3pPr marL="224092" indent="0">
              <a:buNone/>
              <a:defRPr/>
            </a:lvl3pPr>
            <a:lvl4pPr marL="448182" indent="0">
              <a:buNone/>
              <a:defRPr/>
            </a:lvl4pPr>
            <a:lvl5pPr marL="672274" indent="0">
              <a:buNone/>
              <a:defRPr/>
            </a:lvl5pPr>
          </a:lstStyle>
          <a:p>
            <a:pPr lvl="0"/>
            <a:r>
              <a:rPr lang="en-US" smtClean="0"/>
              <a:t>Click to edit Master text styles</a:t>
            </a:r>
          </a:p>
        </p:txBody>
      </p:sp>
      <p:sp>
        <p:nvSpPr>
          <p:cNvPr id="4" name="Title 1"/>
          <p:cNvSpPr>
            <a:spLocks noGrp="1"/>
          </p:cNvSpPr>
          <p:nvPr>
            <p:ph type="title"/>
          </p:nvPr>
        </p:nvSpPr>
        <p:spPr>
          <a:xfrm>
            <a:off x="277021" y="1187622"/>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73868001"/>
      </p:ext>
    </p:extLst>
  </p:cSld>
  <p:clrMapOvr>
    <a:masterClrMapping/>
  </p:clrMapOvr>
  <p:transition spd="med">
    <p:pull/>
  </p:transition>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763531"/>
          </a:xfrm>
        </p:spPr>
        <p:txBody>
          <a:bodyPr/>
          <a:lstStyle>
            <a:lvl1pPr>
              <a:defRPr sz="6471"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7" y="1"/>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830075666"/>
      </p:ext>
    </p:extLst>
  </p:cSld>
  <p:clrMapOvr>
    <a:masterClrMapping/>
  </p:clrMapOvr>
  <p:transition spd="med">
    <p:pull/>
  </p:transition>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5" y="1217197"/>
            <a:ext cx="5378548" cy="899665"/>
          </a:xfrm>
        </p:spPr>
        <p:txBody>
          <a:bodyPr/>
          <a:lstStyle>
            <a:lvl1pPr>
              <a:defRPr sz="647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1" y="2"/>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661690127"/>
      </p:ext>
    </p:extLst>
  </p:cSld>
  <p:clrMapOvr>
    <a:masterClrMapping/>
  </p:clrMapOvr>
  <p:transition spd="med">
    <p:pull/>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414834"/>
      </p:ext>
    </p:extLst>
  </p:cSld>
  <p:clrMapOvr>
    <a:masterClrMapping/>
  </p:clrMapOvr>
  <p:transition spd="med">
    <p:pull/>
  </p:transition>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839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89574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791853"/>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3" tIns="45723" rIns="45723" bIns="45723" numCol="1" spcCol="0" rtlCol="0" fromWordArt="0" anchor="ctr" anchorCtr="0" forceAA="0" compatLnSpc="1">
            <a:prstTxWarp prst="textNoShape">
              <a:avLst/>
            </a:prstTxWarp>
            <a:noAutofit/>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2417"/>
            <a:ext cx="11653523" cy="2154777"/>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1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7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9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6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9288802"/>
      </p:ext>
    </p:extLst>
  </p:cSld>
  <p:clrMapOvr>
    <a:masterClrMapping/>
  </p:clrMapOvr>
  <p:transition spd="med">
    <p:pull/>
  </p:transition>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461101"/>
          </a:xfrm>
          <a:prstGeom prst="rect">
            <a:avLst/>
          </a:prstGeom>
        </p:spPr>
        <p:txBody>
          <a:bodyPr/>
          <a:lstStyle>
            <a:lvl1pPr marL="284784" indent="-284784">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27" indent="-275446">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10" indent="-284784">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01" indent="-224092">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93" indent="-224092">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09470123"/>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926314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745595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0375727"/>
      </p:ext>
    </p:extLst>
  </p:cSld>
  <p:clrMapOvr>
    <a:masterClrMapping/>
  </p:clrMapOvr>
  <p:transition>
    <p:fade/>
  </p:transition>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333000315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30702781"/>
      </p:ext>
    </p:extLst>
  </p:cSld>
  <p:clrMapOvr>
    <a:masterClrMapping/>
  </p:clrMapOvr>
  <p:transition>
    <p:fade/>
  </p:transition>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372599907"/>
      </p:ext>
    </p:extLst>
  </p:cSld>
  <p:clrMapOvr>
    <a:masterClrMapping/>
  </p:clrMapOvr>
  <p:transition>
    <p:fade/>
  </p:transition>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89633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2082078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099780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4932753"/>
      </p:ext>
    </p:extLst>
  </p:cSld>
  <p:clrMapOvr>
    <a:masterClrMapping/>
  </p:clrMapOvr>
  <p:transition>
    <p:fade/>
  </p:transition>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412312"/>
      </p:ext>
    </p:extLst>
  </p:cSld>
  <p:clrMapOvr>
    <a:masterClrMapping/>
  </p:clrMapOvr>
  <p:transition>
    <p:fade/>
  </p:transition>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349397662"/>
      </p:ext>
    </p:extLst>
  </p:cSld>
  <p:clrMapOvr>
    <a:masterClrMapping/>
  </p:clrMapOvr>
  <p:transition>
    <p:fade/>
  </p:transition>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404040"/>
                    </a:gs>
                    <a:gs pos="100000">
                      <a:srgbClr val="404040"/>
                    </a:gs>
                  </a:gsLst>
                  <a:lin ang="5400000" scaled="0"/>
                </a:gradFill>
                <a:effectLst/>
                <a:uLnTx/>
                <a:uFillTx/>
                <a:latin typeface="Segoe UI"/>
                <a:ea typeface="+mn-ea"/>
                <a:cs typeface="Segoe UI" pitchFamily="34" charset="0"/>
              </a:rPr>
              <a:t>© </a:t>
            </a:r>
            <a:r>
              <a:rPr kumimoji="0" lang="en-US" sz="686" b="0" i="0" u="none" strike="noStrike" kern="1200" cap="none" spc="0" normalizeH="0" baseline="0" noProof="0" dirty="0" smtClean="0">
                <a:ln>
                  <a:noFill/>
                </a:ln>
                <a:gradFill>
                  <a:gsLst>
                    <a:gs pos="0">
                      <a:srgbClr val="404040"/>
                    </a:gs>
                    <a:gs pos="100000">
                      <a:srgbClr val="404040"/>
                    </a:gs>
                  </a:gsLst>
                  <a:lin ang="5400000" scaled="0"/>
                </a:gradFill>
                <a:effectLst/>
                <a:uLnTx/>
                <a:uFillTx/>
                <a:latin typeface="Segoe UI"/>
                <a:ea typeface="+mn-ea"/>
                <a:cs typeface="Segoe UI" pitchFamily="34" charset="0"/>
              </a:rPr>
              <a:t>2015 </a:t>
            </a:r>
            <a:r>
              <a:rPr kumimoji="0" lang="en-US" sz="686" b="0" i="0" u="none" strike="noStrike" kern="1200" cap="none" spc="0" normalizeH="0" baseline="0" noProof="0" dirty="0">
                <a:ln>
                  <a:noFill/>
                </a:ln>
                <a:gradFill>
                  <a:gsLst>
                    <a:gs pos="0">
                      <a:srgbClr val="404040"/>
                    </a:gs>
                    <a:gs pos="100000">
                      <a:srgbClr val="404040"/>
                    </a:gs>
                  </a:gsLst>
                  <a:lin ang="5400000" scaled="0"/>
                </a:gradFill>
                <a:effectLst/>
                <a:uLnTx/>
                <a:uFillTx/>
                <a:latin typeface="Segoe UI"/>
                <a:ea typeface="+mn-ea"/>
                <a:cs typeface="Segoe UI" pitchFamily="34" charset="0"/>
              </a:rPr>
              <a:t>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4189557908"/>
      </p:ext>
    </p:extLst>
  </p:cSld>
  <p:clrMapOvr>
    <a:masterClrMapping/>
  </p:clrMapOvr>
  <p:transition>
    <p:fade/>
  </p:transition>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9125134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995222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612816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27838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0936107"/>
      </p:ext>
    </p:extLst>
  </p:cSld>
  <p:clrMapOvr>
    <a:masterClrMapping/>
  </p:clrMapOvr>
  <p:transition>
    <p:fade/>
  </p:transition>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9573998"/>
      </p:ext>
    </p:extLst>
  </p:cSld>
  <p:clrMapOvr>
    <a:masterClrMapping/>
  </p:clrMapOvr>
  <p:transition>
    <p:fade/>
  </p:transition>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4213326"/>
      </p:ext>
    </p:extLst>
  </p:cSld>
  <p:clrMapOvr>
    <a:masterClrMapping/>
  </p:clrMapOvr>
  <p:transition>
    <p:fade/>
  </p:transition>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4994196"/>
      </p:ext>
    </p:extLst>
  </p:cSld>
  <p:clrMapOvr>
    <a:masterClrMapping/>
  </p:clrMapOvr>
  <p:transition>
    <p:fade/>
  </p:transition>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796481"/>
      </p:ext>
    </p:extLst>
  </p:cSld>
  <p:clrMapOvr>
    <a:masterClrMapping/>
  </p:clrMapOvr>
  <p:transition>
    <p:fade/>
  </p:transition>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1267449"/>
      </p:ext>
    </p:extLst>
  </p:cSld>
  <p:clrMapOvr>
    <a:masterClrMapping/>
  </p:clrMapOvr>
  <p:transition>
    <p:fade/>
  </p:transition>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238890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6516782"/>
      </p:ext>
    </p:extLst>
  </p:cSld>
  <p:clrMapOvr>
    <a:masterClrMapping/>
  </p:clrMapOvr>
  <p:transition>
    <p:fade/>
  </p:transition>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91447968"/>
      </p:ext>
    </p:extLst>
  </p:cSld>
  <p:clrMapOvr>
    <a:masterClrMapping/>
  </p:clrMapOvr>
  <p:transition>
    <p:fade/>
  </p:transition>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5586881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878459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209328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3532" rtl="0" eaLnBrk="1" fontAlgn="auto" latinLnBrk="0" hangingPunct="1">
                <a:lnSpc>
                  <a:spcPct val="100000"/>
                </a:lnSpc>
                <a:spcBef>
                  <a:spcPts val="0"/>
                </a:spcBef>
                <a:spcAft>
                  <a:spcPts val="0"/>
                </a:spcAft>
                <a:buClrTx/>
                <a:buSzTx/>
                <a:buFontTx/>
                <a:buNone/>
                <a:tabLst/>
                <a:defRPr/>
              </a:pPr>
              <a:endParaRPr kumimoji="0" lang="en-US" sz="1865" b="0" i="0" u="none" strike="noStrike" kern="1200" cap="none" spc="0" normalizeH="0" baseline="0" noProof="0">
                <a:ln>
                  <a:noFill/>
                </a:ln>
                <a:solidFill>
                  <a:srgbClr val="737373"/>
                </a:solidFill>
                <a:effectLst/>
                <a:uLnTx/>
                <a:uFillTx/>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marL="0" marR="0" lvl="0" indent="0" algn="l" defTabSz="913554" rtl="0" eaLnBrk="1" fontAlgn="auto" latinLnBrk="0" hangingPunct="1">
              <a:lnSpc>
                <a:spcPct val="90000"/>
              </a:lnSpc>
              <a:spcBef>
                <a:spcPts val="599"/>
              </a:spcBef>
              <a:spcAft>
                <a:spcPts val="0"/>
              </a:spcAft>
              <a:buClrTx/>
              <a:buSzTx/>
              <a:buFontTx/>
              <a:buNone/>
              <a:tabLst/>
              <a:defRPr/>
            </a:pPr>
            <a:r>
              <a:rPr kumimoji="0" lang="en-US" sz="7193" b="0" i="0" u="none" strike="noStrike" kern="1200" cap="none" spc="0" normalizeH="0" baseline="0" noProof="0" dirty="0" smtClean="0">
                <a:ln>
                  <a:noFill/>
                </a:ln>
                <a:solidFill>
                  <a:prstClr val="white"/>
                </a:solidFill>
                <a:effectLst/>
                <a:uLnTx/>
                <a:uFillTx/>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2910985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547815786"/>
      </p:ext>
    </p:extLst>
  </p:cSld>
  <p:clrMapOvr>
    <a:masterClrMapping/>
  </p:clrMapOvr>
  <p:transition>
    <p:fade/>
  </p:transition>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427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60255787"/>
      </p:ext>
    </p:extLst>
  </p:cSld>
  <p:clrMapOvr>
    <a:masterClrMapping/>
  </p:clrMapOvr>
  <p:transition>
    <p:fade/>
  </p:transition>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147303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42765362"/>
      </p:ext>
    </p:extLst>
  </p:cSld>
  <p:clrMapOvr>
    <a:masterClrMapping/>
  </p:clrMapOvr>
  <p:transition>
    <p:fade/>
  </p:transition>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9413842"/>
      </p:ext>
    </p:extLst>
  </p:cSld>
  <p:clrMapOvr>
    <a:masterClrMapping/>
  </p:clrMapOvr>
  <p:transition>
    <p:fade/>
  </p:transition>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4379348"/>
      </p:ext>
    </p:extLst>
  </p:cSld>
  <p:clrMapOvr>
    <a:masterClrMapping/>
  </p:clrMapOvr>
  <p:transition>
    <p:fade/>
  </p:transition>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9406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4625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529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2269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333333"/>
                    </a:gs>
                    <a:gs pos="100000">
                      <a:srgbClr val="333333"/>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3470728371"/>
      </p:ext>
    </p:extLst>
  </p:cSld>
  <p:clrMapOvr>
    <a:masterClrMapping/>
  </p:clrMapOvr>
  <p:transition>
    <p:fade/>
  </p:transition>
  <p:timing>
    <p:tnLst>
      <p:par>
        <p:cTn id="1" dur="indefinite" restart="never" nodeType="tmRoot"/>
      </p:par>
    </p:tnLst>
  </p:timing>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96293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5246524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898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3588566" y="0"/>
            <a:ext cx="860343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Text Placeholder 4"/>
          <p:cNvSpPr>
            <a:spLocks noGrp="1"/>
          </p:cNvSpPr>
          <p:nvPr>
            <p:ph type="body" sz="quarter" idx="12" hasCustomPrompt="1"/>
          </p:nvPr>
        </p:nvSpPr>
        <p:spPr>
          <a:xfrm>
            <a:off x="3786996" y="4467459"/>
            <a:ext cx="7663938" cy="1845455"/>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786996" y="474973"/>
            <a:ext cx="7663880" cy="3995928"/>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srcRect t="-3614" r="5330"/>
          <a:stretch/>
        </p:blipFill>
        <p:spPr>
          <a:xfrm>
            <a:off x="765613" y="2331467"/>
            <a:ext cx="2059642" cy="2130805"/>
          </a:xfrm>
          <a:prstGeom prst="rect">
            <a:avLst/>
          </a:prstGeom>
        </p:spPr>
      </p:pic>
      <p:sp>
        <p:nvSpPr>
          <p:cNvPr id="7" name="TextBox 6"/>
          <p:cNvSpPr txBox="1"/>
          <p:nvPr userDrawn="1"/>
        </p:nvSpPr>
        <p:spPr>
          <a:xfrm>
            <a:off x="680418" y="4584248"/>
            <a:ext cx="223003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solidFill>
                <a:effectLst/>
                <a:uLnTx/>
                <a:uFillTx/>
                <a:latin typeface="Segoe UI Light" panose="020B0502040204020203" pitchFamily="34" charset="0"/>
                <a:ea typeface="+mn-ea"/>
                <a:cs typeface="Segoe UI Light" panose="020B0502040204020203" pitchFamily="34" charset="0"/>
              </a:rPr>
              <a:t>Windows Camp //Labs</a:t>
            </a:r>
          </a:p>
        </p:txBody>
      </p:sp>
    </p:spTree>
    <p:extLst>
      <p:ext uri="{BB962C8B-B14F-4D97-AF65-F5344CB8AC3E}">
        <p14:creationId xmlns:p14="http://schemas.microsoft.com/office/powerpoint/2010/main" val="4008995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Client slide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1624013" y="1455738"/>
            <a:ext cx="3778250" cy="3778250"/>
          </a:xfrm>
          <a:prstGeom prst="ellipse">
            <a:avLst/>
          </a:prstGeom>
          <a:solidFill>
            <a:srgbClr val="5C574D"/>
          </a:solidFill>
        </p:spPr>
        <p:txBody>
          <a:bodyPr/>
          <a:lstStyle/>
          <a:p>
            <a:endParaRPr lang="ru-RU"/>
          </a:p>
        </p:txBody>
      </p:sp>
      <p:sp>
        <p:nvSpPr>
          <p:cNvPr id="5" name="Text Placeholder 4"/>
          <p:cNvSpPr>
            <a:spLocks noGrp="1"/>
          </p:cNvSpPr>
          <p:nvPr>
            <p:ph type="body" sz="quarter" idx="12" hasCustomPrompt="1"/>
          </p:nvPr>
        </p:nvSpPr>
        <p:spPr>
          <a:xfrm>
            <a:off x="6053330" y="2041500"/>
            <a:ext cx="5440736" cy="3500884"/>
          </a:xfrm>
          <a:prstGeom prst="rect">
            <a:avLst/>
          </a:prstGeom>
          <a:noFill/>
        </p:spPr>
        <p:txBody>
          <a:bodyPr lIns="146260" tIns="109696" rIns="146260" bIns="109696">
            <a:noAutofit/>
          </a:bodyPr>
          <a:lstStyle>
            <a:lvl1pPr marL="0" indent="0">
              <a:lnSpc>
                <a:spcPct val="120000"/>
              </a:lnSpc>
              <a:spcBef>
                <a:spcPts val="0"/>
              </a:spcBef>
              <a:buNone/>
              <a:defRPr sz="2400" spc="0" baseline="0">
                <a:solidFill>
                  <a:schemeClr val="tx1"/>
                </a:solidFill>
                <a:latin typeface="+mj-lt"/>
              </a:defRPr>
            </a:lvl1pPr>
          </a:lstStyle>
          <a:p>
            <a:pPr lvl="0"/>
            <a:r>
              <a:rPr lang="en-US" dirty="0" smtClean="0"/>
              <a:t>Slide content</a:t>
            </a:r>
          </a:p>
        </p:txBody>
      </p:sp>
      <p:sp>
        <p:nvSpPr>
          <p:cNvPr id="9" name="Title 1"/>
          <p:cNvSpPr>
            <a:spLocks noGrp="1"/>
          </p:cNvSpPr>
          <p:nvPr>
            <p:ph type="title" hasCustomPrompt="1"/>
          </p:nvPr>
        </p:nvSpPr>
        <p:spPr>
          <a:xfrm>
            <a:off x="6053328" y="466344"/>
            <a:ext cx="5440680" cy="1558399"/>
          </a:xfrm>
          <a:prstGeom prst="rect">
            <a:avLst/>
          </a:prstGeom>
          <a:noFill/>
        </p:spPr>
        <p:txBody>
          <a:bodyPr lIns="146260" tIns="91413" rIns="146260" bIns="91413" anchor="b" anchorCtr="0"/>
          <a:lstStyle>
            <a:lvl1pPr>
              <a:lnSpc>
                <a:spcPct val="80000"/>
              </a:lnSpc>
              <a:defRPr sz="4200" spc="-98" baseline="0">
                <a:solidFill>
                  <a:schemeClr val="tx1"/>
                </a:solidFill>
              </a:defRPr>
            </a:lvl1pPr>
          </a:lstStyle>
          <a:p>
            <a:r>
              <a:rPr lang="en-US" dirty="0" smtClean="0"/>
              <a:t>Slide title</a:t>
            </a:r>
            <a:endParaRPr lang="en-US" dirty="0"/>
          </a:p>
        </p:txBody>
      </p:sp>
      <p:sp>
        <p:nvSpPr>
          <p:cNvPr id="8" name="Oval 7"/>
          <p:cNvSpPr/>
          <p:nvPr userDrawn="1"/>
        </p:nvSpPr>
        <p:spPr>
          <a:xfrm>
            <a:off x="1490472" y="1321268"/>
            <a:ext cx="4041648" cy="4041648"/>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27069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504D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1115567" y="4834641"/>
            <a:ext cx="1008805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1115568" y="2729979"/>
            <a:ext cx="1008805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
        <p:nvSpPr>
          <p:cNvPr id="12" name="Rectangle 1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032199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78D7"/>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 Placeholder 7"/>
          <p:cNvSpPr>
            <a:spLocks noGrp="1"/>
          </p:cNvSpPr>
          <p:nvPr>
            <p:ph type="body" sz="quarter" idx="15" hasCustomPrompt="1"/>
          </p:nvPr>
        </p:nvSpPr>
        <p:spPr>
          <a:xfrm>
            <a:off x="1115568" y="4807209"/>
            <a:ext cx="10508408"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 name="Rectangle 1"/>
          <p:cNvSpPr/>
          <p:nvPr userDrawn="1"/>
        </p:nvSpPr>
        <p:spPr>
          <a:xfrm>
            <a:off x="1115568" y="6085188"/>
            <a:ext cx="34531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srgbClr val="FFFFFF"/>
                </a:solidFill>
                <a:effectLst/>
                <a:uLnTx/>
                <a:uFillTx/>
                <a:latin typeface="Segoe UI"/>
                <a:ea typeface="+mn-ea"/>
                <a:cs typeface="+mn-cs"/>
              </a:rPr>
              <a:t>Windows Camp 2015 #wincamp</a:t>
            </a:r>
            <a:endParaRPr kumimoji="0" lang="ru-RU"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Box 3"/>
          <p:cNvSpPr txBox="1"/>
          <p:nvPr userDrawn="1"/>
        </p:nvSpPr>
        <p:spPr>
          <a:xfrm>
            <a:off x="1090645" y="3917209"/>
            <a:ext cx="194476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FFFFF"/>
                </a:solidFill>
                <a:effectLst/>
                <a:uLnTx/>
                <a:uFillTx/>
                <a:latin typeface="Segoe UI"/>
                <a:ea typeface="+mn-ea"/>
                <a:cs typeface="+mn-cs"/>
              </a:rPr>
              <a:t>DEMO</a:t>
            </a:r>
            <a:endParaRPr kumimoji="0" lang="ru-RU" sz="4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50356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3 main point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942" y="2053966"/>
            <a:ext cx="3600000" cy="1325563"/>
          </a:xfrm>
          <a:prstGeom prst="rect">
            <a:avLst/>
          </a:prstGeom>
        </p:spPr>
        <p:txBody>
          <a:bodyPr anchor="b"/>
          <a:lstStyle>
            <a:lvl1pPr algn="ctr">
              <a:defRPr sz="4200">
                <a:solidFill>
                  <a:schemeClr val="bg1"/>
                </a:solidFill>
                <a:latin typeface="+mn-lt"/>
              </a:defRPr>
            </a:lvl1pPr>
          </a:lstStyle>
          <a:p>
            <a:r>
              <a:rPr lang="en-US" dirty="0" smtClean="0"/>
              <a:t>ITEM 1</a:t>
            </a:r>
            <a:endParaRPr lang="ru-RU" dirty="0"/>
          </a:p>
        </p:txBody>
      </p:sp>
      <p:sp>
        <p:nvSpPr>
          <p:cNvPr id="7" name="Text Placeholder 6"/>
          <p:cNvSpPr>
            <a:spLocks noGrp="1"/>
          </p:cNvSpPr>
          <p:nvPr>
            <p:ph type="body" sz="quarter" idx="10" hasCustomPrompt="1"/>
          </p:nvPr>
        </p:nvSpPr>
        <p:spPr>
          <a:xfrm>
            <a:off x="4273550" y="205422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8" name="Text Placeholder 6"/>
          <p:cNvSpPr>
            <a:spLocks noGrp="1"/>
          </p:cNvSpPr>
          <p:nvPr>
            <p:ph type="body" sz="quarter" idx="11" hasCustomPrompt="1"/>
          </p:nvPr>
        </p:nvSpPr>
        <p:spPr>
          <a:xfrm>
            <a:off x="7970158" y="2053965"/>
            <a:ext cx="3600000" cy="1325563"/>
          </a:xfrm>
          <a:prstGeom prst="rect">
            <a:avLst/>
          </a:prstGeom>
        </p:spPr>
        <p:txBody>
          <a:bodyPr anchor="b"/>
          <a:lstStyle>
            <a:lvl1pPr marL="0" indent="0" algn="ctr">
              <a:buNone/>
              <a:defRPr lang="en-US" sz="4200" kern="1200" dirty="0" smtClean="0">
                <a:solidFill>
                  <a:schemeClr val="bg1"/>
                </a:solidFill>
                <a:latin typeface="+mn-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0" name="Text Placeholder 6"/>
          <p:cNvSpPr>
            <a:spLocks noGrp="1"/>
          </p:cNvSpPr>
          <p:nvPr>
            <p:ph type="body" sz="quarter" idx="12" hasCustomPrompt="1"/>
          </p:nvPr>
        </p:nvSpPr>
        <p:spPr>
          <a:xfrm>
            <a:off x="4273550" y="382704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sp>
        <p:nvSpPr>
          <p:cNvPr id="11" name="Text Placeholder 6"/>
          <p:cNvSpPr>
            <a:spLocks noGrp="1"/>
          </p:cNvSpPr>
          <p:nvPr>
            <p:ph type="body" sz="quarter" idx="13" hasCustomPrompt="1"/>
          </p:nvPr>
        </p:nvSpPr>
        <p:spPr>
          <a:xfrm>
            <a:off x="7970158"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3</a:t>
            </a:r>
            <a:endParaRPr lang="ru-RU" dirty="0"/>
          </a:p>
        </p:txBody>
      </p:sp>
      <p:sp>
        <p:nvSpPr>
          <p:cNvPr id="12" name="Text Placeholder 6"/>
          <p:cNvSpPr>
            <a:spLocks noGrp="1"/>
          </p:cNvSpPr>
          <p:nvPr>
            <p:ph type="body" sz="quarter" idx="14" hasCustomPrompt="1"/>
          </p:nvPr>
        </p:nvSpPr>
        <p:spPr>
          <a:xfrm>
            <a:off x="576942" y="3826782"/>
            <a:ext cx="3600000" cy="1325563"/>
          </a:xfrm>
          <a:prstGeom prst="rect">
            <a:avLst/>
          </a:prstGeom>
        </p:spPr>
        <p:txBody>
          <a:bodyPr anchor="t"/>
          <a:lstStyle>
            <a:lvl1pPr marL="0" indent="0" algn="ctr">
              <a:buNone/>
              <a:defRPr lang="en-US" sz="3200" kern="1200" dirty="0" smtClean="0">
                <a:solidFill>
                  <a:schemeClr val="bg2"/>
                </a:solidFill>
                <a:latin typeface="+mj-lt"/>
                <a:ea typeface="+mj-ea"/>
                <a:cs typeface="+mj-cs"/>
              </a:defRPr>
            </a:lvl1pPr>
            <a:lvl2pPr marL="457200" indent="0">
              <a:buNone/>
              <a:defRPr lang="en-US" sz="4400" kern="1200" dirty="0" smtClean="0">
                <a:solidFill>
                  <a:schemeClr val="bg1"/>
                </a:solidFill>
                <a:latin typeface="+mj-lt"/>
                <a:ea typeface="+mj-ea"/>
                <a:cs typeface="+mj-cs"/>
              </a:defRPr>
            </a:lvl2pPr>
            <a:lvl3pPr>
              <a:defRPr lang="en-US" sz="4400" kern="1200" dirty="0" smtClean="0">
                <a:solidFill>
                  <a:schemeClr val="bg1"/>
                </a:solidFill>
                <a:latin typeface="+mj-lt"/>
                <a:ea typeface="+mj-ea"/>
                <a:cs typeface="+mj-cs"/>
              </a:defRPr>
            </a:lvl3pPr>
            <a:lvl4pPr>
              <a:defRPr lang="en-US" sz="4400" kern="1200" dirty="0" smtClean="0">
                <a:solidFill>
                  <a:schemeClr val="bg1"/>
                </a:solidFill>
                <a:latin typeface="+mj-lt"/>
                <a:ea typeface="+mj-ea"/>
                <a:cs typeface="+mj-cs"/>
              </a:defRPr>
            </a:lvl4pPr>
            <a:lvl5pPr>
              <a:defRPr lang="ru-RU" sz="4400" kern="1200" dirty="0">
                <a:solidFill>
                  <a:schemeClr val="bg1"/>
                </a:solidFill>
                <a:latin typeface="+mj-lt"/>
                <a:ea typeface="+mj-ea"/>
                <a:cs typeface="+mj-cs"/>
              </a:defRPr>
            </a:lvl5pPr>
          </a:lstStyle>
          <a:p>
            <a:pPr lvl="0"/>
            <a:r>
              <a:rPr lang="en-US" dirty="0" smtClean="0"/>
              <a:t>ITEM 2</a:t>
            </a:r>
            <a:endParaRPr lang="ru-RU" dirty="0"/>
          </a:p>
        </p:txBody>
      </p:sp>
      <p:cxnSp>
        <p:nvCxnSpPr>
          <p:cNvPr id="14" name="Straight Connector 13"/>
          <p:cNvCxnSpPr/>
          <p:nvPr userDrawn="1"/>
        </p:nvCxnSpPr>
        <p:spPr>
          <a:xfrm>
            <a:off x="839755"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533999"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230607" y="3489649"/>
            <a:ext cx="3079102" cy="0"/>
          </a:xfrm>
          <a:prstGeom prst="line">
            <a:avLst/>
          </a:prstGeom>
          <a:ln w="25400" cap="sq">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19540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332041"/>
      </p:ext>
    </p:extLst>
  </p:cSld>
  <p:clrMapOvr>
    <a:masterClrMapping/>
  </p:clrMapOvr>
  <p:timing>
    <p:tnLst>
      <p:par>
        <p:cTn id="1" dur="indefinite" restart="never" nodeType="tmRoot"/>
      </p:par>
    </p:tnLst>
  </p:timing>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31284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746449" y="365126"/>
            <a:ext cx="1112657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2849047490"/>
      </p:ext>
    </p:extLst>
  </p:cSld>
  <p:clrMapOvr>
    <a:masterClrMapping/>
  </p:clrMapOvr>
  <p:timing>
    <p:tnLst>
      <p:par>
        <p:cTn id="1" dur="indefinite" restart="never" nodeType="tmRoot"/>
      </p:par>
    </p:tnLst>
  </p:timing>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743401" y="1402082"/>
            <a:ext cx="10786469" cy="1898981"/>
          </a:xfrm>
          <a:prstGeom prst="rect">
            <a:avLst/>
          </a:prstGeom>
        </p:spPr>
        <p:txBody>
          <a:bodyPr/>
          <a:lstStyle>
            <a:lvl1pPr marL="0" indent="0">
              <a:buNone/>
              <a:defRPr>
                <a:solidFill>
                  <a:schemeClr val="accent1"/>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1345176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449" y="280419"/>
            <a:ext cx="10786469"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43401" y="1402082"/>
            <a:ext cx="10786469" cy="1898981"/>
          </a:xfrm>
          <a:prstGeom prst="rect">
            <a:avLst/>
          </a:prstGeom>
        </p:spPr>
        <p:txBody>
          <a:bodyPr/>
          <a:lstStyle>
            <a:lvl1pPr>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72841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3213" y="280419"/>
            <a:ext cx="10059705"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1470165" y="1402082"/>
            <a:ext cx="10059705" cy="5053582"/>
          </a:xfrm>
          <a:prstGeom prst="rect">
            <a:avLst/>
          </a:prstGeom>
        </p:spPr>
        <p:txBody>
          <a:bodyPr/>
          <a:lstStyle>
            <a:lvl1pPr marL="0" indent="0">
              <a:buNone/>
              <a:defRPr sz="2400">
                <a:solidFill>
                  <a:schemeClr val="tx1"/>
                </a:solidFill>
                <a:latin typeface="Consolas" panose="020B0609020204030204" pitchFamily="49" charset="0"/>
                <a:cs typeface="Consolas" panose="020B0609020204030204" pitchFamily="49" charset="0"/>
              </a:defRPr>
            </a:lvl1pPr>
            <a:lvl2pPr marL="719138" indent="0">
              <a:buNone/>
              <a:defRPr>
                <a:solidFill>
                  <a:schemeClr val="tx1"/>
                </a:solidFill>
                <a:latin typeface="Consolas" panose="020B0609020204030204" pitchFamily="49" charset="0"/>
                <a:cs typeface="Consolas" panose="020B0609020204030204" pitchFamily="49" charset="0"/>
              </a:defRPr>
            </a:lvl2pPr>
            <a:lvl3pPr marL="1436688" indent="0">
              <a:buFont typeface="Wingdings" panose="05000000000000000000" pitchFamily="2" charset="2"/>
              <a:buNone/>
              <a:defRPr sz="2400">
                <a:solidFill>
                  <a:schemeClr val="tx1"/>
                </a:solidFill>
                <a:latin typeface="Consolas" panose="020B0609020204030204" pitchFamily="49" charset="0"/>
                <a:cs typeface="Consolas" panose="020B0609020204030204" pitchFamily="49" charset="0"/>
              </a:defRPr>
            </a:lvl3pPr>
            <a:lvl4pPr marL="2239963" indent="0">
              <a:buNone/>
              <a:defRPr lang="en-US" sz="2400" kern="1200" dirty="0" smtClean="0">
                <a:solidFill>
                  <a:schemeClr val="tx1"/>
                </a:solidFill>
                <a:latin typeface="Consolas" panose="020B0609020204030204" pitchFamily="49" charset="0"/>
                <a:ea typeface="+mn-ea"/>
                <a:cs typeface="Consolas" panose="020B0609020204030204" pitchFamily="49" charset="0"/>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a:p>
            <a:pPr lvl="0"/>
            <a:endParaRPr lang="en-US" dirty="0" smtClean="0"/>
          </a:p>
        </p:txBody>
      </p:sp>
      <p:sp>
        <p:nvSpPr>
          <p:cNvPr id="4" name="Rectangle 3"/>
          <p:cNvSpPr/>
          <p:nvPr userDrawn="1"/>
        </p:nvSpPr>
        <p:spPr>
          <a:xfrm>
            <a:off x="0" y="0"/>
            <a:ext cx="704087" cy="6858000"/>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024" y="923544"/>
            <a:ext cx="1662189" cy="1938528"/>
          </a:xfrm>
          <a:prstGeom prst="rect">
            <a:avLst/>
          </a:prstGeom>
        </p:spPr>
      </p:pic>
    </p:spTree>
    <p:extLst>
      <p:ext uri="{BB962C8B-B14F-4D97-AF65-F5344CB8AC3E}">
        <p14:creationId xmlns:p14="http://schemas.microsoft.com/office/powerpoint/2010/main" val="1502440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46449"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746449"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746449"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746449"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25213652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marR="0" lvl="1" indent="0" algn="l" defTabSz="91408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a:t>
            </a:r>
            <a:r>
              <a:rPr kumimoji="0" lang="en-US" sz="1050" b="0" i="0" u="none" strike="noStrike" kern="1200" cap="none" spc="0" normalizeH="0" baseline="0" noProof="0" dirty="0" smtClean="0">
                <a:ln>
                  <a:noFill/>
                </a:ln>
                <a:solidFill>
                  <a:prstClr val="white">
                    <a:lumMod val="75000"/>
                  </a:prstClr>
                </a:solidFill>
                <a:effectLst/>
                <a:uLnTx/>
                <a:uFillTx/>
                <a:latin typeface="Segoe UI"/>
                <a:ea typeface="+mn-ea"/>
                <a:cs typeface="+mn-cs"/>
              </a:rPr>
              <a:t>2015 </a:t>
            </a: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227024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p>
            <a:r>
              <a:rPr lang="ru-RU" smtClean="0"/>
              <a:t>Образец заголовка</a:t>
            </a:r>
            <a:endParaRPr lang="ru-RU"/>
          </a:p>
        </p:txBody>
      </p:sp>
    </p:spTree>
    <p:extLst>
      <p:ext uri="{BB962C8B-B14F-4D97-AF65-F5344CB8AC3E}">
        <p14:creationId xmlns:p14="http://schemas.microsoft.com/office/powerpoint/2010/main" val="397451893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a:lstStyle>
            <a:lvl1pPr>
              <a:defRPr b="1">
                <a:solidFill>
                  <a:schemeClr val="tx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1449000"/>
            <a:ext cx="10297800" cy="4860000"/>
          </a:xfrm>
          <a:prstGeom prst="rect">
            <a:avLst/>
          </a:prstGeom>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362052400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570"/>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0520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27172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8" name="Text Placeholder 2"/>
          <p:cNvSpPr>
            <a:spLocks noGrp="1"/>
          </p:cNvSpPr>
          <p:nvPr>
            <p:ph type="body" sz="quarter" idx="13" hasCustomPrompt="1"/>
          </p:nvPr>
        </p:nvSpPr>
        <p:spPr>
          <a:xfrm>
            <a:off x="268818" y="6270435"/>
            <a:ext cx="11654367" cy="295466"/>
          </a:xfrm>
        </p:spPr>
        <p:txBody>
          <a:bodyPr anchor="b" anchorCtr="0">
            <a:spAutoFit/>
          </a:bodyPr>
          <a:lstStyle>
            <a:lvl1pPr>
              <a:spcBef>
                <a:spcPts val="0"/>
              </a:spcBef>
              <a:defRPr sz="800" b="0">
                <a:solidFill>
                  <a:schemeClr val="tx1"/>
                </a:solidFill>
                <a:latin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Footnote</a:t>
            </a:r>
          </a:p>
        </p:txBody>
      </p:sp>
    </p:spTree>
    <p:extLst>
      <p:ext uri="{BB962C8B-B14F-4D97-AF65-F5344CB8AC3E}">
        <p14:creationId xmlns:p14="http://schemas.microsoft.com/office/powerpoint/2010/main" val="356915737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570"/>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63.xml"/><Relationship Id="rId13" Type="http://schemas.openxmlformats.org/officeDocument/2006/relationships/slideLayout" Target="../slideLayouts/slideLayout268.xml"/><Relationship Id="rId18" Type="http://schemas.openxmlformats.org/officeDocument/2006/relationships/image" Target="../media/image5.png"/><Relationship Id="rId3" Type="http://schemas.openxmlformats.org/officeDocument/2006/relationships/slideLayout" Target="../slideLayouts/slideLayout258.xml"/><Relationship Id="rId7" Type="http://schemas.openxmlformats.org/officeDocument/2006/relationships/slideLayout" Target="../slideLayouts/slideLayout262.xml"/><Relationship Id="rId12" Type="http://schemas.openxmlformats.org/officeDocument/2006/relationships/slideLayout" Target="../slideLayouts/slideLayout267.xml"/><Relationship Id="rId17" Type="http://schemas.openxmlformats.org/officeDocument/2006/relationships/theme" Target="../theme/theme10.xml"/><Relationship Id="rId2" Type="http://schemas.openxmlformats.org/officeDocument/2006/relationships/slideLayout" Target="../slideLayouts/slideLayout257.xml"/><Relationship Id="rId16" Type="http://schemas.openxmlformats.org/officeDocument/2006/relationships/slideLayout" Target="../slideLayouts/slideLayout271.xml"/><Relationship Id="rId1" Type="http://schemas.openxmlformats.org/officeDocument/2006/relationships/slideLayout" Target="../slideLayouts/slideLayout256.xml"/><Relationship Id="rId6" Type="http://schemas.openxmlformats.org/officeDocument/2006/relationships/slideLayout" Target="../slideLayouts/slideLayout261.xml"/><Relationship Id="rId11" Type="http://schemas.openxmlformats.org/officeDocument/2006/relationships/slideLayout" Target="../slideLayouts/slideLayout266.xml"/><Relationship Id="rId5" Type="http://schemas.openxmlformats.org/officeDocument/2006/relationships/slideLayout" Target="../slideLayouts/slideLayout260.xml"/><Relationship Id="rId15" Type="http://schemas.openxmlformats.org/officeDocument/2006/relationships/slideLayout" Target="../slideLayouts/slideLayout270.xml"/><Relationship Id="rId10" Type="http://schemas.openxmlformats.org/officeDocument/2006/relationships/slideLayout" Target="../slideLayouts/slideLayout265.xml"/><Relationship Id="rId4" Type="http://schemas.openxmlformats.org/officeDocument/2006/relationships/slideLayout" Target="../slideLayouts/slideLayout259.xml"/><Relationship Id="rId9" Type="http://schemas.openxmlformats.org/officeDocument/2006/relationships/slideLayout" Target="../slideLayouts/slideLayout264.xml"/><Relationship Id="rId14" Type="http://schemas.openxmlformats.org/officeDocument/2006/relationships/slideLayout" Target="../slideLayouts/slideLayout26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79.xml"/><Relationship Id="rId13" Type="http://schemas.openxmlformats.org/officeDocument/2006/relationships/slideLayout" Target="../slideLayouts/slideLayout284.xml"/><Relationship Id="rId18" Type="http://schemas.openxmlformats.org/officeDocument/2006/relationships/slideLayout" Target="../slideLayouts/slideLayout289.xml"/><Relationship Id="rId26" Type="http://schemas.openxmlformats.org/officeDocument/2006/relationships/slideLayout" Target="../slideLayouts/slideLayout297.xml"/><Relationship Id="rId3" Type="http://schemas.openxmlformats.org/officeDocument/2006/relationships/slideLayout" Target="../slideLayouts/slideLayout274.xml"/><Relationship Id="rId21" Type="http://schemas.openxmlformats.org/officeDocument/2006/relationships/slideLayout" Target="../slideLayouts/slideLayout292.xml"/><Relationship Id="rId7" Type="http://schemas.openxmlformats.org/officeDocument/2006/relationships/slideLayout" Target="../slideLayouts/slideLayout278.xml"/><Relationship Id="rId12" Type="http://schemas.openxmlformats.org/officeDocument/2006/relationships/slideLayout" Target="../slideLayouts/slideLayout283.xml"/><Relationship Id="rId17" Type="http://schemas.openxmlformats.org/officeDocument/2006/relationships/slideLayout" Target="../slideLayouts/slideLayout288.xml"/><Relationship Id="rId25" Type="http://schemas.openxmlformats.org/officeDocument/2006/relationships/slideLayout" Target="../slideLayouts/slideLayout296.xml"/><Relationship Id="rId2" Type="http://schemas.openxmlformats.org/officeDocument/2006/relationships/slideLayout" Target="../slideLayouts/slideLayout273.xml"/><Relationship Id="rId16" Type="http://schemas.openxmlformats.org/officeDocument/2006/relationships/slideLayout" Target="../slideLayouts/slideLayout287.xml"/><Relationship Id="rId20" Type="http://schemas.openxmlformats.org/officeDocument/2006/relationships/slideLayout" Target="../slideLayouts/slideLayout291.xml"/><Relationship Id="rId29" Type="http://schemas.openxmlformats.org/officeDocument/2006/relationships/theme" Target="../theme/theme11.xml"/><Relationship Id="rId1" Type="http://schemas.openxmlformats.org/officeDocument/2006/relationships/slideLayout" Target="../slideLayouts/slideLayout272.xml"/><Relationship Id="rId6" Type="http://schemas.openxmlformats.org/officeDocument/2006/relationships/slideLayout" Target="../slideLayouts/slideLayout277.xml"/><Relationship Id="rId11" Type="http://schemas.openxmlformats.org/officeDocument/2006/relationships/slideLayout" Target="../slideLayouts/slideLayout282.xml"/><Relationship Id="rId24" Type="http://schemas.openxmlformats.org/officeDocument/2006/relationships/slideLayout" Target="../slideLayouts/slideLayout295.xml"/><Relationship Id="rId5" Type="http://schemas.openxmlformats.org/officeDocument/2006/relationships/slideLayout" Target="../slideLayouts/slideLayout276.xml"/><Relationship Id="rId15" Type="http://schemas.openxmlformats.org/officeDocument/2006/relationships/slideLayout" Target="../slideLayouts/slideLayout286.xml"/><Relationship Id="rId23" Type="http://schemas.openxmlformats.org/officeDocument/2006/relationships/slideLayout" Target="../slideLayouts/slideLayout294.xml"/><Relationship Id="rId28" Type="http://schemas.openxmlformats.org/officeDocument/2006/relationships/slideLayout" Target="../slideLayouts/slideLayout299.xml"/><Relationship Id="rId10" Type="http://schemas.openxmlformats.org/officeDocument/2006/relationships/slideLayout" Target="../slideLayouts/slideLayout281.xml"/><Relationship Id="rId19" Type="http://schemas.openxmlformats.org/officeDocument/2006/relationships/slideLayout" Target="../slideLayouts/slideLayout290.xml"/><Relationship Id="rId4" Type="http://schemas.openxmlformats.org/officeDocument/2006/relationships/slideLayout" Target="../slideLayouts/slideLayout275.xml"/><Relationship Id="rId9" Type="http://schemas.openxmlformats.org/officeDocument/2006/relationships/slideLayout" Target="../slideLayouts/slideLayout280.xml"/><Relationship Id="rId14" Type="http://schemas.openxmlformats.org/officeDocument/2006/relationships/slideLayout" Target="../slideLayouts/slideLayout285.xml"/><Relationship Id="rId22" Type="http://schemas.openxmlformats.org/officeDocument/2006/relationships/slideLayout" Target="../slideLayouts/slideLayout293.xml"/><Relationship Id="rId27" Type="http://schemas.openxmlformats.org/officeDocument/2006/relationships/slideLayout" Target="../slideLayouts/slideLayout298.xml"/><Relationship Id="rId30" Type="http://schemas.openxmlformats.org/officeDocument/2006/relationships/image" Target="../media/image2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307.xml"/><Relationship Id="rId13" Type="http://schemas.openxmlformats.org/officeDocument/2006/relationships/slideLayout" Target="../slideLayouts/slideLayout312.xml"/><Relationship Id="rId3" Type="http://schemas.openxmlformats.org/officeDocument/2006/relationships/slideLayout" Target="../slideLayouts/slideLayout302.xml"/><Relationship Id="rId7" Type="http://schemas.openxmlformats.org/officeDocument/2006/relationships/slideLayout" Target="../slideLayouts/slideLayout306.xml"/><Relationship Id="rId12" Type="http://schemas.openxmlformats.org/officeDocument/2006/relationships/slideLayout" Target="../slideLayouts/slideLayout311.xml"/><Relationship Id="rId17" Type="http://schemas.openxmlformats.org/officeDocument/2006/relationships/theme" Target="../theme/theme12.xml"/><Relationship Id="rId2" Type="http://schemas.openxmlformats.org/officeDocument/2006/relationships/slideLayout" Target="../slideLayouts/slideLayout301.xml"/><Relationship Id="rId16" Type="http://schemas.openxmlformats.org/officeDocument/2006/relationships/slideLayout" Target="../slideLayouts/slideLayout315.xml"/><Relationship Id="rId1" Type="http://schemas.openxmlformats.org/officeDocument/2006/relationships/slideLayout" Target="../slideLayouts/slideLayout300.xml"/><Relationship Id="rId6" Type="http://schemas.openxmlformats.org/officeDocument/2006/relationships/slideLayout" Target="../slideLayouts/slideLayout305.xml"/><Relationship Id="rId11" Type="http://schemas.openxmlformats.org/officeDocument/2006/relationships/slideLayout" Target="../slideLayouts/slideLayout310.xml"/><Relationship Id="rId5" Type="http://schemas.openxmlformats.org/officeDocument/2006/relationships/slideLayout" Target="../slideLayouts/slideLayout304.xml"/><Relationship Id="rId15" Type="http://schemas.openxmlformats.org/officeDocument/2006/relationships/slideLayout" Target="../slideLayouts/slideLayout314.xml"/><Relationship Id="rId10" Type="http://schemas.openxmlformats.org/officeDocument/2006/relationships/slideLayout" Target="../slideLayouts/slideLayout309.xml"/><Relationship Id="rId4" Type="http://schemas.openxmlformats.org/officeDocument/2006/relationships/slideLayout" Target="../slideLayouts/slideLayout303.xml"/><Relationship Id="rId9" Type="http://schemas.openxmlformats.org/officeDocument/2006/relationships/slideLayout" Target="../slideLayouts/slideLayout308.xml"/><Relationship Id="rId14" Type="http://schemas.openxmlformats.org/officeDocument/2006/relationships/slideLayout" Target="../slideLayouts/slideLayout31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theme" Target="../theme/theme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theme" Target="../theme/theme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theme" Target="../theme/theme4.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theme" Target="../theme/theme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theme" Target="../theme/theme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slideLayout" Target="../slideLayouts/slideLayout176.xml"/><Relationship Id="rId18" Type="http://schemas.openxmlformats.org/officeDocument/2006/relationships/slideLayout" Target="../slideLayouts/slideLayout181.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17" Type="http://schemas.openxmlformats.org/officeDocument/2006/relationships/slideLayout" Target="../slideLayouts/slideLayout180.xml"/><Relationship Id="rId2" Type="http://schemas.openxmlformats.org/officeDocument/2006/relationships/slideLayout" Target="../slideLayouts/slideLayout165.xml"/><Relationship Id="rId16" Type="http://schemas.openxmlformats.org/officeDocument/2006/relationships/slideLayout" Target="../slideLayouts/slideLayout179.xml"/><Relationship Id="rId20" Type="http://schemas.openxmlformats.org/officeDocument/2006/relationships/theme" Target="../theme/theme7.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5" Type="http://schemas.openxmlformats.org/officeDocument/2006/relationships/slideLayout" Target="../slideLayouts/slideLayout178.xml"/><Relationship Id="rId10" Type="http://schemas.openxmlformats.org/officeDocument/2006/relationships/slideLayout" Target="../slideLayouts/slideLayout173.xml"/><Relationship Id="rId19" Type="http://schemas.openxmlformats.org/officeDocument/2006/relationships/slideLayout" Target="../slideLayouts/slideLayout182.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slideLayout" Target="../slideLayouts/slideLayout1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90.xml"/><Relationship Id="rId13" Type="http://schemas.openxmlformats.org/officeDocument/2006/relationships/slideLayout" Target="../slideLayouts/slideLayout195.xml"/><Relationship Id="rId18" Type="http://schemas.openxmlformats.org/officeDocument/2006/relationships/slideLayout" Target="../slideLayouts/slideLayout200.xml"/><Relationship Id="rId26" Type="http://schemas.openxmlformats.org/officeDocument/2006/relationships/slideLayout" Target="../slideLayouts/slideLayout208.xml"/><Relationship Id="rId39" Type="http://schemas.openxmlformats.org/officeDocument/2006/relationships/slideLayout" Target="../slideLayouts/slideLayout221.xml"/><Relationship Id="rId3" Type="http://schemas.openxmlformats.org/officeDocument/2006/relationships/slideLayout" Target="../slideLayouts/slideLayout185.xml"/><Relationship Id="rId21" Type="http://schemas.openxmlformats.org/officeDocument/2006/relationships/slideLayout" Target="../slideLayouts/slideLayout203.xml"/><Relationship Id="rId34" Type="http://schemas.openxmlformats.org/officeDocument/2006/relationships/slideLayout" Target="../slideLayouts/slideLayout216.xml"/><Relationship Id="rId42" Type="http://schemas.openxmlformats.org/officeDocument/2006/relationships/slideLayout" Target="../slideLayouts/slideLayout224.xml"/><Relationship Id="rId7" Type="http://schemas.openxmlformats.org/officeDocument/2006/relationships/slideLayout" Target="../slideLayouts/slideLayout189.xml"/><Relationship Id="rId12" Type="http://schemas.openxmlformats.org/officeDocument/2006/relationships/slideLayout" Target="../slideLayouts/slideLayout194.xml"/><Relationship Id="rId17" Type="http://schemas.openxmlformats.org/officeDocument/2006/relationships/slideLayout" Target="../slideLayouts/slideLayout199.xml"/><Relationship Id="rId25" Type="http://schemas.openxmlformats.org/officeDocument/2006/relationships/slideLayout" Target="../slideLayouts/slideLayout207.xml"/><Relationship Id="rId33" Type="http://schemas.openxmlformats.org/officeDocument/2006/relationships/slideLayout" Target="../slideLayouts/slideLayout215.xml"/><Relationship Id="rId38" Type="http://schemas.openxmlformats.org/officeDocument/2006/relationships/slideLayout" Target="../slideLayouts/slideLayout220.xml"/><Relationship Id="rId2" Type="http://schemas.openxmlformats.org/officeDocument/2006/relationships/slideLayout" Target="../slideLayouts/slideLayout184.xml"/><Relationship Id="rId16" Type="http://schemas.openxmlformats.org/officeDocument/2006/relationships/slideLayout" Target="../slideLayouts/slideLayout198.xml"/><Relationship Id="rId20" Type="http://schemas.openxmlformats.org/officeDocument/2006/relationships/slideLayout" Target="../slideLayouts/slideLayout202.xml"/><Relationship Id="rId29" Type="http://schemas.openxmlformats.org/officeDocument/2006/relationships/slideLayout" Target="../slideLayouts/slideLayout211.xml"/><Relationship Id="rId41" Type="http://schemas.openxmlformats.org/officeDocument/2006/relationships/slideLayout" Target="../slideLayouts/slideLayout223.xml"/><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slideLayout" Target="../slideLayouts/slideLayout193.xml"/><Relationship Id="rId24" Type="http://schemas.openxmlformats.org/officeDocument/2006/relationships/slideLayout" Target="../slideLayouts/slideLayout206.xml"/><Relationship Id="rId32" Type="http://schemas.openxmlformats.org/officeDocument/2006/relationships/slideLayout" Target="../slideLayouts/slideLayout214.xml"/><Relationship Id="rId37" Type="http://schemas.openxmlformats.org/officeDocument/2006/relationships/slideLayout" Target="../slideLayouts/slideLayout219.xml"/><Relationship Id="rId40" Type="http://schemas.openxmlformats.org/officeDocument/2006/relationships/slideLayout" Target="../slideLayouts/slideLayout222.xml"/><Relationship Id="rId5" Type="http://schemas.openxmlformats.org/officeDocument/2006/relationships/slideLayout" Target="../slideLayouts/slideLayout187.xml"/><Relationship Id="rId15" Type="http://schemas.openxmlformats.org/officeDocument/2006/relationships/slideLayout" Target="../slideLayouts/slideLayout197.xml"/><Relationship Id="rId23" Type="http://schemas.openxmlformats.org/officeDocument/2006/relationships/slideLayout" Target="../slideLayouts/slideLayout205.xml"/><Relationship Id="rId28" Type="http://schemas.openxmlformats.org/officeDocument/2006/relationships/slideLayout" Target="../slideLayouts/slideLayout210.xml"/><Relationship Id="rId36" Type="http://schemas.openxmlformats.org/officeDocument/2006/relationships/slideLayout" Target="../slideLayouts/slideLayout218.xml"/><Relationship Id="rId10" Type="http://schemas.openxmlformats.org/officeDocument/2006/relationships/slideLayout" Target="../slideLayouts/slideLayout192.xml"/><Relationship Id="rId19" Type="http://schemas.openxmlformats.org/officeDocument/2006/relationships/slideLayout" Target="../slideLayouts/slideLayout201.xml"/><Relationship Id="rId31" Type="http://schemas.openxmlformats.org/officeDocument/2006/relationships/slideLayout" Target="../slideLayouts/slideLayout213.xml"/><Relationship Id="rId44" Type="http://schemas.openxmlformats.org/officeDocument/2006/relationships/image" Target="../media/image14.png"/><Relationship Id="rId4" Type="http://schemas.openxmlformats.org/officeDocument/2006/relationships/slideLayout" Target="../slideLayouts/slideLayout186.xml"/><Relationship Id="rId9" Type="http://schemas.openxmlformats.org/officeDocument/2006/relationships/slideLayout" Target="../slideLayouts/slideLayout191.xml"/><Relationship Id="rId14" Type="http://schemas.openxmlformats.org/officeDocument/2006/relationships/slideLayout" Target="../slideLayouts/slideLayout196.xml"/><Relationship Id="rId22" Type="http://schemas.openxmlformats.org/officeDocument/2006/relationships/slideLayout" Target="../slideLayouts/slideLayout204.xml"/><Relationship Id="rId27" Type="http://schemas.openxmlformats.org/officeDocument/2006/relationships/slideLayout" Target="../slideLayouts/slideLayout209.xml"/><Relationship Id="rId30" Type="http://schemas.openxmlformats.org/officeDocument/2006/relationships/slideLayout" Target="../slideLayouts/slideLayout212.xml"/><Relationship Id="rId35" Type="http://schemas.openxmlformats.org/officeDocument/2006/relationships/slideLayout" Target="../slideLayouts/slideLayout217.xml"/><Relationship Id="rId43"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32.xml"/><Relationship Id="rId13" Type="http://schemas.openxmlformats.org/officeDocument/2006/relationships/slideLayout" Target="../slideLayouts/slideLayout237.xml"/><Relationship Id="rId18" Type="http://schemas.openxmlformats.org/officeDocument/2006/relationships/slideLayout" Target="../slideLayouts/slideLayout242.xml"/><Relationship Id="rId26" Type="http://schemas.openxmlformats.org/officeDocument/2006/relationships/slideLayout" Target="../slideLayouts/slideLayout250.xml"/><Relationship Id="rId3" Type="http://schemas.openxmlformats.org/officeDocument/2006/relationships/slideLayout" Target="../slideLayouts/slideLayout227.xml"/><Relationship Id="rId21" Type="http://schemas.openxmlformats.org/officeDocument/2006/relationships/slideLayout" Target="../slideLayouts/slideLayout245.xml"/><Relationship Id="rId7" Type="http://schemas.openxmlformats.org/officeDocument/2006/relationships/slideLayout" Target="../slideLayouts/slideLayout231.xml"/><Relationship Id="rId12" Type="http://schemas.openxmlformats.org/officeDocument/2006/relationships/slideLayout" Target="../slideLayouts/slideLayout236.xml"/><Relationship Id="rId17" Type="http://schemas.openxmlformats.org/officeDocument/2006/relationships/slideLayout" Target="../slideLayouts/slideLayout241.xml"/><Relationship Id="rId25" Type="http://schemas.openxmlformats.org/officeDocument/2006/relationships/slideLayout" Target="../slideLayouts/slideLayout249.xml"/><Relationship Id="rId33" Type="http://schemas.openxmlformats.org/officeDocument/2006/relationships/image" Target="../media/image20.png"/><Relationship Id="rId2" Type="http://schemas.openxmlformats.org/officeDocument/2006/relationships/slideLayout" Target="../slideLayouts/slideLayout226.xml"/><Relationship Id="rId16" Type="http://schemas.openxmlformats.org/officeDocument/2006/relationships/slideLayout" Target="../slideLayouts/slideLayout240.xml"/><Relationship Id="rId20" Type="http://schemas.openxmlformats.org/officeDocument/2006/relationships/slideLayout" Target="../slideLayouts/slideLayout244.xml"/><Relationship Id="rId29" Type="http://schemas.openxmlformats.org/officeDocument/2006/relationships/slideLayout" Target="../slideLayouts/slideLayout253.xml"/><Relationship Id="rId1" Type="http://schemas.openxmlformats.org/officeDocument/2006/relationships/slideLayout" Target="../slideLayouts/slideLayout225.xml"/><Relationship Id="rId6" Type="http://schemas.openxmlformats.org/officeDocument/2006/relationships/slideLayout" Target="../slideLayouts/slideLayout230.xml"/><Relationship Id="rId11" Type="http://schemas.openxmlformats.org/officeDocument/2006/relationships/slideLayout" Target="../slideLayouts/slideLayout235.xml"/><Relationship Id="rId24" Type="http://schemas.openxmlformats.org/officeDocument/2006/relationships/slideLayout" Target="../slideLayouts/slideLayout248.xml"/><Relationship Id="rId32" Type="http://schemas.openxmlformats.org/officeDocument/2006/relationships/theme" Target="../theme/theme9.xml"/><Relationship Id="rId5" Type="http://schemas.openxmlformats.org/officeDocument/2006/relationships/slideLayout" Target="../slideLayouts/slideLayout229.xml"/><Relationship Id="rId15" Type="http://schemas.openxmlformats.org/officeDocument/2006/relationships/slideLayout" Target="../slideLayouts/slideLayout239.xml"/><Relationship Id="rId23" Type="http://schemas.openxmlformats.org/officeDocument/2006/relationships/slideLayout" Target="../slideLayouts/slideLayout247.xml"/><Relationship Id="rId28" Type="http://schemas.openxmlformats.org/officeDocument/2006/relationships/slideLayout" Target="../slideLayouts/slideLayout252.xml"/><Relationship Id="rId10" Type="http://schemas.openxmlformats.org/officeDocument/2006/relationships/slideLayout" Target="../slideLayouts/slideLayout234.xml"/><Relationship Id="rId19" Type="http://schemas.openxmlformats.org/officeDocument/2006/relationships/slideLayout" Target="../slideLayouts/slideLayout243.xml"/><Relationship Id="rId31" Type="http://schemas.openxmlformats.org/officeDocument/2006/relationships/slideLayout" Target="../slideLayouts/slideLayout255.xml"/><Relationship Id="rId4" Type="http://schemas.openxmlformats.org/officeDocument/2006/relationships/slideLayout" Target="../slideLayouts/slideLayout228.xml"/><Relationship Id="rId9" Type="http://schemas.openxmlformats.org/officeDocument/2006/relationships/slideLayout" Target="../slideLayouts/slideLayout233.xml"/><Relationship Id="rId14" Type="http://schemas.openxmlformats.org/officeDocument/2006/relationships/slideLayout" Target="../slideLayouts/slideLayout238.xml"/><Relationship Id="rId22" Type="http://schemas.openxmlformats.org/officeDocument/2006/relationships/slideLayout" Target="../slideLayouts/slideLayout246.xml"/><Relationship Id="rId27" Type="http://schemas.openxmlformats.org/officeDocument/2006/relationships/slideLayout" Target="../slideLayouts/slideLayout251.xml"/><Relationship Id="rId30" Type="http://schemas.openxmlformats.org/officeDocument/2006/relationships/slideLayout" Target="../slideLayouts/slideLayout2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31452295"/>
      </p:ext>
    </p:extLst>
  </p:cSld>
  <p:clrMap bg1="lt1" tx1="dk1" bg2="lt2" tx2="dk2" accent1="accent1" accent2="accent2" accent3="accent3" accent4="accent4" accent5="accent5" accent6="accent6" hlink="hlink" folHlink="folHlink"/>
  <p:sldLayoutIdLst>
    <p:sldLayoutId id="2147485211" r:id="rId1"/>
    <p:sldLayoutId id="2147485212" r:id="rId2"/>
    <p:sldLayoutId id="2147485213" r:id="rId3"/>
    <p:sldLayoutId id="2147485214" r:id="rId4"/>
    <p:sldLayoutId id="2147485215" r:id="rId5"/>
    <p:sldLayoutId id="2147485216" r:id="rId6"/>
    <p:sldLayoutId id="2147485217" r:id="rId7"/>
    <p:sldLayoutId id="2147485218" r:id="rId8"/>
    <p:sldLayoutId id="2147485219" r:id="rId9"/>
    <p:sldLayoutId id="2147485220" r:id="rId10"/>
    <p:sldLayoutId id="2147485221" r:id="rId11"/>
    <p:sldLayoutId id="2147485222" r:id="rId12"/>
    <p:sldLayoutId id="2147485223" r:id="rId13"/>
    <p:sldLayoutId id="2147485224" r:id="rId14"/>
    <p:sldLayoutId id="2147485225" r:id="rId15"/>
    <p:sldLayoutId id="2147485226" r:id="rId1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50000852"/>
      </p:ext>
    </p:extLst>
  </p:cSld>
  <p:clrMap bg1="lt1" tx1="dk1" bg2="lt2" tx2="dk2" accent1="accent1" accent2="accent2" accent3="accent3" accent4="accent4" accent5="accent5" accent6="accent6" hlink="hlink" folHlink="folHlink"/>
  <p:sldLayoutIdLst>
    <p:sldLayoutId id="2147485228" r:id="rId1"/>
    <p:sldLayoutId id="2147485229" r:id="rId2"/>
    <p:sldLayoutId id="2147485230" r:id="rId3"/>
    <p:sldLayoutId id="2147485231" r:id="rId4"/>
    <p:sldLayoutId id="2147485232" r:id="rId5"/>
    <p:sldLayoutId id="2147485233" r:id="rId6"/>
    <p:sldLayoutId id="2147485234" r:id="rId7"/>
    <p:sldLayoutId id="2147485235" r:id="rId8"/>
    <p:sldLayoutId id="2147485236" r:id="rId9"/>
    <p:sldLayoutId id="2147485237" r:id="rId10"/>
    <p:sldLayoutId id="2147485238" r:id="rId11"/>
    <p:sldLayoutId id="2147485239" r:id="rId12"/>
    <p:sldLayoutId id="2147485240" r:id="rId13"/>
    <p:sldLayoutId id="2147485241" r:id="rId14"/>
    <p:sldLayoutId id="2147485242" r:id="rId15"/>
    <p:sldLayoutId id="2147485243" r:id="rId16"/>
    <p:sldLayoutId id="2147485244" r:id="rId17"/>
    <p:sldLayoutId id="2147485245" r:id="rId18"/>
    <p:sldLayoutId id="2147485246" r:id="rId19"/>
    <p:sldLayoutId id="2147485247" r:id="rId20"/>
    <p:sldLayoutId id="2147485248" r:id="rId21"/>
    <p:sldLayoutId id="2147485249" r:id="rId22"/>
    <p:sldLayoutId id="2147485250" r:id="rId23"/>
    <p:sldLayoutId id="2147485251" r:id="rId24"/>
    <p:sldLayoutId id="2147485252" r:id="rId25"/>
    <p:sldLayoutId id="2147485253" r:id="rId26"/>
    <p:sldLayoutId id="2147485254" r:id="rId27"/>
    <p:sldLayoutId id="2147485255"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913847"/>
      </p:ext>
    </p:extLst>
  </p:cSld>
  <p:clrMap bg1="lt1" tx1="dk1" bg2="lt2" tx2="dk2" accent1="accent1" accent2="accent2" accent3="accent3" accent4="accent4" accent5="accent5" accent6="accent6" hlink="hlink" folHlink="folHlink"/>
  <p:sldLayoutIdLst>
    <p:sldLayoutId id="2147485257" r:id="rId1"/>
    <p:sldLayoutId id="2147485258" r:id="rId2"/>
    <p:sldLayoutId id="2147485259" r:id="rId3"/>
    <p:sldLayoutId id="2147485260" r:id="rId4"/>
    <p:sldLayoutId id="2147485261" r:id="rId5"/>
    <p:sldLayoutId id="2147485262" r:id="rId6"/>
    <p:sldLayoutId id="2147485263" r:id="rId7"/>
    <p:sldLayoutId id="2147485264" r:id="rId8"/>
    <p:sldLayoutId id="2147485265" r:id="rId9"/>
    <p:sldLayoutId id="2147485266" r:id="rId10"/>
    <p:sldLayoutId id="2147485267" r:id="rId11"/>
    <p:sldLayoutId id="2147485268" r:id="rId12"/>
    <p:sldLayoutId id="2147485269" r:id="rId13"/>
    <p:sldLayoutId id="2147485270" r:id="rId14"/>
    <p:sldLayoutId id="2147485271" r:id="rId15"/>
    <p:sldLayoutId id="21474852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206" r:id="rId34"/>
    <p:sldLayoutId id="2147485208"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30342"/>
      </p:ext>
    </p:extLst>
  </p:cSld>
  <p:clrMap bg1="lt1" tx1="dk1" bg2="lt2" tx2="dk2" accent1="accent1" accent2="accent2" accent3="accent3" accent4="accent4" accent5="accent5" accent6="accent6" hlink="hlink" folHlink="folHlink"/>
  <p:sldLayoutIdLst>
    <p:sldLayoutId id="2147485072" r:id="rId1"/>
    <p:sldLayoutId id="2147485073" r:id="rId2"/>
    <p:sldLayoutId id="2147485074" r:id="rId3"/>
    <p:sldLayoutId id="2147485077" r:id="rId4"/>
    <p:sldLayoutId id="2147485078" r:id="rId5"/>
    <p:sldLayoutId id="2147485079" r:id="rId6"/>
    <p:sldLayoutId id="2147485080" r:id="rId7"/>
    <p:sldLayoutId id="2147485081" r:id="rId8"/>
    <p:sldLayoutId id="2147485082" r:id="rId9"/>
    <p:sldLayoutId id="2147485083" r:id="rId10"/>
    <p:sldLayoutId id="2147485084" r:id="rId11"/>
    <p:sldLayoutId id="2147485085" r:id="rId12"/>
    <p:sldLayoutId id="2147485086" r:id="rId13"/>
    <p:sldLayoutId id="2147485087" r:id="rId14"/>
    <p:sldLayoutId id="2147485088" r:id="rId15"/>
    <p:sldLayoutId id="2147485089" r:id="rId16"/>
    <p:sldLayoutId id="214748509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2597" rtl="0" eaLnBrk="1" latinLnBrk="0" hangingPunct="1">
        <a:lnSpc>
          <a:spcPct val="90000"/>
        </a:lnSpc>
        <a:spcBef>
          <a:spcPct val="0"/>
        </a:spcBef>
        <a:buNone/>
        <a:defRPr lang="en-US" sz="5488"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0" marR="0" indent="0" algn="l" defTabSz="912597" rtl="0" eaLnBrk="1" fontAlgn="auto" latinLnBrk="0" hangingPunct="1">
        <a:lnSpc>
          <a:spcPct val="100000"/>
        </a:lnSpc>
        <a:spcBef>
          <a:spcPts val="0"/>
        </a:spcBef>
        <a:spcAft>
          <a:spcPts val="600"/>
        </a:spcAft>
        <a:buClrTx/>
        <a:buSzPct val="90000"/>
        <a:buFont typeface="Arial" pitchFamily="34" charset="0"/>
        <a:buNone/>
        <a:tabLst/>
        <a:defRPr sz="2352" kern="1200" spc="-71" baseline="0">
          <a:solidFill>
            <a:schemeClr val="accent4">
              <a:lumMod val="50000"/>
              <a:alpha val="99000"/>
            </a:schemeClr>
          </a:solidFill>
          <a:latin typeface="+mn-lt"/>
          <a:ea typeface="+mn-ea"/>
          <a:cs typeface="+mn-cs"/>
        </a:defRPr>
      </a:lvl1pPr>
      <a:lvl2pPr marL="402512"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764" kern="1200" spc="0" baseline="0">
          <a:solidFill>
            <a:schemeClr val="accent4">
              <a:lumMod val="50000"/>
              <a:alpha val="99000"/>
            </a:schemeClr>
          </a:solidFill>
          <a:latin typeface="+mn-lt"/>
          <a:ea typeface="+mn-ea"/>
          <a:cs typeface="+mn-cs"/>
        </a:defRPr>
      </a:lvl2pPr>
      <a:lvl3pPr marL="567324" marR="0" indent="-164812" algn="l" defTabSz="912597" rtl="0" eaLnBrk="1" fontAlgn="auto" latinLnBrk="0" hangingPunct="1">
        <a:lnSpc>
          <a:spcPct val="100000"/>
        </a:lnSpc>
        <a:spcBef>
          <a:spcPts val="0"/>
        </a:spcBef>
        <a:spcAft>
          <a:spcPts val="1200"/>
        </a:spcAft>
        <a:buClrTx/>
        <a:buSzPct val="90000"/>
        <a:buFont typeface="Wingdings" pitchFamily="2" charset="2"/>
        <a:buChar char=""/>
        <a:tabLst/>
        <a:defRPr sz="1568" kern="1200" spc="0" baseline="0">
          <a:solidFill>
            <a:schemeClr val="accent4">
              <a:lumMod val="50000"/>
              <a:alpha val="99000"/>
            </a:schemeClr>
          </a:solidFill>
          <a:latin typeface="+mn-lt"/>
          <a:ea typeface="+mn-ea"/>
          <a:cs typeface="+mn-cs"/>
        </a:defRPr>
      </a:lvl3pPr>
      <a:lvl4pPr marL="74005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4pPr>
      <a:lvl5pPr marL="91278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5pPr>
      <a:lvl6pPr marL="2509644"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59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2242"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785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2597" rtl="0" eaLnBrk="1" latinLnBrk="0" hangingPunct="1">
        <a:defRPr sz="1862" kern="1200">
          <a:solidFill>
            <a:schemeClr val="tx1"/>
          </a:solidFill>
          <a:latin typeface="+mn-lt"/>
          <a:ea typeface="+mn-ea"/>
          <a:cs typeface="+mn-cs"/>
        </a:defRPr>
      </a:lvl1pPr>
      <a:lvl2pPr marL="456297" algn="l" defTabSz="912597" rtl="0" eaLnBrk="1" latinLnBrk="0" hangingPunct="1">
        <a:defRPr sz="1862" kern="1200">
          <a:solidFill>
            <a:schemeClr val="tx1"/>
          </a:solidFill>
          <a:latin typeface="+mn-lt"/>
          <a:ea typeface="+mn-ea"/>
          <a:cs typeface="+mn-cs"/>
        </a:defRPr>
      </a:lvl2pPr>
      <a:lvl3pPr marL="912597" algn="l" defTabSz="912597" rtl="0" eaLnBrk="1" latinLnBrk="0" hangingPunct="1">
        <a:defRPr sz="1862" kern="1200">
          <a:solidFill>
            <a:schemeClr val="tx1"/>
          </a:solidFill>
          <a:latin typeface="+mn-lt"/>
          <a:ea typeface="+mn-ea"/>
          <a:cs typeface="+mn-cs"/>
        </a:defRPr>
      </a:lvl3pPr>
      <a:lvl4pPr marL="1368896" algn="l" defTabSz="912597" rtl="0" eaLnBrk="1" latinLnBrk="0" hangingPunct="1">
        <a:defRPr sz="1862" kern="1200">
          <a:solidFill>
            <a:schemeClr val="tx1"/>
          </a:solidFill>
          <a:latin typeface="+mn-lt"/>
          <a:ea typeface="+mn-ea"/>
          <a:cs typeface="+mn-cs"/>
        </a:defRPr>
      </a:lvl4pPr>
      <a:lvl5pPr marL="1825198" algn="l" defTabSz="912597" rtl="0" eaLnBrk="1" latinLnBrk="0" hangingPunct="1">
        <a:defRPr sz="1862" kern="1200">
          <a:solidFill>
            <a:schemeClr val="tx1"/>
          </a:solidFill>
          <a:latin typeface="+mn-lt"/>
          <a:ea typeface="+mn-ea"/>
          <a:cs typeface="+mn-cs"/>
        </a:defRPr>
      </a:lvl5pPr>
      <a:lvl6pPr marL="2281497" algn="l" defTabSz="912597" rtl="0" eaLnBrk="1" latinLnBrk="0" hangingPunct="1">
        <a:defRPr sz="1862" kern="1200">
          <a:solidFill>
            <a:schemeClr val="tx1"/>
          </a:solidFill>
          <a:latin typeface="+mn-lt"/>
          <a:ea typeface="+mn-ea"/>
          <a:cs typeface="+mn-cs"/>
        </a:defRPr>
      </a:lvl6pPr>
      <a:lvl7pPr marL="2737794" algn="l" defTabSz="912597" rtl="0" eaLnBrk="1" latinLnBrk="0" hangingPunct="1">
        <a:defRPr sz="1862" kern="1200">
          <a:solidFill>
            <a:schemeClr val="tx1"/>
          </a:solidFill>
          <a:latin typeface="+mn-lt"/>
          <a:ea typeface="+mn-ea"/>
          <a:cs typeface="+mn-cs"/>
        </a:defRPr>
      </a:lvl7pPr>
      <a:lvl8pPr marL="3194093" algn="l" defTabSz="912597" rtl="0" eaLnBrk="1" latinLnBrk="0" hangingPunct="1">
        <a:defRPr sz="1862" kern="1200">
          <a:solidFill>
            <a:schemeClr val="tx1"/>
          </a:solidFill>
          <a:latin typeface="+mn-lt"/>
          <a:ea typeface="+mn-ea"/>
          <a:cs typeface="+mn-cs"/>
        </a:defRPr>
      </a:lvl8pPr>
      <a:lvl9pPr marL="3650393" algn="l" defTabSz="912597"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505415"/>
      </p:ext>
    </p:extLst>
  </p:cSld>
  <p:clrMap bg1="lt1" tx1="dk1" bg2="lt2" tx2="dk2" accent1="accent1" accent2="accent2" accent3="accent3" accent4="accent4" accent5="accent5" accent6="accent6" hlink="hlink" folHlink="folHlink"/>
  <p:sldLayoutIdLst>
    <p:sldLayoutId id="2147485092" r:id="rId1"/>
    <p:sldLayoutId id="2147485093" r:id="rId2"/>
    <p:sldLayoutId id="2147485094" r:id="rId3"/>
    <p:sldLayoutId id="2147485095" r:id="rId4"/>
    <p:sldLayoutId id="2147485096" r:id="rId5"/>
    <p:sldLayoutId id="2147485097" r:id="rId6"/>
    <p:sldLayoutId id="2147485098" r:id="rId7"/>
    <p:sldLayoutId id="2147485099" r:id="rId8"/>
    <p:sldLayoutId id="2147485100" r:id="rId9"/>
    <p:sldLayoutId id="2147485101" r:id="rId10"/>
    <p:sldLayoutId id="2147485102" r:id="rId11"/>
    <p:sldLayoutId id="2147485103" r:id="rId12"/>
    <p:sldLayoutId id="2147485104" r:id="rId13"/>
    <p:sldLayoutId id="2147485105" r:id="rId14"/>
    <p:sldLayoutId id="2147485106" r:id="rId15"/>
    <p:sldLayoutId id="2147485107" r:id="rId16"/>
    <p:sldLayoutId id="2147485108" r:id="rId17"/>
    <p:sldLayoutId id="2147485109" r:id="rId18"/>
    <p:sldLayoutId id="2147485110"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2597" rtl="0" eaLnBrk="1" latinLnBrk="0" hangingPunct="1">
        <a:lnSpc>
          <a:spcPct val="90000"/>
        </a:lnSpc>
        <a:spcBef>
          <a:spcPct val="0"/>
        </a:spcBef>
        <a:buNone/>
        <a:defRPr lang="en-US" sz="5488"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0" marR="0" indent="0" algn="l" defTabSz="912597" rtl="0" eaLnBrk="1" fontAlgn="auto" latinLnBrk="0" hangingPunct="1">
        <a:lnSpc>
          <a:spcPct val="100000"/>
        </a:lnSpc>
        <a:spcBef>
          <a:spcPts val="0"/>
        </a:spcBef>
        <a:spcAft>
          <a:spcPts val="600"/>
        </a:spcAft>
        <a:buClrTx/>
        <a:buSzPct val="90000"/>
        <a:buFont typeface="Arial" pitchFamily="34" charset="0"/>
        <a:buNone/>
        <a:tabLst/>
        <a:defRPr sz="2352" kern="1200" spc="-71" baseline="0">
          <a:solidFill>
            <a:schemeClr val="accent4">
              <a:lumMod val="50000"/>
              <a:alpha val="99000"/>
            </a:schemeClr>
          </a:solidFill>
          <a:latin typeface="+mn-lt"/>
          <a:ea typeface="+mn-ea"/>
          <a:cs typeface="+mn-cs"/>
        </a:defRPr>
      </a:lvl1pPr>
      <a:lvl2pPr marL="402512"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764" kern="1200" spc="0" baseline="0">
          <a:solidFill>
            <a:schemeClr val="accent4">
              <a:lumMod val="50000"/>
              <a:alpha val="99000"/>
            </a:schemeClr>
          </a:solidFill>
          <a:latin typeface="+mn-lt"/>
          <a:ea typeface="+mn-ea"/>
          <a:cs typeface="+mn-cs"/>
        </a:defRPr>
      </a:lvl2pPr>
      <a:lvl3pPr marL="567324" marR="0" indent="-164812" algn="l" defTabSz="912597" rtl="0" eaLnBrk="1" fontAlgn="auto" latinLnBrk="0" hangingPunct="1">
        <a:lnSpc>
          <a:spcPct val="100000"/>
        </a:lnSpc>
        <a:spcBef>
          <a:spcPts val="0"/>
        </a:spcBef>
        <a:spcAft>
          <a:spcPts val="1200"/>
        </a:spcAft>
        <a:buClrTx/>
        <a:buSzPct val="90000"/>
        <a:buFont typeface="Wingdings" pitchFamily="2" charset="2"/>
        <a:buChar char=""/>
        <a:tabLst/>
        <a:defRPr sz="1568" kern="1200" spc="0" baseline="0">
          <a:solidFill>
            <a:schemeClr val="accent4">
              <a:lumMod val="50000"/>
              <a:alpha val="99000"/>
            </a:schemeClr>
          </a:solidFill>
          <a:latin typeface="+mn-lt"/>
          <a:ea typeface="+mn-ea"/>
          <a:cs typeface="+mn-cs"/>
        </a:defRPr>
      </a:lvl3pPr>
      <a:lvl4pPr marL="74005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4pPr>
      <a:lvl5pPr marL="91278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5pPr>
      <a:lvl6pPr marL="2509644"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59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2242"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785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2597" rtl="0" eaLnBrk="1" latinLnBrk="0" hangingPunct="1">
        <a:defRPr sz="1862" kern="1200">
          <a:solidFill>
            <a:schemeClr val="tx1"/>
          </a:solidFill>
          <a:latin typeface="+mn-lt"/>
          <a:ea typeface="+mn-ea"/>
          <a:cs typeface="+mn-cs"/>
        </a:defRPr>
      </a:lvl1pPr>
      <a:lvl2pPr marL="456297" algn="l" defTabSz="912597" rtl="0" eaLnBrk="1" latinLnBrk="0" hangingPunct="1">
        <a:defRPr sz="1862" kern="1200">
          <a:solidFill>
            <a:schemeClr val="tx1"/>
          </a:solidFill>
          <a:latin typeface="+mn-lt"/>
          <a:ea typeface="+mn-ea"/>
          <a:cs typeface="+mn-cs"/>
        </a:defRPr>
      </a:lvl2pPr>
      <a:lvl3pPr marL="912597" algn="l" defTabSz="912597" rtl="0" eaLnBrk="1" latinLnBrk="0" hangingPunct="1">
        <a:defRPr sz="1862" kern="1200">
          <a:solidFill>
            <a:schemeClr val="tx1"/>
          </a:solidFill>
          <a:latin typeface="+mn-lt"/>
          <a:ea typeface="+mn-ea"/>
          <a:cs typeface="+mn-cs"/>
        </a:defRPr>
      </a:lvl3pPr>
      <a:lvl4pPr marL="1368896" algn="l" defTabSz="912597" rtl="0" eaLnBrk="1" latinLnBrk="0" hangingPunct="1">
        <a:defRPr sz="1862" kern="1200">
          <a:solidFill>
            <a:schemeClr val="tx1"/>
          </a:solidFill>
          <a:latin typeface="+mn-lt"/>
          <a:ea typeface="+mn-ea"/>
          <a:cs typeface="+mn-cs"/>
        </a:defRPr>
      </a:lvl4pPr>
      <a:lvl5pPr marL="1825198" algn="l" defTabSz="912597" rtl="0" eaLnBrk="1" latinLnBrk="0" hangingPunct="1">
        <a:defRPr sz="1862" kern="1200">
          <a:solidFill>
            <a:schemeClr val="tx1"/>
          </a:solidFill>
          <a:latin typeface="+mn-lt"/>
          <a:ea typeface="+mn-ea"/>
          <a:cs typeface="+mn-cs"/>
        </a:defRPr>
      </a:lvl5pPr>
      <a:lvl6pPr marL="2281497" algn="l" defTabSz="912597" rtl="0" eaLnBrk="1" latinLnBrk="0" hangingPunct="1">
        <a:defRPr sz="1862" kern="1200">
          <a:solidFill>
            <a:schemeClr val="tx1"/>
          </a:solidFill>
          <a:latin typeface="+mn-lt"/>
          <a:ea typeface="+mn-ea"/>
          <a:cs typeface="+mn-cs"/>
        </a:defRPr>
      </a:lvl6pPr>
      <a:lvl7pPr marL="2737794" algn="l" defTabSz="912597" rtl="0" eaLnBrk="1" latinLnBrk="0" hangingPunct="1">
        <a:defRPr sz="1862" kern="1200">
          <a:solidFill>
            <a:schemeClr val="tx1"/>
          </a:solidFill>
          <a:latin typeface="+mn-lt"/>
          <a:ea typeface="+mn-ea"/>
          <a:cs typeface="+mn-cs"/>
        </a:defRPr>
      </a:lvl7pPr>
      <a:lvl8pPr marL="3194093" algn="l" defTabSz="912597" rtl="0" eaLnBrk="1" latinLnBrk="0" hangingPunct="1">
        <a:defRPr sz="1862" kern="1200">
          <a:solidFill>
            <a:schemeClr val="tx1"/>
          </a:solidFill>
          <a:latin typeface="+mn-lt"/>
          <a:ea typeface="+mn-ea"/>
          <a:cs typeface="+mn-cs"/>
        </a:defRPr>
      </a:lvl8pPr>
      <a:lvl9pPr marL="3650393" algn="l" defTabSz="912597" rtl="0" eaLnBrk="1" latinLnBrk="0" hangingPunct="1">
        <a:defRPr sz="18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161839"/>
      </p:ext>
    </p:extLst>
  </p:cSld>
  <p:clrMap bg1="lt1" tx1="dk1" bg2="lt2" tx2="dk2" accent1="accent1" accent2="accent2" accent3="accent3" accent4="accent4" accent5="accent5" accent6="accent6" hlink="hlink" folHlink="folHlink"/>
  <p:sldLayoutIdLst>
    <p:sldLayoutId id="2147485112" r:id="rId1"/>
    <p:sldLayoutId id="2147485113" r:id="rId2"/>
    <p:sldLayoutId id="2147485114" r:id="rId3"/>
    <p:sldLayoutId id="2147485115" r:id="rId4"/>
    <p:sldLayoutId id="2147485116" r:id="rId5"/>
    <p:sldLayoutId id="2147485117" r:id="rId6"/>
    <p:sldLayoutId id="2147485118" r:id="rId7"/>
    <p:sldLayoutId id="2147485119" r:id="rId8"/>
    <p:sldLayoutId id="2147485120" r:id="rId9"/>
    <p:sldLayoutId id="2147485121" r:id="rId10"/>
    <p:sldLayoutId id="2147485122" r:id="rId11"/>
    <p:sldLayoutId id="2147485123" r:id="rId12"/>
    <p:sldLayoutId id="2147485124" r:id="rId13"/>
    <p:sldLayoutId id="2147485125" r:id="rId14"/>
    <p:sldLayoutId id="2147485126" r:id="rId15"/>
    <p:sldLayoutId id="2147485127" r:id="rId16"/>
    <p:sldLayoutId id="2147485128" r:id="rId17"/>
    <p:sldLayoutId id="2147485129" r:id="rId18"/>
    <p:sldLayoutId id="2147485130"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2597" rtl="0" eaLnBrk="1" latinLnBrk="0" hangingPunct="1">
        <a:lnSpc>
          <a:spcPct val="90000"/>
        </a:lnSpc>
        <a:spcBef>
          <a:spcPct val="0"/>
        </a:spcBef>
        <a:buNone/>
        <a:defRPr lang="en-US" sz="5488"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0" marR="0" indent="0" algn="l" defTabSz="912597" rtl="0" eaLnBrk="1" fontAlgn="auto" latinLnBrk="0" hangingPunct="1">
        <a:lnSpc>
          <a:spcPct val="100000"/>
        </a:lnSpc>
        <a:spcBef>
          <a:spcPts val="0"/>
        </a:spcBef>
        <a:spcAft>
          <a:spcPts val="600"/>
        </a:spcAft>
        <a:buClrTx/>
        <a:buSzPct val="90000"/>
        <a:buFont typeface="Arial" pitchFamily="34" charset="0"/>
        <a:buNone/>
        <a:tabLst/>
        <a:defRPr sz="2352" kern="1200" spc="-71" baseline="0">
          <a:solidFill>
            <a:schemeClr val="accent4">
              <a:lumMod val="50000"/>
              <a:alpha val="99000"/>
            </a:schemeClr>
          </a:solidFill>
          <a:latin typeface="+mn-lt"/>
          <a:ea typeface="+mn-ea"/>
          <a:cs typeface="+mn-cs"/>
        </a:defRPr>
      </a:lvl1pPr>
      <a:lvl2pPr marL="402512"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764" kern="1200" spc="0" baseline="0">
          <a:solidFill>
            <a:schemeClr val="accent4">
              <a:lumMod val="50000"/>
              <a:alpha val="99000"/>
            </a:schemeClr>
          </a:solidFill>
          <a:latin typeface="+mn-lt"/>
          <a:ea typeface="+mn-ea"/>
          <a:cs typeface="+mn-cs"/>
        </a:defRPr>
      </a:lvl2pPr>
      <a:lvl3pPr marL="567324" marR="0" indent="-164812" algn="l" defTabSz="912597" rtl="0" eaLnBrk="1" fontAlgn="auto" latinLnBrk="0" hangingPunct="1">
        <a:lnSpc>
          <a:spcPct val="100000"/>
        </a:lnSpc>
        <a:spcBef>
          <a:spcPts val="0"/>
        </a:spcBef>
        <a:spcAft>
          <a:spcPts val="1200"/>
        </a:spcAft>
        <a:buClrTx/>
        <a:buSzPct val="90000"/>
        <a:buFont typeface="Wingdings" pitchFamily="2" charset="2"/>
        <a:buChar char=""/>
        <a:tabLst/>
        <a:defRPr sz="1568" kern="1200" spc="0" baseline="0">
          <a:solidFill>
            <a:schemeClr val="accent4">
              <a:lumMod val="50000"/>
              <a:alpha val="99000"/>
            </a:schemeClr>
          </a:solidFill>
          <a:latin typeface="+mn-lt"/>
          <a:ea typeface="+mn-ea"/>
          <a:cs typeface="+mn-cs"/>
        </a:defRPr>
      </a:lvl3pPr>
      <a:lvl4pPr marL="74005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4pPr>
      <a:lvl5pPr marL="912785" marR="0" indent="-172732" algn="l" defTabSz="912597" rtl="0" eaLnBrk="1" fontAlgn="auto" latinLnBrk="0" hangingPunct="1">
        <a:lnSpc>
          <a:spcPct val="100000"/>
        </a:lnSpc>
        <a:spcBef>
          <a:spcPts val="0"/>
        </a:spcBef>
        <a:spcAft>
          <a:spcPts val="1200"/>
        </a:spcAft>
        <a:buClrTx/>
        <a:buSzPct val="90000"/>
        <a:buFont typeface="Wingdings" pitchFamily="2" charset="2"/>
        <a:buChar char=""/>
        <a:tabLst/>
        <a:defRPr sz="1372" kern="1200" spc="0" baseline="0">
          <a:solidFill>
            <a:schemeClr val="accent4">
              <a:lumMod val="50000"/>
              <a:alpha val="99000"/>
            </a:schemeClr>
          </a:solidFill>
          <a:latin typeface="+mn-lt"/>
          <a:ea typeface="+mn-ea"/>
          <a:cs typeface="+mn-cs"/>
        </a:defRPr>
      </a:lvl5pPr>
      <a:lvl6pPr marL="2509644"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59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2242"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78543" indent="-228151" algn="l" defTabSz="91259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2597" rtl="0" eaLnBrk="1" latinLnBrk="0" hangingPunct="1">
        <a:defRPr sz="1862" kern="1200">
          <a:solidFill>
            <a:schemeClr val="tx1"/>
          </a:solidFill>
          <a:latin typeface="+mn-lt"/>
          <a:ea typeface="+mn-ea"/>
          <a:cs typeface="+mn-cs"/>
        </a:defRPr>
      </a:lvl1pPr>
      <a:lvl2pPr marL="456297" algn="l" defTabSz="912597" rtl="0" eaLnBrk="1" latinLnBrk="0" hangingPunct="1">
        <a:defRPr sz="1862" kern="1200">
          <a:solidFill>
            <a:schemeClr val="tx1"/>
          </a:solidFill>
          <a:latin typeface="+mn-lt"/>
          <a:ea typeface="+mn-ea"/>
          <a:cs typeface="+mn-cs"/>
        </a:defRPr>
      </a:lvl2pPr>
      <a:lvl3pPr marL="912597" algn="l" defTabSz="912597" rtl="0" eaLnBrk="1" latinLnBrk="0" hangingPunct="1">
        <a:defRPr sz="1862" kern="1200">
          <a:solidFill>
            <a:schemeClr val="tx1"/>
          </a:solidFill>
          <a:latin typeface="+mn-lt"/>
          <a:ea typeface="+mn-ea"/>
          <a:cs typeface="+mn-cs"/>
        </a:defRPr>
      </a:lvl3pPr>
      <a:lvl4pPr marL="1368896" algn="l" defTabSz="912597" rtl="0" eaLnBrk="1" latinLnBrk="0" hangingPunct="1">
        <a:defRPr sz="1862" kern="1200">
          <a:solidFill>
            <a:schemeClr val="tx1"/>
          </a:solidFill>
          <a:latin typeface="+mn-lt"/>
          <a:ea typeface="+mn-ea"/>
          <a:cs typeface="+mn-cs"/>
        </a:defRPr>
      </a:lvl4pPr>
      <a:lvl5pPr marL="1825198" algn="l" defTabSz="912597" rtl="0" eaLnBrk="1" latinLnBrk="0" hangingPunct="1">
        <a:defRPr sz="1862" kern="1200">
          <a:solidFill>
            <a:schemeClr val="tx1"/>
          </a:solidFill>
          <a:latin typeface="+mn-lt"/>
          <a:ea typeface="+mn-ea"/>
          <a:cs typeface="+mn-cs"/>
        </a:defRPr>
      </a:lvl5pPr>
      <a:lvl6pPr marL="2281497" algn="l" defTabSz="912597" rtl="0" eaLnBrk="1" latinLnBrk="0" hangingPunct="1">
        <a:defRPr sz="1862" kern="1200">
          <a:solidFill>
            <a:schemeClr val="tx1"/>
          </a:solidFill>
          <a:latin typeface="+mn-lt"/>
          <a:ea typeface="+mn-ea"/>
          <a:cs typeface="+mn-cs"/>
        </a:defRPr>
      </a:lvl6pPr>
      <a:lvl7pPr marL="2737794" algn="l" defTabSz="912597" rtl="0" eaLnBrk="1" latinLnBrk="0" hangingPunct="1">
        <a:defRPr sz="1862" kern="1200">
          <a:solidFill>
            <a:schemeClr val="tx1"/>
          </a:solidFill>
          <a:latin typeface="+mn-lt"/>
          <a:ea typeface="+mn-ea"/>
          <a:cs typeface="+mn-cs"/>
        </a:defRPr>
      </a:lvl7pPr>
      <a:lvl8pPr marL="3194093" algn="l" defTabSz="912597" rtl="0" eaLnBrk="1" latinLnBrk="0" hangingPunct="1">
        <a:defRPr sz="1862" kern="1200">
          <a:solidFill>
            <a:schemeClr val="tx1"/>
          </a:solidFill>
          <a:latin typeface="+mn-lt"/>
          <a:ea typeface="+mn-ea"/>
          <a:cs typeface="+mn-cs"/>
        </a:defRPr>
      </a:lvl8pPr>
      <a:lvl9pPr marL="3650393" algn="l" defTabSz="912597" rtl="0" eaLnBrk="1" latinLnBrk="0" hangingPunct="1">
        <a:defRPr sz="1862"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2177447578"/>
      </p:ext>
    </p:extLst>
  </p:cSld>
  <p:clrMap bg1="lt1" tx1="dk1" bg2="lt2" tx2="dk2" accent1="accent1" accent2="accent2" accent3="accent3" accent4="accent4" accent5="accent5" accent6="accent6" hlink="hlink" folHlink="folHlink"/>
  <p:sldLayoutIdLst>
    <p:sldLayoutId id="2147485132" r:id="rId1"/>
    <p:sldLayoutId id="2147485133" r:id="rId2"/>
    <p:sldLayoutId id="2147485134" r:id="rId3"/>
    <p:sldLayoutId id="2147485135" r:id="rId4"/>
    <p:sldLayoutId id="2147485136" r:id="rId5"/>
    <p:sldLayoutId id="2147485137" r:id="rId6"/>
    <p:sldLayoutId id="2147485138" r:id="rId7"/>
    <p:sldLayoutId id="2147485139" r:id="rId8"/>
    <p:sldLayoutId id="2147485140" r:id="rId9"/>
    <p:sldLayoutId id="2147485141" r:id="rId10"/>
    <p:sldLayoutId id="2147485142" r:id="rId11"/>
    <p:sldLayoutId id="2147485143" r:id="rId12"/>
    <p:sldLayoutId id="2147485144" r:id="rId13"/>
    <p:sldLayoutId id="2147485145" r:id="rId14"/>
    <p:sldLayoutId id="2147485146" r:id="rId15"/>
    <p:sldLayoutId id="2147485147" r:id="rId16"/>
    <p:sldLayoutId id="2147485148" r:id="rId17"/>
    <p:sldLayoutId id="2147485149" r:id="rId18"/>
    <p:sldLayoutId id="2147485150" r:id="rId19"/>
    <p:sldLayoutId id="2147485151" r:id="rId20"/>
    <p:sldLayoutId id="2147485152" r:id="rId21"/>
    <p:sldLayoutId id="2147485153" r:id="rId22"/>
    <p:sldLayoutId id="2147485154" r:id="rId23"/>
    <p:sldLayoutId id="2147485155" r:id="rId24"/>
    <p:sldLayoutId id="2147485156" r:id="rId25"/>
    <p:sldLayoutId id="2147485157" r:id="rId26"/>
    <p:sldLayoutId id="2147485158" r:id="rId27"/>
    <p:sldLayoutId id="2147485159" r:id="rId28"/>
    <p:sldLayoutId id="2147485160" r:id="rId29"/>
    <p:sldLayoutId id="2147485161" r:id="rId30"/>
    <p:sldLayoutId id="2147485162" r:id="rId31"/>
    <p:sldLayoutId id="2147485163" r:id="rId32"/>
    <p:sldLayoutId id="2147485164" r:id="rId33"/>
    <p:sldLayoutId id="2147485165" r:id="rId34"/>
    <p:sldLayoutId id="2147485166" r:id="rId35"/>
    <p:sldLayoutId id="2147485167" r:id="rId36"/>
    <p:sldLayoutId id="2147485168" r:id="rId37"/>
    <p:sldLayoutId id="2147485169" r:id="rId38"/>
    <p:sldLayoutId id="2147485170" r:id="rId39"/>
    <p:sldLayoutId id="2147485171" r:id="rId40"/>
    <p:sldLayoutId id="2147485172" r:id="rId41"/>
    <p:sldLayoutId id="2147485173" r:id="rId4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9"/>
            <a:ext cx="11653521" cy="2249847"/>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3" y="1906413"/>
            <a:ext cx="4214127" cy="401304"/>
          </a:xfrm>
          <a:prstGeom prst="rect">
            <a:avLst/>
          </a:prstGeom>
        </p:spPr>
      </p:pic>
    </p:spTree>
    <p:extLst>
      <p:ext uri="{BB962C8B-B14F-4D97-AF65-F5344CB8AC3E}">
        <p14:creationId xmlns:p14="http://schemas.microsoft.com/office/powerpoint/2010/main" val="2185095146"/>
      </p:ext>
    </p:extLst>
  </p:cSld>
  <p:clrMap bg1="lt1" tx1="dk1" bg2="lt2" tx2="dk2" accent1="accent1" accent2="accent2" accent3="accent3" accent4="accent4" accent5="accent5" accent6="accent6" hlink="hlink" folHlink="folHlink"/>
  <p:sldLayoutIdLst>
    <p:sldLayoutId id="2147485175" r:id="rId1"/>
    <p:sldLayoutId id="2147485176" r:id="rId2"/>
    <p:sldLayoutId id="2147485177" r:id="rId3"/>
    <p:sldLayoutId id="2147485178" r:id="rId4"/>
    <p:sldLayoutId id="2147485179" r:id="rId5"/>
    <p:sldLayoutId id="2147485180" r:id="rId6"/>
    <p:sldLayoutId id="2147485181" r:id="rId7"/>
    <p:sldLayoutId id="2147485182" r:id="rId8"/>
    <p:sldLayoutId id="2147485183" r:id="rId9"/>
    <p:sldLayoutId id="2147485184" r:id="rId10"/>
    <p:sldLayoutId id="2147485185" r:id="rId11"/>
    <p:sldLayoutId id="2147485186" r:id="rId12"/>
    <p:sldLayoutId id="2147485187" r:id="rId13"/>
    <p:sldLayoutId id="2147485188" r:id="rId14"/>
    <p:sldLayoutId id="2147485189" r:id="rId15"/>
    <p:sldLayoutId id="2147485190" r:id="rId16"/>
    <p:sldLayoutId id="2147485191" r:id="rId17"/>
    <p:sldLayoutId id="2147485192" r:id="rId18"/>
    <p:sldLayoutId id="2147485193" r:id="rId19"/>
    <p:sldLayoutId id="2147485194" r:id="rId20"/>
    <p:sldLayoutId id="2147485195" r:id="rId21"/>
    <p:sldLayoutId id="2147485196" r:id="rId22"/>
    <p:sldLayoutId id="2147485197" r:id="rId23"/>
    <p:sldLayoutId id="2147485198" r:id="rId24"/>
    <p:sldLayoutId id="2147485199" r:id="rId25"/>
    <p:sldLayoutId id="2147485200" r:id="rId26"/>
    <p:sldLayoutId id="2147485201" r:id="rId27"/>
    <p:sldLayoutId id="2147485202" r:id="rId28"/>
    <p:sldLayoutId id="2147485203" r:id="rId29"/>
    <p:sldLayoutId id="2147485204" r:id="rId30"/>
    <p:sldLayoutId id="2147485205" r:id="rId31"/>
  </p:sldLayoutIdLst>
  <p:transition spd="med">
    <p:pull/>
  </p:transition>
  <p:timing>
    <p:tnLst>
      <p:par>
        <p:cTn id="1" dur="indefinite" restart="never" nodeType="tmRoot"/>
      </p:par>
    </p:tnLst>
  </p:timing>
  <p:txStyles>
    <p:titleStyle>
      <a:lvl1pPr algn="l" defTabSz="914344" rtl="0" eaLnBrk="1" latinLnBrk="0" hangingPunct="1">
        <a:lnSpc>
          <a:spcPct val="90000"/>
        </a:lnSpc>
        <a:spcBef>
          <a:spcPct val="0"/>
        </a:spcBef>
        <a:buNone/>
        <a:defRPr lang="en-US" sz="529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37" marR="0" indent="-336137" algn="l" defTabSz="914344"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76" marR="0" indent="-236541" algn="l" defTabSz="914344"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19" marR="0" indent="-224092" algn="l" defTabSz="914344"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09" marR="0" indent="-224092" algn="l" defTabSz="914344"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00" marR="0" indent="-224092" algn="l" defTabSz="914344"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44" rtl="0" eaLnBrk="1" latinLnBrk="0" hangingPunct="1">
        <a:defRPr sz="1765" kern="1200">
          <a:solidFill>
            <a:schemeClr val="tx1"/>
          </a:solidFill>
          <a:latin typeface="+mn-lt"/>
          <a:ea typeface="+mn-ea"/>
          <a:cs typeface="+mn-cs"/>
        </a:defRPr>
      </a:lvl1pPr>
      <a:lvl2pPr marL="457171" algn="l" defTabSz="914344" rtl="0" eaLnBrk="1" latinLnBrk="0" hangingPunct="1">
        <a:defRPr sz="1765" kern="1200">
          <a:solidFill>
            <a:schemeClr val="tx1"/>
          </a:solidFill>
          <a:latin typeface="+mn-lt"/>
          <a:ea typeface="+mn-ea"/>
          <a:cs typeface="+mn-cs"/>
        </a:defRPr>
      </a:lvl2pPr>
      <a:lvl3pPr marL="914344" algn="l" defTabSz="914344" rtl="0" eaLnBrk="1" latinLnBrk="0" hangingPunct="1">
        <a:defRPr sz="1765" kern="1200">
          <a:solidFill>
            <a:schemeClr val="tx1"/>
          </a:solidFill>
          <a:latin typeface="+mn-lt"/>
          <a:ea typeface="+mn-ea"/>
          <a:cs typeface="+mn-cs"/>
        </a:defRPr>
      </a:lvl3pPr>
      <a:lvl4pPr marL="1371516" algn="l" defTabSz="914344" rtl="0" eaLnBrk="1" latinLnBrk="0" hangingPunct="1">
        <a:defRPr sz="1765" kern="1200">
          <a:solidFill>
            <a:schemeClr val="tx1"/>
          </a:solidFill>
          <a:latin typeface="+mn-lt"/>
          <a:ea typeface="+mn-ea"/>
          <a:cs typeface="+mn-cs"/>
        </a:defRPr>
      </a:lvl4pPr>
      <a:lvl5pPr marL="1828689" algn="l" defTabSz="914344" rtl="0" eaLnBrk="1" latinLnBrk="0" hangingPunct="1">
        <a:defRPr sz="1765" kern="1200">
          <a:solidFill>
            <a:schemeClr val="tx1"/>
          </a:solidFill>
          <a:latin typeface="+mn-lt"/>
          <a:ea typeface="+mn-ea"/>
          <a:cs typeface="+mn-cs"/>
        </a:defRPr>
      </a:lvl5pPr>
      <a:lvl6pPr marL="2285862" algn="l" defTabSz="914344" rtl="0" eaLnBrk="1" latinLnBrk="0" hangingPunct="1">
        <a:defRPr sz="1765" kern="1200">
          <a:solidFill>
            <a:schemeClr val="tx1"/>
          </a:solidFill>
          <a:latin typeface="+mn-lt"/>
          <a:ea typeface="+mn-ea"/>
          <a:cs typeface="+mn-cs"/>
        </a:defRPr>
      </a:lvl6pPr>
      <a:lvl7pPr marL="2743033" algn="l" defTabSz="914344" rtl="0" eaLnBrk="1" latinLnBrk="0" hangingPunct="1">
        <a:defRPr sz="1765" kern="1200">
          <a:solidFill>
            <a:schemeClr val="tx1"/>
          </a:solidFill>
          <a:latin typeface="+mn-lt"/>
          <a:ea typeface="+mn-ea"/>
          <a:cs typeface="+mn-cs"/>
        </a:defRPr>
      </a:lvl7pPr>
      <a:lvl8pPr marL="3200204" algn="l" defTabSz="914344" rtl="0" eaLnBrk="1" latinLnBrk="0" hangingPunct="1">
        <a:defRPr sz="1765" kern="1200">
          <a:solidFill>
            <a:schemeClr val="tx1"/>
          </a:solidFill>
          <a:latin typeface="+mn-lt"/>
          <a:ea typeface="+mn-ea"/>
          <a:cs typeface="+mn-cs"/>
        </a:defRPr>
      </a:lvl8pPr>
      <a:lvl9pPr marL="3657378" algn="l" defTabSz="914344"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00.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06.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73.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7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73.xml"/><Relationship Id="rId6" Type="http://schemas.openxmlformats.org/officeDocument/2006/relationships/image" Target="../media/image40.png"/><Relationship Id="rId5" Type="http://schemas.openxmlformats.org/officeDocument/2006/relationships/image" Target="../media/image36.png"/><Relationship Id="rId4" Type="http://schemas.openxmlformats.org/officeDocument/2006/relationships/image" Target="../media/image3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Widnows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41870"/>
            <a:ext cx="12192000" cy="5389647"/>
          </a:xfrm>
          <a:prstGeom prst="rect">
            <a:avLst/>
          </a:prstGeom>
        </p:spPr>
      </p:pic>
      <p:sp>
        <p:nvSpPr>
          <p:cNvPr id="3" name="TextBox 2"/>
          <p:cNvSpPr txBox="1"/>
          <p:nvPr/>
        </p:nvSpPr>
        <p:spPr>
          <a:xfrm>
            <a:off x="1660073" y="2372555"/>
            <a:ext cx="6216976" cy="212827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Camp</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//Labs</a:t>
            </a:r>
            <a:r>
              <a:rPr kumimoji="0" lang="ru-RU"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 </a:t>
            </a:r>
            <a:endPar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9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2015</a:t>
            </a:r>
          </a:p>
        </p:txBody>
      </p:sp>
    </p:spTree>
    <p:extLst>
      <p:ext uri="{BB962C8B-B14F-4D97-AF65-F5344CB8AC3E}">
        <p14:creationId xmlns:p14="http://schemas.microsoft.com/office/powerpoint/2010/main" val="1125793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5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Services – Service (1/2)</a:t>
            </a:r>
            <a:endParaRPr lang="en-US" dirty="0"/>
          </a:p>
        </p:txBody>
      </p:sp>
      <p:sp>
        <p:nvSpPr>
          <p:cNvPr id="6" name="Content Placeholder 5"/>
          <p:cNvSpPr>
            <a:spLocks noGrp="1"/>
          </p:cNvSpPr>
          <p:nvPr>
            <p:ph type="body" sz="quarter" idx="10"/>
          </p:nvPr>
        </p:nvSpPr>
        <p:spPr>
          <a:xfrm>
            <a:off x="269239" y="1189177"/>
            <a:ext cx="11653523" cy="5478423"/>
          </a:xfrm>
        </p:spPr>
        <p:txBody>
          <a:bodyPr/>
          <a:lstStyle/>
          <a:p>
            <a:pPr>
              <a:lnSpc>
                <a:spcPct val="100000"/>
              </a:lnSpc>
            </a:pPr>
            <a:r>
              <a:rPr lang="en-GB" sz="1600" b="0" dirty="0" smtClean="0">
                <a:solidFill>
                  <a:srgbClr val="0000FF"/>
                </a:solidFill>
                <a:highlight>
                  <a:srgbClr val="FFFFFF"/>
                </a:highlight>
                <a:latin typeface="Consolas" panose="020B0609020204030204" pitchFamily="49" charset="0"/>
              </a:rPr>
              <a:t>namespace</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AppServicesDemoTask</a:t>
            </a:r>
            <a:r>
              <a:rPr lang="en-GB" sz="1600" b="0" dirty="0">
                <a:solidFill>
                  <a:srgbClr val="000000"/>
                </a:solidFill>
                <a:highlight>
                  <a:srgbClr val="FFFFFF"/>
                </a:highlight>
                <a:latin typeface="Consolas" panose="020B0609020204030204" pitchFamily="49" charset="0"/>
              </a:rPr>
              <a:t/>
            </a:r>
            <a:br>
              <a:rPr lang="en-GB" sz="1600" b="0" dirty="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public</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sealed</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class</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AppServiceTask</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2B91AF"/>
                </a:solidFill>
                <a:highlight>
                  <a:srgbClr val="FFFFFF"/>
                </a:highlight>
                <a:latin typeface="Consolas" panose="020B0609020204030204" pitchFamily="49" charset="0"/>
              </a:rPr>
              <a:t>IBackgroundTask</a:t>
            </a:r>
            <a:r>
              <a:rPr lang="en-GB" sz="1600" b="0" dirty="0" smtClean="0">
                <a:solidFill>
                  <a:srgbClr val="2B91AF"/>
                </a:solidFill>
                <a:highlight>
                  <a:srgbClr val="FFFFFF"/>
                </a:highlight>
                <a:latin typeface="Consolas" panose="020B0609020204030204" pitchFamily="49" charset="0"/>
              </a:rPr>
              <a:t/>
            </a:r>
            <a:br>
              <a:rPr lang="en-GB" sz="1600" b="0" dirty="0" smtClean="0">
                <a:solidFill>
                  <a:srgbClr val="2B91AF"/>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private</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static</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BackgroundTaskDeferral</a:t>
            </a:r>
            <a:r>
              <a:rPr lang="en-GB" sz="1600" b="0" dirty="0" smtClean="0">
                <a:solidFill>
                  <a:srgbClr val="000000"/>
                </a:solidFill>
                <a:highlight>
                  <a:srgbClr val="FFFFFF"/>
                </a:highlight>
                <a:latin typeface="Consolas" panose="020B0609020204030204" pitchFamily="49" charset="0"/>
              </a:rPr>
              <a:t> _</a:t>
            </a:r>
            <a:r>
              <a:rPr lang="en-GB" sz="1600" b="0" dirty="0" err="1" smtClean="0">
                <a:solidFill>
                  <a:srgbClr val="000000"/>
                </a:solidFill>
                <a:highlight>
                  <a:srgbClr val="FFFFFF"/>
                </a:highlight>
                <a:latin typeface="Consolas" panose="020B0609020204030204" pitchFamily="49" charset="0"/>
              </a:rPr>
              <a:t>serviceDeferral</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public</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void</a:t>
            </a:r>
            <a:r>
              <a:rPr lang="en-GB" sz="1600" b="0" dirty="0" smtClean="0">
                <a:solidFill>
                  <a:srgbClr val="000000"/>
                </a:solidFill>
                <a:highlight>
                  <a:srgbClr val="FFFFFF"/>
                </a:highlight>
                <a:latin typeface="Consolas" panose="020B0609020204030204" pitchFamily="49" charset="0"/>
              </a:rPr>
              <a:t> Run(</a:t>
            </a:r>
            <a:r>
              <a:rPr lang="en-GB" sz="1600" b="0" dirty="0" err="1" smtClean="0">
                <a:solidFill>
                  <a:srgbClr val="2B91AF"/>
                </a:solidFill>
                <a:highlight>
                  <a:srgbClr val="FFFFFF"/>
                </a:highlight>
                <a:latin typeface="Consolas" panose="020B0609020204030204" pitchFamily="49" charset="0"/>
              </a:rPr>
              <a:t>IBackgroundTaskInstance</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taskInstance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FF"/>
                </a:solidFill>
                <a:highlight>
                  <a:srgbClr val="FFFFFF"/>
                </a:highlight>
                <a:latin typeface="Consolas" panose="020B0609020204030204" pitchFamily="49" charset="0"/>
              </a:rPr>
              <a:t>var</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000000"/>
                </a:solidFill>
                <a:highlight>
                  <a:srgbClr val="FFFFFF"/>
                </a:highlight>
                <a:latin typeface="Consolas" panose="020B0609020204030204" pitchFamily="49" charset="0"/>
              </a:rPr>
              <a:t>taskInstance.TriggerDetails</a:t>
            </a: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as</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AppServiceTriggerDetails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if</a:t>
            </a: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appService.Name</a:t>
            </a:r>
            <a:r>
              <a:rPr lang="en-GB" sz="1600" b="0" dirty="0" smtClean="0">
                <a:solidFill>
                  <a:srgbClr val="000000"/>
                </a:solidFill>
                <a:highlight>
                  <a:srgbClr val="FFFFFF"/>
                </a:highlight>
                <a:latin typeface="Consolas" panose="020B0609020204030204" pitchFamily="49" charset="0"/>
              </a:rPr>
              <a:t> == </a:t>
            </a:r>
            <a:r>
              <a:rPr lang="en-GB" sz="1600" b="0" dirty="0" smtClean="0">
                <a:solidFill>
                  <a:srgbClr val="A31515"/>
                </a:solidFill>
                <a:highlight>
                  <a:srgbClr val="FFFFFF"/>
                </a:highlight>
                <a:latin typeface="Consolas" panose="020B0609020204030204" pitchFamily="49" charset="0"/>
              </a:rPr>
              <a:t>"</a:t>
            </a:r>
            <a:r>
              <a:rPr lang="en-GB" sz="1600" b="0" dirty="0" err="1" smtClean="0">
                <a:solidFill>
                  <a:srgbClr val="A31515"/>
                </a:solidFill>
                <a:highlight>
                  <a:srgbClr val="FFFFFF"/>
                </a:highlight>
                <a:latin typeface="Consolas" panose="020B0609020204030204" pitchFamily="49" charset="0"/>
              </a:rPr>
              <a:t>microsoftDX-appservicesdemo</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 Hook up the </a:t>
            </a:r>
            <a:r>
              <a:rPr lang="en-GB" sz="1600" b="0" dirty="0" err="1" smtClean="0">
                <a:solidFill>
                  <a:srgbClr val="008000"/>
                </a:solidFill>
                <a:highlight>
                  <a:srgbClr val="FFFFFF"/>
                </a:highlight>
                <a:latin typeface="Consolas" panose="020B0609020204030204" pitchFamily="49" charset="0"/>
              </a:rPr>
              <a:t>RequestReceived</a:t>
            </a:r>
            <a:r>
              <a:rPr lang="en-GB" sz="1600" b="0" dirty="0" smtClean="0">
                <a:solidFill>
                  <a:srgbClr val="008000"/>
                </a:solidFill>
                <a:highlight>
                  <a:srgbClr val="FFFFFF"/>
                </a:highlight>
                <a:latin typeface="Consolas" panose="020B0609020204030204" pitchFamily="49" charset="0"/>
              </a:rPr>
              <a:t> event handler</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appService.AppServiceConnection.RequestReceived</a:t>
            </a:r>
            <a:r>
              <a:rPr lang="en-GB" sz="1600" b="0" dirty="0" smtClean="0">
                <a:solidFill>
                  <a:srgbClr val="000000"/>
                </a:solidFill>
                <a:highlight>
                  <a:srgbClr val="FFFFFF"/>
                </a:highlight>
                <a:latin typeface="Consolas" panose="020B0609020204030204" pitchFamily="49" charset="0"/>
              </a:rPr>
              <a:t> += </a:t>
            </a:r>
            <a:r>
              <a:rPr lang="en-GB" sz="1600" b="0" dirty="0" err="1" smtClean="0">
                <a:solidFill>
                  <a:srgbClr val="000000"/>
                </a:solidFill>
                <a:highlight>
                  <a:srgbClr val="FFFFFF"/>
                </a:highlight>
                <a:latin typeface="Consolas" panose="020B0609020204030204" pitchFamily="49" charset="0"/>
              </a:rPr>
              <a:t>RequestReceived</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r>
              <a:rPr lang="en-GB" sz="1400" b="0" dirty="0" smtClean="0">
                <a:solidFill>
                  <a:srgbClr val="000000"/>
                </a:solidFill>
                <a:highlight>
                  <a:srgbClr val="FFFFFF"/>
                </a:highlight>
                <a:latin typeface="Consolas" panose="020B0609020204030204" pitchFamily="49" charset="0"/>
              </a:rPr>
              <a:t/>
            </a:r>
            <a:br>
              <a:rPr lang="en-GB" sz="1400" b="0" dirty="0" smtClean="0">
                <a:solidFill>
                  <a:srgbClr val="000000"/>
                </a:solidFill>
                <a:highlight>
                  <a:srgbClr val="FFFFFF"/>
                </a:highlight>
                <a:latin typeface="Consolas" panose="020B0609020204030204" pitchFamily="49" charset="0"/>
              </a:rPr>
            </a:br>
            <a:endParaRPr lang="en-GB" sz="1400" b="0" dirty="0" smtClean="0">
              <a:solidFill>
                <a:srgbClr val="000000"/>
              </a:solidFill>
              <a:highlight>
                <a:srgbClr val="FFFFFF"/>
              </a:highlight>
              <a:latin typeface="Consolas" panose="020B0609020204030204" pitchFamily="49" charset="0"/>
            </a:endParaRPr>
          </a:p>
        </p:txBody>
      </p:sp>
      <p:sp>
        <p:nvSpPr>
          <p:cNvPr id="8" name="Rectangle 7"/>
          <p:cNvSpPr/>
          <p:nvPr/>
        </p:nvSpPr>
        <p:spPr bwMode="auto">
          <a:xfrm>
            <a:off x="4688671" y="1675804"/>
            <a:ext cx="2206871"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p:cNvSpPr/>
          <p:nvPr/>
        </p:nvSpPr>
        <p:spPr bwMode="auto">
          <a:xfrm>
            <a:off x="2070588" y="4129314"/>
            <a:ext cx="7631722" cy="66860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1800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1500"/>
                            </p:stCondLst>
                            <p:childTnLst>
                              <p:par>
                                <p:cTn id="9" presetID="22" presetClass="entr" presetSubtype="8" fill="hold" grpId="0" nodeType="afterEffect">
                                  <p:stCondLst>
                                    <p:cond delay="200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Services – Service (2/2)</a:t>
            </a:r>
            <a:endParaRPr lang="en-US" dirty="0"/>
          </a:p>
        </p:txBody>
      </p:sp>
      <p:sp>
        <p:nvSpPr>
          <p:cNvPr id="6" name="Content Placeholder 5"/>
          <p:cNvSpPr>
            <a:spLocks noGrp="1"/>
          </p:cNvSpPr>
          <p:nvPr>
            <p:ph type="body" sz="quarter" idx="10"/>
          </p:nvPr>
        </p:nvSpPr>
        <p:spPr>
          <a:xfrm>
            <a:off x="269240" y="1087577"/>
            <a:ext cx="11922761" cy="5847755"/>
          </a:xfrm>
        </p:spPr>
        <p:txBody>
          <a:bodyPr/>
          <a:lstStyle/>
          <a:p>
            <a:pPr>
              <a:lnSpc>
                <a:spcPct val="100000"/>
              </a:lnSpc>
            </a:pPr>
            <a:r>
              <a:rPr lang="en-GB" sz="1600" b="0" dirty="0">
                <a:solidFill>
                  <a:srgbClr val="0000FF"/>
                </a:solidFill>
                <a:highlight>
                  <a:srgbClr val="FFFFFF"/>
                </a:highlight>
                <a:latin typeface="Consolas" panose="020B0609020204030204" pitchFamily="49" charset="0"/>
              </a:rPr>
              <a:t>private</a:t>
            </a:r>
            <a:r>
              <a:rPr lang="en-GB" sz="1600" b="0" dirty="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async</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void</a:t>
            </a:r>
            <a:r>
              <a:rPr lang="en-GB" sz="1600" b="0" dirty="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RequestReceived</a:t>
            </a:r>
            <a:r>
              <a:rPr lang="en-GB" sz="1600" b="0" dirty="0" smtClean="0">
                <a:solidFill>
                  <a:srgbClr val="000000"/>
                </a:solidFill>
                <a:highlight>
                  <a:srgbClr val="FFFFFF"/>
                </a:highlight>
                <a:latin typeface="Consolas" panose="020B0609020204030204" pitchFamily="49" charset="0"/>
              </a:rPr>
              <a:t>(</a:t>
            </a:r>
            <a:r>
              <a:rPr lang="en-GB" sz="1600" b="0" dirty="0" err="1" smtClean="0">
                <a:solidFill>
                  <a:srgbClr val="2B91AF"/>
                </a:solidFill>
                <a:highlight>
                  <a:srgbClr val="FFFFFF"/>
                </a:highlight>
                <a:latin typeface="Consolas" panose="020B0609020204030204" pitchFamily="49" charset="0"/>
              </a:rPr>
              <a:t>AppServiceConnection</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sender, </a:t>
            </a:r>
            <a:r>
              <a:rPr lang="en-GB" sz="1600" b="0" dirty="0" err="1" smtClean="0">
                <a:solidFill>
                  <a:srgbClr val="2B91AF"/>
                </a:solidFill>
                <a:highlight>
                  <a:srgbClr val="FFFFFF"/>
                </a:highlight>
                <a:latin typeface="Consolas" panose="020B0609020204030204" pitchFamily="49" charset="0"/>
              </a:rPr>
              <a:t>AppServiceRequestReceivedEventArgs</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args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message = </a:t>
            </a:r>
            <a:r>
              <a:rPr lang="en-GB" sz="1600" b="0" dirty="0" err="1">
                <a:solidFill>
                  <a:srgbClr val="000000"/>
                </a:solidFill>
                <a:highlight>
                  <a:srgbClr val="FFFFFF"/>
                </a:highlight>
                <a:latin typeface="Consolas" panose="020B0609020204030204" pitchFamily="49" charset="0"/>
              </a:rPr>
              <a:t>args.Request.Message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 This service uses a Command keyed entry for the client to invoke services from the App </a:t>
            </a:r>
            <a:r>
              <a:rPr lang="en-GB" sz="1600" b="0" dirty="0" smtClean="0">
                <a:solidFill>
                  <a:srgbClr val="008000"/>
                </a:solidFill>
                <a:highlight>
                  <a:srgbClr val="FFFFFF"/>
                </a:highlight>
                <a:latin typeface="Consolas" panose="020B0609020204030204" pitchFamily="49" charset="0"/>
              </a:rPr>
              <a:t>Service</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string</a:t>
            </a:r>
            <a:r>
              <a:rPr lang="en-GB" sz="1600" b="0" dirty="0">
                <a:solidFill>
                  <a:srgbClr val="000000"/>
                </a:solidFill>
                <a:highlight>
                  <a:srgbClr val="FFFFFF"/>
                </a:highlight>
                <a:latin typeface="Consolas" panose="020B0609020204030204" pitchFamily="49" charset="0"/>
              </a:rPr>
              <a:t> command = message[</a:t>
            </a:r>
            <a:r>
              <a:rPr lang="en-GB" sz="1600" b="0" dirty="0">
                <a:solidFill>
                  <a:srgbClr val="A31515"/>
                </a:solidFill>
                <a:highlight>
                  <a:srgbClr val="FFFFFF"/>
                </a:highlight>
                <a:latin typeface="Consolas" panose="020B0609020204030204" pitchFamily="49" charset="0"/>
              </a:rPr>
              <a:t>"Command"</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as</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string</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switch</a:t>
            </a:r>
            <a:r>
              <a:rPr lang="en-GB" sz="1600" b="0" dirty="0">
                <a:solidFill>
                  <a:srgbClr val="000000"/>
                </a:solidFill>
                <a:highlight>
                  <a:srgbClr val="FFFFFF"/>
                </a:highlight>
                <a:latin typeface="Consolas" panose="020B0609020204030204" pitchFamily="49" charset="0"/>
              </a:rPr>
              <a:t> (command</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case</a:t>
            </a:r>
            <a:r>
              <a:rPr lang="en-GB" sz="1600" b="0" dirty="0">
                <a:solidFill>
                  <a:srgbClr val="000000"/>
                </a:solidFill>
                <a:highlight>
                  <a:srgbClr val="FFFFFF"/>
                </a:highlight>
                <a:latin typeface="Consolas" panose="020B0609020204030204" pitchFamily="49" charset="0"/>
              </a:rPr>
              <a:t> </a:t>
            </a:r>
            <a:r>
              <a:rPr lang="en-GB" sz="1600" b="0" dirty="0" smtClean="0">
                <a:solidFill>
                  <a:srgbClr val="A31515"/>
                </a:solidFill>
                <a:highlight>
                  <a:srgbClr val="FFFFFF"/>
                </a:highlight>
                <a:latin typeface="Consolas" panose="020B0609020204030204" pitchFamily="49" charset="0"/>
              </a:rPr>
              <a:t>"</a:t>
            </a:r>
            <a:r>
              <a:rPr lang="en-GB" sz="1600" b="0" dirty="0" err="1" smtClean="0">
                <a:solidFill>
                  <a:srgbClr val="A31515"/>
                </a:solidFill>
                <a:highlight>
                  <a:srgbClr val="FFFFFF"/>
                </a:highlight>
                <a:latin typeface="Consolas" panose="020B0609020204030204" pitchFamily="49" charset="0"/>
              </a:rPr>
              <a:t>DoIt</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messageDeferral</a:t>
            </a:r>
            <a:r>
              <a:rPr lang="en-GB" sz="1600" b="0" dirty="0">
                <a:solidFill>
                  <a:srgbClr val="000000"/>
                </a:solidFill>
                <a:highlight>
                  <a:srgbClr val="FFFFFF"/>
                </a:highlight>
                <a:latin typeface="Consolas" panose="020B0609020204030204" pitchFamily="49" charset="0"/>
              </a:rPr>
              <a:t> = </a:t>
            </a:r>
            <a:r>
              <a:rPr lang="en-GB" sz="1600" b="0" dirty="0" err="1">
                <a:solidFill>
                  <a:srgbClr val="000000"/>
                </a:solidFill>
                <a:highlight>
                  <a:srgbClr val="FFFFFF"/>
                </a:highlight>
                <a:latin typeface="Consolas" panose="020B0609020204030204" pitchFamily="49" charset="0"/>
              </a:rPr>
              <a:t>args.GetDeferral</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 value1 =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)message[</a:t>
            </a:r>
            <a:r>
              <a:rPr lang="en-GB" sz="1600" b="0" dirty="0">
                <a:solidFill>
                  <a:srgbClr val="A31515"/>
                </a:solidFill>
                <a:highlight>
                  <a:srgbClr val="FFFFFF"/>
                </a:highlight>
                <a:latin typeface="Consolas" panose="020B0609020204030204" pitchFamily="49" charset="0"/>
              </a:rPr>
              <a:t>"Value1</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  Do some processing</a:t>
            </a: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8000"/>
                </a:solidFill>
                <a:highlight>
                  <a:srgbClr val="FFFFFF"/>
                </a:highlight>
                <a:latin typeface="Consolas" panose="020B0609020204030204" pitchFamily="49" charset="0"/>
              </a:rPr>
              <a:t>//Set a result to return to the caller </a:t>
            </a:r>
            <a:r>
              <a:rPr lang="en-GB" sz="1600" b="0" dirty="0" smtClean="0">
                <a:solidFill>
                  <a:srgbClr val="008000"/>
                </a:solidFill>
                <a:highlight>
                  <a:srgbClr val="FFFFFF"/>
                </a:highlight>
                <a:latin typeface="Consolas" panose="020B0609020204030204" pitchFamily="49" charset="0"/>
              </a:rPr>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returnMessage</a:t>
            </a:r>
            <a:r>
              <a:rPr lang="en-GB" sz="1600" b="0" dirty="0">
                <a:solidFill>
                  <a:srgbClr val="000000"/>
                </a:solidFill>
                <a:highlight>
                  <a:srgbClr val="FFFFFF"/>
                </a:highlight>
                <a:latin typeface="Consolas" panose="020B0609020204030204" pitchFamily="49" charset="0"/>
              </a:rPr>
              <a:t> = </a:t>
            </a:r>
            <a:r>
              <a:rPr lang="en-GB" sz="1600" b="0" dirty="0">
                <a:solidFill>
                  <a:srgbClr val="0000FF"/>
                </a:solidFill>
                <a:highlight>
                  <a:srgbClr val="FFFFFF"/>
                </a:highlight>
                <a:latin typeface="Consolas" panose="020B0609020204030204" pitchFamily="49" charset="0"/>
              </a:rPr>
              <a:t>new</a:t>
            </a:r>
            <a:r>
              <a:rPr lang="en-GB" sz="1600" b="0" dirty="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ValueSet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returnMessage.Add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"Result"</a:t>
            </a:r>
            <a:r>
              <a:rPr lang="en-GB" sz="1600" b="0" dirty="0">
                <a:solidFill>
                  <a:srgbClr val="000000"/>
                </a:solidFill>
                <a:highlight>
                  <a:srgbClr val="FFFFFF"/>
                </a:highlight>
                <a:latin typeface="Consolas" panose="020B0609020204030204" pitchFamily="49" charset="0"/>
              </a:rPr>
              <a:t>, result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var</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responseStatus</a:t>
            </a:r>
            <a:r>
              <a:rPr lang="en-GB" sz="1600" b="0" dirty="0">
                <a:solidFill>
                  <a:srgbClr val="000000"/>
                </a:solidFill>
                <a:highlight>
                  <a:srgbClr val="FFFFFF"/>
                </a:highlight>
                <a:latin typeface="Consolas" panose="020B0609020204030204" pitchFamily="49" charset="0"/>
              </a:rPr>
              <a:t> = </a:t>
            </a:r>
            <a:r>
              <a:rPr lang="en-GB" sz="1600" b="0" dirty="0">
                <a:solidFill>
                  <a:srgbClr val="0000FF"/>
                </a:solidFill>
                <a:highlight>
                  <a:srgbClr val="FFFFFF"/>
                </a:highlight>
                <a:latin typeface="Consolas" panose="020B0609020204030204" pitchFamily="49" charset="0"/>
              </a:rPr>
              <a:t>await</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args.Request.SendResponseAsync</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returnMessage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 </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messageDeferral.Complete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break</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202124"/>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endParaRPr lang="en-GB" sz="1400" b="0" dirty="0" smtClean="0">
              <a:solidFill>
                <a:srgbClr val="000000"/>
              </a:solidFill>
              <a:highlight>
                <a:srgbClr val="FFFFFF"/>
              </a:highlight>
              <a:latin typeface="Consolas" panose="020B0609020204030204" pitchFamily="49" charset="0"/>
            </a:endParaRPr>
          </a:p>
        </p:txBody>
      </p:sp>
      <p:sp>
        <p:nvSpPr>
          <p:cNvPr id="5" name="Rectangle 4"/>
          <p:cNvSpPr/>
          <p:nvPr/>
        </p:nvSpPr>
        <p:spPr bwMode="auto">
          <a:xfrm>
            <a:off x="2054274" y="5026696"/>
            <a:ext cx="8352692" cy="401647"/>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9309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Declaring App Service</a:t>
            </a:r>
            <a:endParaRPr lang="en-GB" dirty="0"/>
          </a:p>
        </p:txBody>
      </p:sp>
      <p:sp>
        <p:nvSpPr>
          <p:cNvPr id="3" name="Text Placeholder 2"/>
          <p:cNvSpPr>
            <a:spLocks noGrp="1"/>
          </p:cNvSpPr>
          <p:nvPr>
            <p:ph type="body" sz="quarter" idx="10"/>
          </p:nvPr>
        </p:nvSpPr>
        <p:spPr>
          <a:xfrm>
            <a:off x="269239" y="1189177"/>
            <a:ext cx="11653523" cy="5226046"/>
          </a:xfrm>
        </p:spPr>
        <p:txBody>
          <a:bodyPr/>
          <a:lstStyle/>
          <a:p>
            <a:pPr>
              <a:lnSpc>
                <a:spcPct val="100000"/>
              </a:lnSpc>
            </a:pP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xml</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version</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1.0</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encoding</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utf-8</a:t>
            </a:r>
            <a:r>
              <a:rPr lang="en-GB" sz="1800" b="0" dirty="0" smtClean="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&lt;</a:t>
            </a:r>
            <a:r>
              <a:rPr lang="en-GB" sz="1800" b="0" dirty="0" smtClean="0">
                <a:solidFill>
                  <a:srgbClr val="A31515"/>
                </a:solidFill>
                <a:highlight>
                  <a:srgbClr val="FFFFFF"/>
                </a:highlight>
                <a:latin typeface="Consolas" panose="020B0609020204030204" pitchFamily="49" charset="0"/>
              </a:rPr>
              <a:t>Package</a:t>
            </a:r>
            <a:r>
              <a:rPr lang="en-GB" sz="1800" b="0" dirty="0" smtClean="0">
                <a:solidFill>
                  <a:srgbClr val="0000FF"/>
                </a:solidFill>
                <a:highlight>
                  <a:srgbClr val="FFFFFF"/>
                </a:highlight>
                <a:latin typeface="Consolas" panose="020B0609020204030204" pitchFamily="49" charset="0"/>
              </a:rPr>
              <a:t> </a:t>
            </a:r>
            <a:r>
              <a:rPr lang="en-GB" sz="1800" b="0" dirty="0" err="1" smtClean="0">
                <a:solidFill>
                  <a:srgbClr val="FF0000"/>
                </a:solidFill>
                <a:highlight>
                  <a:srgbClr val="FFFFFF"/>
                </a:highlight>
                <a:latin typeface="Consolas" panose="020B0609020204030204" pitchFamily="49" charset="0"/>
              </a:rPr>
              <a:t>xmlns</a:t>
            </a:r>
            <a:r>
              <a:rPr lang="en-GB" sz="1800" b="0" dirty="0" smtClean="0">
                <a:solidFill>
                  <a:srgbClr val="0000FF"/>
                </a:solidFill>
                <a:highlight>
                  <a:srgbClr val="FFFFFF"/>
                </a:highlight>
                <a:latin typeface="Consolas" panose="020B0609020204030204" pitchFamily="49" charset="0"/>
              </a:rPr>
              <a:t>=</a:t>
            </a:r>
            <a:r>
              <a:rPr lang="en-GB" sz="1800" b="0" dirty="0" smtClean="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http</a:t>
            </a:r>
            <a:r>
              <a:rPr lang="en-GB" sz="1800" b="0" dirty="0">
                <a:solidFill>
                  <a:srgbClr val="0000FF"/>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schemas.microsoft.com/</a:t>
            </a:r>
            <a:r>
              <a:rPr lang="en-GB" sz="1800" b="0" dirty="0" err="1" smtClean="0">
                <a:solidFill>
                  <a:srgbClr val="0000FF"/>
                </a:solidFill>
                <a:highlight>
                  <a:srgbClr val="FFFFFF"/>
                </a:highlight>
                <a:latin typeface="Consolas" panose="020B0609020204030204" pitchFamily="49" charset="0"/>
              </a:rPr>
              <a:t>appx</a:t>
            </a:r>
            <a:r>
              <a:rPr lang="en-GB" sz="1800" b="0" dirty="0" smtClean="0">
                <a:solidFill>
                  <a:srgbClr val="0000FF"/>
                </a:solidFill>
                <a:highlight>
                  <a:srgbClr val="FFFFFF"/>
                </a:highlight>
                <a:latin typeface="Consolas" panose="020B0609020204030204" pitchFamily="49" charset="0"/>
              </a:rPr>
              <a:t>/manifest/foundation/windows10</a:t>
            </a:r>
            <a:r>
              <a:rPr lang="en-GB" sz="1800" b="0" dirty="0" smtClean="0">
                <a:solidFill>
                  <a:srgbClr val="000000"/>
                </a:solidFill>
                <a:highlight>
                  <a:srgbClr val="FFFFFF"/>
                </a:highlight>
                <a:latin typeface="Consolas" panose="020B0609020204030204" pitchFamily="49" charset="0"/>
              </a:rPr>
              <a:t>" ... </a:t>
            </a:r>
            <a:r>
              <a:rPr lang="en-GB" sz="1800" b="0" dirty="0" smtClean="0">
                <a:solidFill>
                  <a:srgbClr val="0000FF"/>
                </a:solidFill>
                <a:highlight>
                  <a:srgbClr val="FFFFFF"/>
                </a:highlight>
                <a:latin typeface="Consolas" panose="020B0609020204030204" pitchFamily="49" charset="0"/>
              </a:rPr>
              <a:t>&gt;</a:t>
            </a:r>
            <a:endParaRPr lang="en-GB" sz="1800" b="0" dirty="0">
              <a:solidFill>
                <a:srgbClr val="000000"/>
              </a:solidFill>
              <a:highlight>
                <a:srgbClr val="FFFFFF"/>
              </a:highlight>
              <a:latin typeface="Consolas" panose="020B0609020204030204" pitchFamily="49" charset="0"/>
            </a:endParaRPr>
          </a:p>
          <a:p>
            <a:pPr>
              <a:lnSpc>
                <a:spcPct val="100000"/>
              </a:lnSpc>
            </a:pP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Id</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App</a:t>
            </a:r>
            <a:r>
              <a:rPr lang="en-GB" sz="1800" b="0" dirty="0" smtClean="0">
                <a:solidFill>
                  <a:srgbClr val="000000"/>
                </a:solidFill>
                <a:highlight>
                  <a:srgbClr val="FFFFFF"/>
                </a:highlight>
                <a:latin typeface="Consolas" panose="020B0609020204030204" pitchFamily="49" charset="0"/>
              </a:rPr>
              <a:t>“</a:t>
            </a:r>
            <a:br>
              <a:rPr lang="en-GB" sz="1800" b="0" dirty="0" smtClean="0">
                <a:solidFill>
                  <a:srgbClr val="000000"/>
                </a:solidFill>
                <a:highlight>
                  <a:srgbClr val="FFFFFF"/>
                </a:highlight>
                <a:latin typeface="Consolas" panose="020B0609020204030204" pitchFamily="49" charset="0"/>
              </a:rPr>
            </a:br>
            <a:r>
              <a:rPr lang="en-GB" sz="1800" b="0" dirty="0" smtClean="0">
                <a:solidFill>
                  <a:srgbClr val="000000"/>
                </a:solidFill>
                <a:highlight>
                  <a:srgbClr val="FFFFFF"/>
                </a:highlight>
                <a:latin typeface="Consolas" panose="020B0609020204030204" pitchFamily="49" charset="0"/>
              </a:rPr>
              <a:t>    </a:t>
            </a:r>
            <a:r>
              <a:rPr lang="en-GB" sz="1800" b="0" dirty="0" smtClean="0">
                <a:solidFill>
                  <a:srgbClr val="0000FF"/>
                </a:solidFill>
                <a:highlight>
                  <a:srgbClr val="FFFFFF"/>
                </a:highlight>
                <a:latin typeface="Consolas" panose="020B0609020204030204" pitchFamily="49" charset="0"/>
              </a:rPr>
              <a:t>   ...   &gt;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Extensions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err="1">
                <a:solidFill>
                  <a:srgbClr val="A31515"/>
                </a:solidFill>
                <a:highlight>
                  <a:srgbClr val="FFFFFF"/>
                </a:highlight>
                <a:latin typeface="Consolas" panose="020B0609020204030204" pitchFamily="49" charset="0"/>
              </a:rPr>
              <a:t>uap:Extension</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Category</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smtClean="0">
                <a:solidFill>
                  <a:srgbClr val="0000FF"/>
                </a:solidFill>
                <a:highlight>
                  <a:srgbClr val="FFFFFF"/>
                </a:highlight>
                <a:latin typeface="Consolas" panose="020B0609020204030204" pitchFamily="49" charset="0"/>
              </a:rPr>
              <a:t>windows.appService</a:t>
            </a:r>
            <a:r>
              <a:rPr lang="en-GB" sz="1800" b="0" dirty="0" smtClean="0">
                <a:solidFill>
                  <a:srgbClr val="000000"/>
                </a:solidFill>
                <a:highlight>
                  <a:srgbClr val="FFFFFF"/>
                </a:highlight>
                <a:latin typeface="Consolas" panose="020B0609020204030204" pitchFamily="49" charset="0"/>
              </a:rPr>
              <a:t>“</a:t>
            </a:r>
            <a:br>
              <a:rPr lang="en-GB" sz="1800" b="0" dirty="0" smtClean="0">
                <a:solidFill>
                  <a:srgbClr val="000000"/>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err="1">
                <a:solidFill>
                  <a:srgbClr val="FF0000"/>
                </a:solidFill>
                <a:highlight>
                  <a:srgbClr val="FFFFFF"/>
                </a:highlight>
                <a:latin typeface="Consolas" panose="020B0609020204030204" pitchFamily="49" charset="0"/>
              </a:rPr>
              <a:t>EntryPoint</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a:solidFill>
                  <a:srgbClr val="0000FF"/>
                </a:solidFill>
                <a:highlight>
                  <a:srgbClr val="FFFFFF"/>
                </a:highlight>
                <a:latin typeface="Consolas" panose="020B0609020204030204" pitchFamily="49" charset="0"/>
              </a:rPr>
              <a:t>AppServicesDemoTask.AppServiceTask</a:t>
            </a:r>
            <a:r>
              <a:rPr lang="en-GB" sz="1800" b="0" dirty="0" smtClean="0">
                <a:solidFill>
                  <a:srgbClr val="000000"/>
                </a:solidFill>
                <a:highlight>
                  <a:srgbClr val="FFFFFF"/>
                </a:highlight>
                <a:latin typeface="Consolas" panose="020B0609020204030204" pitchFamily="49" charset="0"/>
              </a:rPr>
              <a:t>"</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err="1">
                <a:solidFill>
                  <a:srgbClr val="A31515"/>
                </a:solidFill>
                <a:highlight>
                  <a:srgbClr val="FFFFFF"/>
                </a:highlight>
                <a:latin typeface="Consolas" panose="020B0609020204030204" pitchFamily="49" charset="0"/>
              </a:rPr>
              <a:t>uap:AppService</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Name</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a:solidFill>
                  <a:srgbClr val="0000FF"/>
                </a:solidFill>
                <a:highlight>
                  <a:srgbClr val="FFFFFF"/>
                </a:highlight>
                <a:latin typeface="Consolas" panose="020B0609020204030204" pitchFamily="49" charset="0"/>
              </a:rPr>
              <a:t>microsoftDX-appservicesdemo</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 </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err="1">
                <a:solidFill>
                  <a:srgbClr val="A31515"/>
                </a:solidFill>
                <a:highlight>
                  <a:srgbClr val="FFFFFF"/>
                </a:highlight>
                <a:latin typeface="Consolas" panose="020B0609020204030204" pitchFamily="49" charset="0"/>
              </a:rPr>
              <a:t>uap:Extension</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Extensions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Applications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Capabilities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Capability</a:t>
            </a:r>
            <a:r>
              <a:rPr lang="en-GB" sz="1800" b="0" dirty="0">
                <a:solidFill>
                  <a:srgbClr val="0000FF"/>
                </a:solidFill>
                <a:highlight>
                  <a:srgbClr val="FFFFFF"/>
                </a:highlight>
                <a:latin typeface="Consolas" panose="020B0609020204030204" pitchFamily="49" charset="0"/>
              </a:rPr>
              <a:t> </a:t>
            </a:r>
            <a:r>
              <a:rPr lang="en-GB" sz="1800" b="0" dirty="0">
                <a:solidFill>
                  <a:srgbClr val="FF0000"/>
                </a:solidFill>
                <a:highlight>
                  <a:srgbClr val="FFFFFF"/>
                </a:highlight>
                <a:latin typeface="Consolas" panose="020B0609020204030204" pitchFamily="49" charset="0"/>
              </a:rPr>
              <a:t>Name</a:t>
            </a:r>
            <a:r>
              <a:rPr lang="en-GB" sz="1800" b="0" dirty="0">
                <a:solidFill>
                  <a:srgbClr val="0000FF"/>
                </a:solidFill>
                <a:highlight>
                  <a:srgbClr val="FFFFFF"/>
                </a:highlight>
                <a:latin typeface="Consolas" panose="020B0609020204030204" pitchFamily="49" charset="0"/>
              </a:rPr>
              <a:t>=</a:t>
            </a:r>
            <a:r>
              <a:rPr lang="en-GB" sz="1800" b="0" dirty="0">
                <a:solidFill>
                  <a:srgbClr val="000000"/>
                </a:solidFill>
                <a:highlight>
                  <a:srgbClr val="FFFFFF"/>
                </a:highlight>
                <a:latin typeface="Consolas" panose="020B0609020204030204" pitchFamily="49" charset="0"/>
              </a:rPr>
              <a:t>"</a:t>
            </a:r>
            <a:r>
              <a:rPr lang="en-GB" sz="1800" b="0" dirty="0" err="1">
                <a:solidFill>
                  <a:srgbClr val="0000FF"/>
                </a:solidFill>
                <a:highlight>
                  <a:srgbClr val="FFFFFF"/>
                </a:highlight>
                <a:latin typeface="Consolas" panose="020B0609020204030204" pitchFamily="49" charset="0"/>
              </a:rPr>
              <a:t>internetClient</a:t>
            </a:r>
            <a:r>
              <a:rPr lang="en-GB" sz="1800" b="0" dirty="0">
                <a:solidFill>
                  <a:srgbClr val="000000"/>
                </a:solidFill>
                <a:highlight>
                  <a:srgbClr val="FFFFFF"/>
                </a:highlight>
                <a:latin typeface="Consolas" panose="020B0609020204030204" pitchFamily="49" charset="0"/>
              </a:rPr>
              <a:t>"</a:t>
            </a:r>
            <a:r>
              <a:rPr lang="en-GB" sz="1800" b="0" dirty="0">
                <a:solidFill>
                  <a:srgbClr val="0000FF"/>
                </a:solidFill>
                <a:highlight>
                  <a:srgbClr val="FFFFFF"/>
                </a:highlight>
                <a:latin typeface="Consolas" panose="020B0609020204030204" pitchFamily="49" charset="0"/>
              </a:rPr>
              <a:t> </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  </a:t>
            </a:r>
            <a:r>
              <a:rPr lang="en-GB" sz="1800" b="0" dirty="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Capabilities</a:t>
            </a:r>
            <a:r>
              <a:rPr lang="en-GB" sz="1800" b="0" dirty="0" smtClean="0">
                <a:solidFill>
                  <a:srgbClr val="0000FF"/>
                </a:solidFill>
                <a:highlight>
                  <a:srgbClr val="FFFFFF"/>
                </a:highlight>
                <a:latin typeface="Consolas" panose="020B0609020204030204" pitchFamily="49" charset="0"/>
              </a:rPr>
              <a:t>&gt;</a:t>
            </a:r>
            <a:br>
              <a:rPr lang="en-GB" sz="1800" b="0" dirty="0" smtClean="0">
                <a:solidFill>
                  <a:srgbClr val="0000FF"/>
                </a:solidFill>
                <a:highlight>
                  <a:srgbClr val="FFFFFF"/>
                </a:highlight>
                <a:latin typeface="Consolas" panose="020B0609020204030204" pitchFamily="49" charset="0"/>
              </a:rPr>
            </a:br>
            <a:r>
              <a:rPr lang="en-GB" sz="1800" b="0" dirty="0" smtClean="0">
                <a:solidFill>
                  <a:srgbClr val="0000FF"/>
                </a:solidFill>
                <a:highlight>
                  <a:srgbClr val="FFFFFF"/>
                </a:highlight>
                <a:latin typeface="Consolas" panose="020B0609020204030204" pitchFamily="49" charset="0"/>
              </a:rPr>
              <a:t>&lt;/</a:t>
            </a:r>
            <a:r>
              <a:rPr lang="en-GB" sz="1800" b="0" dirty="0">
                <a:solidFill>
                  <a:srgbClr val="A31515"/>
                </a:solidFill>
                <a:highlight>
                  <a:srgbClr val="FFFFFF"/>
                </a:highlight>
                <a:latin typeface="Consolas" panose="020B0609020204030204" pitchFamily="49" charset="0"/>
              </a:rPr>
              <a:t>Package</a:t>
            </a:r>
            <a:r>
              <a:rPr lang="en-GB" sz="1800" b="0" dirty="0">
                <a:solidFill>
                  <a:srgbClr val="0000FF"/>
                </a:solidFill>
                <a:highlight>
                  <a:srgbClr val="FFFFFF"/>
                </a:highlight>
                <a:latin typeface="Consolas" panose="020B0609020204030204" pitchFamily="49" charset="0"/>
              </a:rPr>
              <a:t>&gt;</a:t>
            </a:r>
            <a:endParaRPr lang="en-GB" sz="1800" b="0" dirty="0"/>
          </a:p>
        </p:txBody>
      </p:sp>
      <p:sp>
        <p:nvSpPr>
          <p:cNvPr id="6" name="Rectangle 5"/>
          <p:cNvSpPr/>
          <p:nvPr/>
        </p:nvSpPr>
        <p:spPr bwMode="auto">
          <a:xfrm>
            <a:off x="3244175" y="3236685"/>
            <a:ext cx="6257843" cy="31165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p:cNvSpPr/>
          <p:nvPr/>
        </p:nvSpPr>
        <p:spPr bwMode="auto">
          <a:xfrm>
            <a:off x="3638248" y="3526568"/>
            <a:ext cx="4419600" cy="32697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228135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2500"/>
                            </p:stCondLst>
                            <p:childTnLst>
                              <p:par>
                                <p:cTn id="9" presetID="1" presetClass="exit" presetSubtype="0" fill="hold" grpId="1" nodeType="afterEffect">
                                  <p:stCondLst>
                                    <p:cond delay="500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7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Two-way Communication</a:t>
            </a:r>
            <a:endParaRPr lang="en-GB" dirty="0"/>
          </a:p>
        </p:txBody>
      </p:sp>
      <p:sp>
        <p:nvSpPr>
          <p:cNvPr id="5" name="Text Placeholder 4"/>
          <p:cNvSpPr>
            <a:spLocks noGrp="1"/>
          </p:cNvSpPr>
          <p:nvPr>
            <p:ph type="body" sz="quarter" idx="10"/>
          </p:nvPr>
        </p:nvSpPr>
        <p:spPr>
          <a:xfrm>
            <a:off x="269239" y="1189177"/>
            <a:ext cx="11653523" cy="4788427"/>
          </a:xfrm>
        </p:spPr>
        <p:txBody>
          <a:bodyPr/>
          <a:lstStyle/>
          <a:p>
            <a:r>
              <a:rPr lang="en-GB" dirty="0" smtClean="0"/>
              <a:t>Client and server can keep a two-way chatty communication channel open</a:t>
            </a:r>
          </a:p>
          <a:p>
            <a:r>
              <a:rPr lang="en-GB" sz="3200" dirty="0" smtClean="0">
                <a:latin typeface="+mn-lt"/>
              </a:rPr>
              <a:t>Client can attach a </a:t>
            </a:r>
            <a:r>
              <a:rPr lang="en-GB" sz="3200" dirty="0" err="1" smtClean="0">
                <a:latin typeface="+mn-lt"/>
              </a:rPr>
              <a:t>RequestReceived</a:t>
            </a:r>
            <a:r>
              <a:rPr lang="en-GB" sz="3200" dirty="0" smtClean="0">
                <a:latin typeface="+mn-lt"/>
              </a:rPr>
              <a:t> event handler to its own </a:t>
            </a:r>
            <a:r>
              <a:rPr lang="en-GB" sz="3200" dirty="0" err="1" smtClean="0">
                <a:latin typeface="+mn-lt"/>
              </a:rPr>
              <a:t>AppServiceConnection</a:t>
            </a:r>
            <a:r>
              <a:rPr lang="en-GB" sz="3200" dirty="0" smtClean="0">
                <a:latin typeface="+mn-lt"/>
              </a:rPr>
              <a:t> instance</a:t>
            </a:r>
          </a:p>
          <a:p>
            <a:endParaRPr lang="en-GB" dirty="0" smtClean="0">
              <a:latin typeface="+mn-lt"/>
            </a:endParaRPr>
          </a:p>
          <a:p>
            <a:endParaRPr lang="en-GB" dirty="0" smtClean="0">
              <a:latin typeface="+mn-lt"/>
            </a:endParaRPr>
          </a:p>
          <a:p>
            <a:endParaRPr lang="en-GB" dirty="0">
              <a:latin typeface="+mn-lt"/>
            </a:endParaRPr>
          </a:p>
          <a:p>
            <a:r>
              <a:rPr lang="en-GB" sz="3200" dirty="0" smtClean="0">
                <a:latin typeface="+mn-lt"/>
              </a:rPr>
              <a:t>Both client and server can send and receive messages</a:t>
            </a:r>
            <a:endParaRPr lang="en-GB" sz="3200" dirty="0">
              <a:latin typeface="+mn-lt"/>
            </a:endParaRPr>
          </a:p>
        </p:txBody>
      </p:sp>
      <p:sp>
        <p:nvSpPr>
          <p:cNvPr id="6" name="Rectangle 5"/>
          <p:cNvSpPr/>
          <p:nvPr/>
        </p:nvSpPr>
        <p:spPr>
          <a:xfrm>
            <a:off x="361000" y="3723750"/>
            <a:ext cx="11249247"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AppServiceConnectionStatus</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connectionStatus</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GB"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await</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connection.OpenAsync</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b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br>
            <a:r>
              <a:rPr kumimoji="0" lang="en-GB" sz="18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if</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connectionStatus</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 </a:t>
            </a:r>
            <a:r>
              <a:rPr kumimoji="0" lang="en-GB" sz="1800" b="0" i="0" u="none" strike="noStrike" kern="1200" cap="none" spc="0" normalizeH="0" baseline="0" noProof="0" dirty="0" err="1">
                <a:ln>
                  <a:noFill/>
                </a:ln>
                <a:solidFill>
                  <a:srgbClr val="2B91AF"/>
                </a:solidFill>
                <a:effectLst/>
                <a:highlight>
                  <a:srgbClr val="FFFFFF"/>
                </a:highlight>
                <a:uLnTx/>
                <a:uFillTx/>
                <a:latin typeface="Consolas" panose="020B0609020204030204" pitchFamily="49" charset="0"/>
                <a:ea typeface="+mn-ea"/>
                <a:cs typeface="+mn-cs"/>
              </a:rPr>
              <a:t>AppServiceConnectionStatus</a:t>
            </a:r>
            <a:r>
              <a:rPr kumimoji="0" lang="en-GB" sz="18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.Success</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b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b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b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b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n-ea"/>
                <a:cs typeface="+mn-cs"/>
              </a:rPr>
              <a:t>connection.RequestReceived</a:t>
            </a:r>
            <a:r>
              <a:rPr kumimoji="0" lang="en-GB" sz="18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1800" b="0" i="0" u="none" strike="noStrike" kern="1200" cap="none" spc="0" normalizeH="0" baseline="0" noProof="0" dirty="0" err="1" smtClean="0">
                <a:ln>
                  <a:noFill/>
                </a:ln>
                <a:solidFill>
                  <a:srgbClr val="000000"/>
                </a:solidFill>
                <a:effectLst/>
                <a:highlight>
                  <a:srgbClr val="FFFFFF"/>
                </a:highlight>
                <a:uLnTx/>
                <a:uFillTx/>
                <a:latin typeface="Consolas" panose="020B0609020204030204" pitchFamily="49" charset="0"/>
                <a:ea typeface="+mn-ea"/>
                <a:cs typeface="+mn-cs"/>
              </a:rPr>
              <a:t>OnRequestReceived</a:t>
            </a:r>
            <a:r>
              <a:rPr kumimoji="0" lang="en-GB" sz="18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n-ea"/>
                <a:cs typeface="+mn-cs"/>
              </a:rPr>
              <a:t>;</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r>
            <a:b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br>
            <a:r>
              <a:rPr kumimoji="0" lang="en-GB" sz="1800" b="0" i="0" u="none" strike="noStrike" kern="1200" cap="none" spc="0" normalizeH="0" baseline="0" noProof="0" dirty="0" smtClean="0">
                <a:ln>
                  <a:noFill/>
                </a:ln>
                <a:solidFill>
                  <a:srgbClr val="000000"/>
                </a:solidFill>
                <a:effectLst/>
                <a:highlight>
                  <a:srgbClr val="FFFFFF"/>
                </a:highlight>
                <a:uLnTx/>
                <a:uFillTx/>
                <a:latin typeface="Consolas" panose="020B0609020204030204" pitchFamily="49" charset="0"/>
                <a:ea typeface="+mn-ea"/>
                <a:cs typeface="+mn-cs"/>
              </a:rPr>
              <a:t>}</a:t>
            </a:r>
            <a: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r>
            <a:br>
              <a:rPr kumimoji="0" lang="en-GB"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br>
            <a:endParaRPr kumimoji="0" lang="en-GB" sz="1800" b="0" i="0" u="none" strike="noStrike" kern="1200" cap="none" spc="0" normalizeH="0" baseline="0" noProof="0" dirty="0">
              <a:ln>
                <a:noFill/>
              </a:ln>
              <a:solidFill>
                <a:srgbClr val="333333"/>
              </a:solidFill>
              <a:effectLst/>
              <a:uLnTx/>
              <a:uFillTx/>
              <a:latin typeface="Segoe UI"/>
              <a:ea typeface="+mn-ea"/>
              <a:cs typeface="+mn-cs"/>
            </a:endParaRPr>
          </a:p>
        </p:txBody>
      </p:sp>
    </p:spTree>
    <p:extLst>
      <p:ext uri="{BB962C8B-B14F-4D97-AF65-F5344CB8AC3E}">
        <p14:creationId xmlns:p14="http://schemas.microsoft.com/office/powerpoint/2010/main" val="33766552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6" y="1422242"/>
            <a:ext cx="9859116" cy="1813958"/>
          </a:xfrm>
        </p:spPr>
        <p:txBody>
          <a:bodyPr/>
          <a:lstStyle/>
          <a:p>
            <a:r>
              <a:rPr lang="en-US" dirty="0" smtClean="0"/>
              <a:t>Lab: </a:t>
            </a:r>
            <a:br>
              <a:rPr lang="en-US" dirty="0" smtClean="0"/>
            </a:br>
            <a:r>
              <a:rPr lang="en-US" dirty="0" smtClean="0"/>
              <a:t>App Services</a:t>
            </a:r>
            <a:endParaRPr lang="en-US" dirty="0"/>
          </a:p>
        </p:txBody>
      </p:sp>
      <p:sp>
        <p:nvSpPr>
          <p:cNvPr id="3" name="Text Placeholder 2"/>
          <p:cNvSpPr>
            <a:spLocks noGrp="1"/>
          </p:cNvSpPr>
          <p:nvPr>
            <p:ph type="body" sz="quarter" idx="12"/>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9736335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bldLst>
      <p:bldP spid="2" grpId="0"/>
      <p:bldP spid="3" grpId="0">
        <p:tmplLst>
          <p:tmpl>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3"/>
                        </p:tgtEl>
                        <p:attrNameLst>
                          <p:attrName>ppt_x</p:attrName>
                          <p:attrName>ppt_y</p:attrName>
                        </p:attrNameLst>
                      </p:cBhvr>
                      <p:rCtr x="1966" y="23"/>
                    </p:animMotion>
                  </p:childTnLst>
                </p:cTn>
              </p:par>
            </p:tnLst>
          </p:tmpl>
        </p:tmplLst>
      </p:bldP>
      <p:bldP spid="4" grpId="0">
        <p:tmplLst>
          <p:tmpl>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4"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4"/>
                        </p:tgtEl>
                        <p:attrNameLst>
                          <p:attrName>ppt_x</p:attrName>
                          <p:attrName>ppt_y</p:attrName>
                        </p:attrNameLst>
                      </p:cBhvr>
                      <p:rCtr x="1966" y="23"/>
                    </p:animMotion>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23590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p:cNvSpPr/>
          <p:nvPr/>
        </p:nvSpPr>
        <p:spPr>
          <a:xfrm>
            <a:off x="4597364" y="4795289"/>
            <a:ext cx="2773516"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solidFill>
                <a:effectLst/>
                <a:uLnTx/>
                <a:uFillTx/>
                <a:latin typeface="Segoe UI"/>
                <a:ea typeface="+mn-ea"/>
                <a:cs typeface="Segoe UI" panose="020B0502040204020203" pitchFamily="34" charset="0"/>
              </a:rPr>
              <a:t>#</a:t>
            </a:r>
            <a:r>
              <a:rPr kumimoji="0" lang="en-US" sz="3200" b="0" i="0" u="none" strike="noStrike" kern="1200" cap="none" spc="0" normalizeH="0" baseline="0" noProof="0" dirty="0" err="1" smtClean="0">
                <a:ln>
                  <a:noFill/>
                </a:ln>
                <a:solidFill>
                  <a:prstClr val="white"/>
                </a:solidFill>
                <a:effectLst/>
                <a:uLnTx/>
                <a:uFillTx/>
                <a:latin typeface="Segoe UI"/>
                <a:ea typeface="+mn-ea"/>
                <a:cs typeface="Segoe UI" panose="020B0502040204020203" pitchFamily="34" charset="0"/>
              </a:rPr>
              <a:t>wincamplabs</a:t>
            </a:r>
            <a:endParaRPr kumimoji="0" lang="ru-RU" sz="3200" b="0" i="0" u="none" strike="noStrike" kern="1200" cap="none" spc="0" normalizeH="0" baseline="0" noProof="0" dirty="0">
              <a:ln>
                <a:noFill/>
              </a:ln>
              <a:solidFill>
                <a:prstClr val="white"/>
              </a:solidFill>
              <a:effectLst/>
              <a:uLnTx/>
              <a:uFillTx/>
              <a:latin typeface="Segoe UI"/>
              <a:ea typeface="+mn-ea"/>
              <a:cs typeface="Segoe UI" panose="020B0502040204020203" pitchFamily="34" charset="0"/>
            </a:endParaRPr>
          </a:p>
        </p:txBody>
      </p:sp>
      <p:pic>
        <p:nvPicPr>
          <p:cNvPr id="4" name="Picture 3"/>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5135912" y="3770970"/>
            <a:ext cx="742205" cy="603408"/>
          </a:xfrm>
          <a:prstGeom prst="rect">
            <a:avLst/>
          </a:prstGeom>
          <a:effectLst/>
        </p:spPr>
      </p:pic>
      <p:pic>
        <p:nvPicPr>
          <p:cNvPr id="5" name="Picture 4"/>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6118285" y="3727225"/>
            <a:ext cx="710409" cy="710409"/>
          </a:xfrm>
          <a:prstGeom prst="rect">
            <a:avLst/>
          </a:prstGeom>
          <a:effectLst/>
        </p:spPr>
      </p:pic>
      <p:pic>
        <p:nvPicPr>
          <p:cNvPr id="6" name="Picture 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133401" y="3694056"/>
            <a:ext cx="762343" cy="762343"/>
          </a:xfrm>
          <a:prstGeom prst="rect">
            <a:avLst/>
          </a:prstGeom>
          <a:effectLst/>
        </p:spPr>
      </p:pic>
      <p:pic>
        <p:nvPicPr>
          <p:cNvPr id="7" name="Picture 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068862" y="3727225"/>
            <a:ext cx="710409" cy="710409"/>
          </a:xfrm>
          <a:prstGeom prst="rect">
            <a:avLst/>
          </a:prstGeom>
          <a:effectLst/>
        </p:spPr>
      </p:pic>
      <p:sp>
        <p:nvSpPr>
          <p:cNvPr id="8" name="TextBox 7"/>
          <p:cNvSpPr txBox="1"/>
          <p:nvPr/>
        </p:nvSpPr>
        <p:spPr>
          <a:xfrm>
            <a:off x="2838737" y="1566698"/>
            <a:ext cx="6290759" cy="1809726"/>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62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rPr>
              <a:t>Windows Camp //Labs</a:t>
            </a:r>
            <a:endParaRPr kumimoji="0" lang="ru-RU" sz="2400" b="0" i="0" u="none" strike="noStrike" kern="1200" cap="none" spc="0" normalizeH="0" baseline="0" noProof="0" dirty="0" smtClean="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81337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r>
              <a:rPr lang="ru-RU" dirty="0" smtClean="0"/>
              <a:t>Никола </a:t>
            </a:r>
            <a:r>
              <a:rPr lang="ru-RU" dirty="0" err="1" smtClean="0"/>
              <a:t>Метулев</a:t>
            </a:r>
            <a:endParaRPr lang="ru-RU" dirty="0"/>
          </a:p>
          <a:p>
            <a:r>
              <a:rPr lang="ru-RU" sz="2000" dirty="0" smtClean="0"/>
              <a:t>Технологический евангелист, </a:t>
            </a:r>
            <a:r>
              <a:rPr lang="en-US" sz="2000" dirty="0" smtClean="0"/>
              <a:t>Microsoft</a:t>
            </a:r>
            <a:endParaRPr lang="ru-RU" sz="2000" dirty="0" smtClean="0"/>
          </a:p>
          <a:p>
            <a:endParaRPr lang="ru-RU" sz="2000" dirty="0"/>
          </a:p>
        </p:txBody>
      </p:sp>
      <p:sp>
        <p:nvSpPr>
          <p:cNvPr id="2" name="Title 1"/>
          <p:cNvSpPr>
            <a:spLocks noGrp="1"/>
          </p:cNvSpPr>
          <p:nvPr>
            <p:ph type="title"/>
          </p:nvPr>
        </p:nvSpPr>
        <p:spPr>
          <a:prstGeom prst="rect">
            <a:avLst/>
          </a:prstGeom>
        </p:spPr>
        <p:txBody>
          <a:bodyPr/>
          <a:lstStyle/>
          <a:p>
            <a:r>
              <a:rPr lang="ru-RU" dirty="0" smtClean="0"/>
              <a:t>Более персонализированные приложения</a:t>
            </a:r>
            <a:endParaRPr lang="ru-RU" dirty="0"/>
          </a:p>
        </p:txBody>
      </p:sp>
      <p:sp>
        <p:nvSpPr>
          <p:cNvPr id="4" name="TextBox 3"/>
          <p:cNvSpPr txBox="1"/>
          <p:nvPr/>
        </p:nvSpPr>
        <p:spPr>
          <a:xfrm>
            <a:off x="3786938" y="1024666"/>
            <a:ext cx="2183611"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smtClean="0">
                <a:ln>
                  <a:noFill/>
                </a:ln>
                <a:solidFill>
                  <a:prstClr val="white"/>
                </a:solidFill>
                <a:effectLst/>
                <a:uLnTx/>
                <a:uFillTx/>
                <a:latin typeface="Segoe UI"/>
                <a:ea typeface="+mn-ea"/>
                <a:cs typeface="+mn-cs"/>
              </a:rPr>
              <a:t>0</a:t>
            </a:r>
            <a:r>
              <a:rPr kumimoji="0" lang="ru-RU" sz="8800" b="1" i="0" u="none" strike="noStrike" kern="1200" cap="none" spc="0" normalizeH="0" baseline="0" noProof="0" dirty="0" smtClean="0">
                <a:ln>
                  <a:noFill/>
                </a:ln>
                <a:solidFill>
                  <a:prstClr val="white"/>
                </a:solidFill>
                <a:effectLst/>
                <a:uLnTx/>
                <a:uFillTx/>
                <a:latin typeface="Segoe UI"/>
                <a:ea typeface="+mn-ea"/>
                <a:cs typeface="+mn-cs"/>
              </a:rPr>
              <a:t>6</a:t>
            </a:r>
            <a:r>
              <a:rPr lang="en-US" sz="8800" b="1" noProof="0" dirty="0" smtClean="0">
                <a:solidFill>
                  <a:prstClr val="white"/>
                </a:solidFill>
                <a:latin typeface="Segoe UI"/>
              </a:rPr>
              <a:t>b</a:t>
            </a:r>
            <a:endParaRPr kumimoji="0" lang="en-US" sz="8800" b="1"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402866118"/>
      </p:ext>
    </p:extLst>
  </p:cSld>
  <p:clrMapOvr>
    <a:masterClrMapping/>
  </p:clrMapOvr>
  <p:transition spd="slow" advClick="0" advTm="92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a:t>
            </a:r>
            <a:r>
              <a:rPr lang="en-US" smtClean="0"/>
              <a:t>App Services?</a:t>
            </a:r>
            <a:endParaRPr lang="en-US" dirty="0"/>
          </a:p>
        </p:txBody>
      </p:sp>
    </p:spTree>
    <p:extLst>
      <p:ext uri="{BB962C8B-B14F-4D97-AF65-F5344CB8AC3E}">
        <p14:creationId xmlns:p14="http://schemas.microsoft.com/office/powerpoint/2010/main" val="364845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App Service: Special case of Background Task</a:t>
            </a:r>
            <a:endParaRPr lang="en-GB" dirty="0"/>
          </a:p>
        </p:txBody>
      </p:sp>
      <p:grpSp>
        <p:nvGrpSpPr>
          <p:cNvPr id="5" name="Group 35"/>
          <p:cNvGrpSpPr/>
          <p:nvPr/>
        </p:nvGrpSpPr>
        <p:grpSpPr>
          <a:xfrm>
            <a:off x="1575111" y="1968310"/>
            <a:ext cx="2066500" cy="1575094"/>
            <a:chOff x="9995362" y="3644424"/>
            <a:chExt cx="1583790" cy="1071410"/>
          </a:xfrm>
        </p:grpSpPr>
        <p:pic>
          <p:nvPicPr>
            <p:cNvPr id="6" name="Picture 3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3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8" name="Picture 3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3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grpSp>
        <p:nvGrpSpPr>
          <p:cNvPr id="10" name="Group 35"/>
          <p:cNvGrpSpPr/>
          <p:nvPr/>
        </p:nvGrpSpPr>
        <p:grpSpPr>
          <a:xfrm>
            <a:off x="1575111" y="4694944"/>
            <a:ext cx="2066500" cy="1575094"/>
            <a:chOff x="9995362" y="3644424"/>
            <a:chExt cx="1583790" cy="1071410"/>
          </a:xfrm>
        </p:grpSpPr>
        <p:pic>
          <p:nvPicPr>
            <p:cNvPr id="11" name="Picture 3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995362" y="3644424"/>
              <a:ext cx="1583790" cy="9936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3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97471" y="3760561"/>
              <a:ext cx="1363466" cy="766575"/>
            </a:xfrm>
            <a:prstGeom prst="rect">
              <a:avLst/>
            </a:prstGeom>
          </p:spPr>
        </p:pic>
        <p:pic>
          <p:nvPicPr>
            <p:cNvPr id="13" name="Picture 3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147721" y="3931411"/>
              <a:ext cx="405620" cy="784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3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73532" y="4019086"/>
              <a:ext cx="348195" cy="619014"/>
            </a:xfrm>
            <a:prstGeom prst="rect">
              <a:avLst/>
            </a:prstGeom>
          </p:spPr>
        </p:pic>
      </p:grpSp>
      <p:sp>
        <p:nvSpPr>
          <p:cNvPr id="15" name="TextBox 14"/>
          <p:cNvSpPr txBox="1"/>
          <p:nvPr/>
        </p:nvSpPr>
        <p:spPr>
          <a:xfrm>
            <a:off x="1786357" y="1432966"/>
            <a:ext cx="1701009"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Client App A</a:t>
            </a:r>
          </a:p>
        </p:txBody>
      </p:sp>
      <p:sp>
        <p:nvSpPr>
          <p:cNvPr id="16" name="TextBox 15"/>
          <p:cNvSpPr txBox="1"/>
          <p:nvPr/>
        </p:nvSpPr>
        <p:spPr>
          <a:xfrm>
            <a:off x="1747348" y="4199549"/>
            <a:ext cx="1701009"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Client App B</a:t>
            </a:r>
          </a:p>
        </p:txBody>
      </p:sp>
      <p:pic>
        <p:nvPicPr>
          <p:cNvPr id="19" name="Picture 37"/>
          <p:cNvPicPr>
            <a:picLocks noChangeAspect="1"/>
          </p:cNvPicPr>
          <p:nvPr/>
        </p:nvPicPr>
        <p:blipFill>
          <a:blip r:embed="rId7" cstate="print">
            <a:extLst>
              <a:ext uri="{BEBA8EAE-BF5A-486C-A8C5-ECC9F3942E4B}">
                <a14:imgProps xmlns:a14="http://schemas.microsoft.com/office/drawing/2010/main">
                  <a14:imgLayer r:embed="rId8">
                    <a14:imgEffect>
                      <a14:artisticChalkSketch/>
                    </a14:imgEffect>
                  </a14:imgLayer>
                </a14:imgProps>
              </a:ext>
              <a:ext uri="{28A0092B-C50C-407E-A947-70E740481C1C}">
                <a14:useLocalDpi xmlns:a14="http://schemas.microsoft.com/office/drawing/2010/main"/>
              </a:ext>
            </a:extLst>
          </a:blip>
          <a:stretch>
            <a:fillRect/>
          </a:stretch>
        </p:blipFill>
        <p:spPr>
          <a:xfrm>
            <a:off x="8624926" y="2203351"/>
            <a:ext cx="1779025" cy="1126952"/>
          </a:xfrm>
          <a:prstGeom prst="rect">
            <a:avLst/>
          </a:prstGeom>
        </p:spPr>
      </p:pic>
      <p:sp>
        <p:nvSpPr>
          <p:cNvPr id="23" name="TextBox 22"/>
          <p:cNvSpPr txBox="1"/>
          <p:nvPr/>
        </p:nvSpPr>
        <p:spPr>
          <a:xfrm>
            <a:off x="8575231" y="2129106"/>
            <a:ext cx="1900613" cy="1290081"/>
          </a:xfrm>
          <a:prstGeom prst="rect">
            <a:avLst/>
          </a:prstGeom>
          <a:noFill/>
          <a:ln>
            <a:solidFill>
              <a:schemeClr val="accent1"/>
            </a:solidFill>
            <a:prstDash val="dash"/>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grpSp>
        <p:nvGrpSpPr>
          <p:cNvPr id="25" name="Group 24"/>
          <p:cNvGrpSpPr/>
          <p:nvPr/>
        </p:nvGrpSpPr>
        <p:grpSpPr>
          <a:xfrm>
            <a:off x="8760223" y="3974708"/>
            <a:ext cx="1530627" cy="1391478"/>
            <a:chOff x="8749124" y="4360673"/>
            <a:chExt cx="1530627" cy="1391478"/>
          </a:xfrm>
        </p:grpSpPr>
        <p:sp>
          <p:nvSpPr>
            <p:cNvPr id="22" name="TextBox 2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pic>
          <p:nvPicPr>
            <p:cNvPr id="24" name="Picture 23"/>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sp>
        <p:nvSpPr>
          <p:cNvPr id="26" name="Left-Right Arrow 25"/>
          <p:cNvSpPr/>
          <p:nvPr/>
        </p:nvSpPr>
        <p:spPr>
          <a:xfrm rot="797453">
            <a:off x="3711670" y="3423638"/>
            <a:ext cx="5051246" cy="49185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GB"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27" name="Left-Right Arrow 26"/>
          <p:cNvSpPr/>
          <p:nvPr/>
        </p:nvSpPr>
        <p:spPr>
          <a:xfrm rot="20841472">
            <a:off x="3846117" y="5036194"/>
            <a:ext cx="4927124" cy="491851"/>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GB"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28" name="TextBox 27"/>
          <p:cNvSpPr txBox="1"/>
          <p:nvPr/>
        </p:nvSpPr>
        <p:spPr>
          <a:xfrm>
            <a:off x="8340601" y="1769165"/>
            <a:ext cx="2363842" cy="3846444"/>
          </a:xfrm>
          <a:prstGeom prst="rect">
            <a:avLst/>
          </a:prstGeom>
          <a:noFill/>
          <a:ln>
            <a:solidFill>
              <a:schemeClr val="accent1"/>
            </a:solidFill>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sp>
        <p:nvSpPr>
          <p:cNvPr id="29" name="TextBox 28"/>
          <p:cNvSpPr txBox="1"/>
          <p:nvPr/>
        </p:nvSpPr>
        <p:spPr>
          <a:xfrm>
            <a:off x="8592332" y="3622416"/>
            <a:ext cx="1984514"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Background Task</a:t>
            </a:r>
          </a:p>
        </p:txBody>
      </p:sp>
      <p:sp>
        <p:nvSpPr>
          <p:cNvPr id="30" name="TextBox 29"/>
          <p:cNvSpPr txBox="1"/>
          <p:nvPr/>
        </p:nvSpPr>
        <p:spPr>
          <a:xfrm>
            <a:off x="8340601" y="1380699"/>
            <a:ext cx="2363842"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App with App Service</a:t>
            </a:r>
          </a:p>
        </p:txBody>
      </p:sp>
    </p:spTree>
    <p:extLst>
      <p:ext uri="{BB962C8B-B14F-4D97-AF65-F5344CB8AC3E}">
        <p14:creationId xmlns:p14="http://schemas.microsoft.com/office/powerpoint/2010/main" val="153755791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 Bar Code Scanning</a:t>
            </a:r>
            <a:endParaRPr lang="en-GB" dirty="0"/>
          </a:p>
        </p:txBody>
      </p:sp>
      <p:sp>
        <p:nvSpPr>
          <p:cNvPr id="4" name="Text Placeholder 3"/>
          <p:cNvSpPr>
            <a:spLocks noGrp="1"/>
          </p:cNvSpPr>
          <p:nvPr>
            <p:ph type="body" sz="quarter" idx="10"/>
          </p:nvPr>
        </p:nvSpPr>
        <p:spPr/>
        <p:txBody>
          <a:bodyPr/>
          <a:lstStyle/>
          <a:p>
            <a:endParaRPr lang="en-GB"/>
          </a:p>
        </p:txBody>
      </p:sp>
      <p:grpSp>
        <p:nvGrpSpPr>
          <p:cNvPr id="17" name="Group 16"/>
          <p:cNvGrpSpPr/>
          <p:nvPr/>
        </p:nvGrpSpPr>
        <p:grpSpPr>
          <a:xfrm>
            <a:off x="3155716" y="3305835"/>
            <a:ext cx="2066500" cy="1460816"/>
            <a:chOff x="1575111" y="1968310"/>
            <a:chExt cx="2066500" cy="1460816"/>
          </a:xfrm>
        </p:grpSpPr>
        <p:pic>
          <p:nvPicPr>
            <p:cNvPr id="5" name="Picture 3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75111" y="1968310"/>
              <a:ext cx="2066500" cy="14608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3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18492" y="2135242"/>
              <a:ext cx="1779025" cy="1126952"/>
            </a:xfrm>
            <a:prstGeom prst="rect">
              <a:avLst/>
            </a:prstGeom>
          </p:spPr>
        </p:pic>
      </p:grpSp>
      <p:grpSp>
        <p:nvGrpSpPr>
          <p:cNvPr id="11" name="Group 10"/>
          <p:cNvGrpSpPr/>
          <p:nvPr/>
        </p:nvGrpSpPr>
        <p:grpSpPr>
          <a:xfrm>
            <a:off x="8760222" y="3375173"/>
            <a:ext cx="1530627" cy="1391478"/>
            <a:chOff x="8749124" y="4360673"/>
            <a:chExt cx="1530627" cy="1391478"/>
          </a:xfrm>
        </p:grpSpPr>
        <p:sp>
          <p:nvSpPr>
            <p:cNvPr id="12" name="TextBox 1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pic>
          <p:nvPicPr>
            <p:cNvPr id="13" name="Picture 12"/>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sp>
        <p:nvSpPr>
          <p:cNvPr id="15" name="TextBox 14"/>
          <p:cNvSpPr txBox="1"/>
          <p:nvPr/>
        </p:nvSpPr>
        <p:spPr>
          <a:xfrm>
            <a:off x="7968586" y="2379600"/>
            <a:ext cx="3113900" cy="886397"/>
          </a:xfrm>
          <a:prstGeom prst="rect">
            <a:avLst/>
          </a:prstGeom>
          <a:noFill/>
        </p:spPr>
        <p:txBody>
          <a:bodyPr wrap="square" lIns="137160" tIns="109728" rIns="137160" bIns="109728" rtlCol="0">
            <a:sp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GB" sz="2400" b="0" i="0" u="none" strike="noStrike" kern="1200" cap="none" spc="0" normalizeH="0" baseline="0" noProof="0" dirty="0" smtClean="0">
                <a:ln>
                  <a:noFill/>
                </a:ln>
                <a:solidFill>
                  <a:srgbClr val="333333"/>
                </a:solidFill>
                <a:effectLst/>
                <a:uLnTx/>
                <a:uFillTx/>
                <a:latin typeface="Segoe UI"/>
                <a:ea typeface="+mn-ea"/>
                <a:cs typeface="+mn-cs"/>
              </a:rPr>
              <a:t>Bar Code decoding App Service</a:t>
            </a:r>
          </a:p>
        </p:txBody>
      </p:sp>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67723" y="2144784"/>
            <a:ext cx="1605140" cy="1161051"/>
          </a:xfrm>
          <a:prstGeom prst="rect">
            <a:avLst/>
          </a:prstGeom>
        </p:spPr>
      </p:pic>
      <p:cxnSp>
        <p:nvCxnSpPr>
          <p:cNvPr id="9" name="Straight Connector 8"/>
          <p:cNvCxnSpPr/>
          <p:nvPr/>
        </p:nvCxnSpPr>
        <p:spPr>
          <a:xfrm flipH="1" flipV="1">
            <a:off x="2142309" y="2220686"/>
            <a:ext cx="862149" cy="878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724297" y="3381737"/>
            <a:ext cx="1045030" cy="28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630091" y="3605349"/>
            <a:ext cx="2808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810869" y="3265997"/>
            <a:ext cx="2418731" cy="720197"/>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Image bytes in </a:t>
            </a:r>
            <a:r>
              <a:rPr kumimoji="0" lang="en-GB" sz="1800" b="0" i="0" u="none" strike="noStrike" kern="1200" cap="none" spc="0" normalizeH="0" baseline="0" noProof="0" dirty="0" err="1" smtClean="0">
                <a:ln>
                  <a:noFill/>
                </a:ln>
                <a:solidFill>
                  <a:srgbClr val="333333"/>
                </a:solidFill>
                <a:effectLst/>
                <a:uLnTx/>
                <a:uFillTx/>
                <a:latin typeface="Segoe UI"/>
                <a:ea typeface="+mn-ea"/>
                <a:cs typeface="+mn-cs"/>
              </a:rPr>
              <a:t>ValueSet</a:t>
            </a: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 or </a:t>
            </a:r>
            <a:r>
              <a:rPr kumimoji="0" lang="en-GB" sz="1800" b="0" i="0" u="none" strike="noStrike" kern="1200" cap="none" spc="0" normalizeH="0" baseline="0" noProof="0" dirty="0" err="1" smtClean="0">
                <a:ln>
                  <a:noFill/>
                </a:ln>
                <a:solidFill>
                  <a:srgbClr val="333333"/>
                </a:solidFill>
                <a:effectLst/>
                <a:uLnTx/>
                <a:uFillTx/>
                <a:latin typeface="Segoe UI"/>
                <a:ea typeface="+mn-ea"/>
                <a:cs typeface="+mn-cs"/>
              </a:rPr>
              <a:t>FileToken</a:t>
            </a:r>
            <a:endParaRPr kumimoji="0" lang="en-GB" sz="1800" b="0" i="0" u="none" strike="noStrike" kern="1200" cap="none" spc="0" normalizeH="0" baseline="0" noProof="0" dirty="0" smtClean="0">
              <a:ln>
                <a:noFill/>
              </a:ln>
              <a:solidFill>
                <a:srgbClr val="333333"/>
              </a:solidFill>
              <a:effectLst/>
              <a:uLnTx/>
              <a:uFillTx/>
              <a:latin typeface="Segoe UI"/>
              <a:ea typeface="+mn-ea"/>
              <a:cs typeface="+mn-cs"/>
            </a:endParaRPr>
          </a:p>
        </p:txBody>
      </p:sp>
      <p:cxnSp>
        <p:nvCxnSpPr>
          <p:cNvPr id="27" name="Straight Arrow Connector 26"/>
          <p:cNvCxnSpPr/>
          <p:nvPr/>
        </p:nvCxnSpPr>
        <p:spPr>
          <a:xfrm flipH="1">
            <a:off x="5630091" y="4297680"/>
            <a:ext cx="28085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4614" y="4222528"/>
            <a:ext cx="2024986"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Decoded data</a:t>
            </a:r>
          </a:p>
        </p:txBody>
      </p:sp>
    </p:spTree>
    <p:extLst>
      <p:ext uri="{BB962C8B-B14F-4D97-AF65-F5344CB8AC3E}">
        <p14:creationId xmlns:p14="http://schemas.microsoft.com/office/powerpoint/2010/main" val="2192596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 Enterprise suite of apps</a:t>
            </a:r>
            <a:endParaRPr lang="en-GB" dirty="0"/>
          </a:p>
        </p:txBody>
      </p:sp>
      <p:sp>
        <p:nvSpPr>
          <p:cNvPr id="3" name="Text Placeholder 2"/>
          <p:cNvSpPr>
            <a:spLocks noGrp="1"/>
          </p:cNvSpPr>
          <p:nvPr>
            <p:ph type="body" sz="quarter" idx="10"/>
          </p:nvPr>
        </p:nvSpPr>
        <p:spPr>
          <a:xfrm>
            <a:off x="269239" y="1189177"/>
            <a:ext cx="11653523" cy="727700"/>
          </a:xfrm>
        </p:spPr>
        <p:txBody>
          <a:bodyPr/>
          <a:lstStyle/>
          <a:p>
            <a:r>
              <a:rPr lang="en-GB" dirty="0" smtClean="0"/>
              <a:t> </a:t>
            </a:r>
            <a:endParaRPr lang="en-GB" dirty="0"/>
          </a:p>
        </p:txBody>
      </p:sp>
      <p:grpSp>
        <p:nvGrpSpPr>
          <p:cNvPr id="18" name="Group 17"/>
          <p:cNvGrpSpPr/>
          <p:nvPr/>
        </p:nvGrpSpPr>
        <p:grpSpPr>
          <a:xfrm>
            <a:off x="1942220" y="1843531"/>
            <a:ext cx="879357" cy="1422466"/>
            <a:chOff x="2347168" y="4571710"/>
            <a:chExt cx="529245" cy="1153191"/>
          </a:xfrm>
        </p:grpSpPr>
        <p:pic>
          <p:nvPicPr>
            <p:cNvPr id="7" name="Picture 3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47168" y="4571710"/>
              <a:ext cx="529245" cy="1153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3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80846" y="4700603"/>
              <a:ext cx="454318" cy="910021"/>
            </a:xfrm>
            <a:prstGeom prst="rect">
              <a:avLst/>
            </a:prstGeom>
          </p:spPr>
        </p:pic>
      </p:grpSp>
      <p:grpSp>
        <p:nvGrpSpPr>
          <p:cNvPr id="11" name="Group 10"/>
          <p:cNvGrpSpPr/>
          <p:nvPr/>
        </p:nvGrpSpPr>
        <p:grpSpPr>
          <a:xfrm>
            <a:off x="5343463" y="2304938"/>
            <a:ext cx="1530627" cy="1391478"/>
            <a:chOff x="8749124" y="4360673"/>
            <a:chExt cx="1530627" cy="1391478"/>
          </a:xfrm>
        </p:grpSpPr>
        <p:sp>
          <p:nvSpPr>
            <p:cNvPr id="12" name="TextBox 11"/>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pic>
          <p:nvPicPr>
            <p:cNvPr id="13" name="Picture 12"/>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sp>
        <p:nvSpPr>
          <p:cNvPr id="15" name="TextBox 14"/>
          <p:cNvSpPr txBox="1"/>
          <p:nvPr/>
        </p:nvSpPr>
        <p:spPr>
          <a:xfrm>
            <a:off x="4551826" y="1387315"/>
            <a:ext cx="3113900" cy="907941"/>
          </a:xfrm>
          <a:prstGeom prst="rect">
            <a:avLst/>
          </a:prstGeom>
          <a:noFill/>
        </p:spPr>
        <p:txBody>
          <a:bodyPr wrap="square" lIns="137160" tIns="109728" rIns="137160" bIns="109728" rtlCol="0">
            <a:sp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GB" sz="2400" b="0" i="0" u="none" strike="noStrike" kern="1200" cap="none" spc="0" normalizeH="0" baseline="0" noProof="0" dirty="0" smtClean="0">
                <a:ln>
                  <a:noFill/>
                </a:ln>
                <a:solidFill>
                  <a:srgbClr val="333333"/>
                </a:solidFill>
                <a:effectLst/>
                <a:uLnTx/>
                <a:uFillTx/>
                <a:latin typeface="Segoe UI"/>
                <a:ea typeface="+mn-ea"/>
                <a:cs typeface="+mn-cs"/>
              </a:rPr>
              <a:t>App Service</a:t>
            </a:r>
          </a:p>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GB" sz="2000" b="0" i="0" u="none" strike="noStrike" kern="1200" cap="none" spc="0" normalizeH="0" baseline="0" noProof="0" dirty="0" smtClean="0">
                <a:ln>
                  <a:noFill/>
                </a:ln>
                <a:solidFill>
                  <a:srgbClr val="333333"/>
                </a:solidFill>
                <a:effectLst/>
                <a:uLnTx/>
                <a:uFillTx/>
                <a:latin typeface="Segoe UI"/>
                <a:ea typeface="+mn-ea"/>
                <a:cs typeface="+mn-cs"/>
              </a:rPr>
              <a:t>Maintains Inventory cache</a:t>
            </a:r>
          </a:p>
        </p:txBody>
      </p:sp>
      <p:grpSp>
        <p:nvGrpSpPr>
          <p:cNvPr id="19" name="Group 18"/>
          <p:cNvGrpSpPr/>
          <p:nvPr/>
        </p:nvGrpSpPr>
        <p:grpSpPr>
          <a:xfrm>
            <a:off x="1935929" y="4623001"/>
            <a:ext cx="879357" cy="1422466"/>
            <a:chOff x="2347168" y="4571710"/>
            <a:chExt cx="529245" cy="1153191"/>
          </a:xfrm>
        </p:grpSpPr>
        <p:pic>
          <p:nvPicPr>
            <p:cNvPr id="20" name="Picture 3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47168" y="4571710"/>
              <a:ext cx="529245" cy="1153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3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80846" y="4700603"/>
              <a:ext cx="454318" cy="910021"/>
            </a:xfrm>
            <a:prstGeom prst="rect">
              <a:avLst/>
            </a:prstGeom>
          </p:spPr>
        </p:pic>
      </p:grpSp>
      <p:sp>
        <p:nvSpPr>
          <p:cNvPr id="22" name="TextBox 21"/>
          <p:cNvSpPr txBox="1"/>
          <p:nvPr/>
        </p:nvSpPr>
        <p:spPr>
          <a:xfrm>
            <a:off x="1534942" y="1401064"/>
            <a:ext cx="1701009"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Client App A</a:t>
            </a:r>
          </a:p>
        </p:txBody>
      </p:sp>
      <p:sp>
        <p:nvSpPr>
          <p:cNvPr id="23" name="TextBox 22"/>
          <p:cNvSpPr txBox="1"/>
          <p:nvPr/>
        </p:nvSpPr>
        <p:spPr>
          <a:xfrm>
            <a:off x="1531393" y="3940199"/>
            <a:ext cx="1701009" cy="470898"/>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Client App B</a:t>
            </a:r>
          </a:p>
        </p:txBody>
      </p:sp>
      <p:sp>
        <p:nvSpPr>
          <p:cNvPr id="24" name="Cloud 23"/>
          <p:cNvSpPr/>
          <p:nvPr/>
        </p:nvSpPr>
        <p:spPr>
          <a:xfrm>
            <a:off x="9358439" y="2243519"/>
            <a:ext cx="2116183" cy="1763035"/>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GB"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26" name="Flowchart: Multidocument 25"/>
          <p:cNvSpPr/>
          <p:nvPr/>
        </p:nvSpPr>
        <p:spPr>
          <a:xfrm>
            <a:off x="9955737" y="2709228"/>
            <a:ext cx="921586" cy="831615"/>
          </a:xfrm>
          <a:prstGeom prst="flowChartMulti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GB"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cxnSp>
        <p:nvCxnSpPr>
          <p:cNvPr id="31" name="Straight Arrow Connector 30"/>
          <p:cNvCxnSpPr/>
          <p:nvPr/>
        </p:nvCxnSpPr>
        <p:spPr>
          <a:xfrm>
            <a:off x="2955987" y="3026803"/>
            <a:ext cx="2273919" cy="318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113899" y="3216591"/>
            <a:ext cx="208882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503513" y="2520852"/>
            <a:ext cx="1792680" cy="720197"/>
          </a:xfrm>
          <a:prstGeom prst="rect">
            <a:avLst/>
          </a:prstGeom>
          <a:noFill/>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en-GB" sz="1800" b="0" i="0" u="none" strike="noStrike" kern="1200" cap="none" spc="0" normalizeH="0" baseline="0" noProof="0" dirty="0" smtClean="0">
                <a:ln>
                  <a:noFill/>
                </a:ln>
                <a:solidFill>
                  <a:srgbClr val="333333"/>
                </a:solidFill>
                <a:effectLst/>
                <a:uLnTx/>
                <a:uFillTx/>
                <a:latin typeface="Segoe UI"/>
                <a:ea typeface="+mn-ea"/>
                <a:cs typeface="+mn-cs"/>
              </a:rPr>
              <a:t>Interact with cloud services</a:t>
            </a:r>
          </a:p>
        </p:txBody>
      </p:sp>
      <p:cxnSp>
        <p:nvCxnSpPr>
          <p:cNvPr id="38" name="Straight Arrow Connector 37"/>
          <p:cNvCxnSpPr/>
          <p:nvPr/>
        </p:nvCxnSpPr>
        <p:spPr>
          <a:xfrm flipV="1">
            <a:off x="3017124" y="3656349"/>
            <a:ext cx="2124501" cy="10337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5421365" y="4878337"/>
            <a:ext cx="1530627" cy="1391478"/>
            <a:chOff x="8749124" y="4360673"/>
            <a:chExt cx="1530627" cy="1391478"/>
          </a:xfrm>
        </p:grpSpPr>
        <p:sp>
          <p:nvSpPr>
            <p:cNvPr id="43" name="TextBox 42"/>
            <p:cNvSpPr txBox="1"/>
            <p:nvPr/>
          </p:nvSpPr>
          <p:spPr>
            <a:xfrm>
              <a:off x="8749124" y="4360673"/>
              <a:ext cx="1530627" cy="1391478"/>
            </a:xfrm>
            <a:prstGeom prst="rect">
              <a:avLst/>
            </a:prstGeom>
            <a:noFill/>
            <a:ln>
              <a:solidFill>
                <a:schemeClr val="accent1"/>
              </a:solidFill>
            </a:ln>
          </p:spPr>
          <p:txBody>
            <a:bodyPr wrap="square" lIns="137160" tIns="109728" rIns="137160" bIns="109728" rtlCol="0">
              <a:spAutoFit/>
            </a:bodyPr>
            <a:lstStyle/>
            <a:p>
              <a:pPr marL="0" marR="0" lvl="0" indent="0" algn="l" defTabSz="914400" rtl="0" eaLnBrk="1" fontAlgn="auto" latinLnBrk="0" hangingPunct="1">
                <a:lnSpc>
                  <a:spcPct val="90000"/>
                </a:lnSpc>
                <a:spcBef>
                  <a:spcPts val="600"/>
                </a:spcBef>
                <a:spcAft>
                  <a:spcPts val="0"/>
                </a:spcAft>
                <a:buClrTx/>
                <a:buSzTx/>
                <a:buFontTx/>
                <a:buNone/>
                <a:tabLst/>
                <a:defRPr/>
              </a:pPr>
              <a:endParaRPr kumimoji="0" lang="en-GB" sz="1800" b="0" i="0" u="none" strike="noStrike" kern="1200" cap="none" spc="0" normalizeH="0" baseline="0" noProof="0" dirty="0" err="1" smtClean="0">
                <a:ln>
                  <a:noFill/>
                </a:ln>
                <a:solidFill>
                  <a:srgbClr val="333333"/>
                </a:solidFill>
                <a:effectLst/>
                <a:uLnTx/>
                <a:uFillTx/>
                <a:latin typeface="Segoe UI"/>
                <a:ea typeface="+mn-ea"/>
                <a:cs typeface="+mn-cs"/>
              </a:endParaRPr>
            </a:p>
          </p:txBody>
        </p:sp>
        <p:pic>
          <p:nvPicPr>
            <p:cNvPr id="44" name="Picture 4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904837" y="4446812"/>
              <a:ext cx="1219200" cy="1219200"/>
            </a:xfrm>
            <a:prstGeom prst="rect">
              <a:avLst/>
            </a:prstGeom>
          </p:spPr>
        </p:pic>
      </p:grpSp>
      <p:sp>
        <p:nvSpPr>
          <p:cNvPr id="45" name="TextBox 44"/>
          <p:cNvSpPr txBox="1"/>
          <p:nvPr/>
        </p:nvSpPr>
        <p:spPr>
          <a:xfrm>
            <a:off x="4424617" y="3966723"/>
            <a:ext cx="3330782" cy="907941"/>
          </a:xfrm>
          <a:prstGeom prst="rect">
            <a:avLst/>
          </a:prstGeom>
          <a:noFill/>
        </p:spPr>
        <p:txBody>
          <a:bodyPr wrap="square" lIns="137160" tIns="109728" rIns="137160" bIns="109728" rtlCol="0">
            <a:sp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GB" sz="2400" b="0" i="0" u="none" strike="noStrike" kern="1200" cap="none" spc="0" normalizeH="0" baseline="0" noProof="0" dirty="0" smtClean="0">
                <a:ln>
                  <a:noFill/>
                </a:ln>
                <a:solidFill>
                  <a:srgbClr val="333333"/>
                </a:solidFill>
                <a:effectLst/>
                <a:uLnTx/>
                <a:uFillTx/>
                <a:latin typeface="Segoe UI"/>
                <a:ea typeface="+mn-ea"/>
                <a:cs typeface="+mn-cs"/>
              </a:rPr>
              <a:t>App Service</a:t>
            </a:r>
          </a:p>
          <a:p>
            <a:pPr marL="0" marR="0" lvl="0" indent="0" algn="ctr" defTabSz="914400" rtl="0" eaLnBrk="1" fontAlgn="auto" latinLnBrk="0" hangingPunct="1">
              <a:lnSpc>
                <a:spcPct val="90000"/>
              </a:lnSpc>
              <a:spcBef>
                <a:spcPts val="600"/>
              </a:spcBef>
              <a:spcAft>
                <a:spcPts val="0"/>
              </a:spcAft>
              <a:buClrTx/>
              <a:buSzTx/>
              <a:buFontTx/>
              <a:buNone/>
              <a:tabLst/>
              <a:defRPr/>
            </a:pPr>
            <a:r>
              <a:rPr kumimoji="0" lang="en-GB" sz="2000" b="0" i="0" u="none" strike="noStrike" kern="1200" cap="none" spc="0" normalizeH="0" baseline="0" noProof="0" dirty="0" smtClean="0">
                <a:ln>
                  <a:noFill/>
                </a:ln>
                <a:solidFill>
                  <a:srgbClr val="333333"/>
                </a:solidFill>
                <a:effectLst/>
                <a:uLnTx/>
                <a:uFillTx/>
                <a:latin typeface="Segoe UI"/>
                <a:ea typeface="+mn-ea"/>
                <a:cs typeface="+mn-cs"/>
              </a:rPr>
              <a:t>Proximity Reading Services</a:t>
            </a:r>
          </a:p>
        </p:txBody>
      </p:sp>
      <p:cxnSp>
        <p:nvCxnSpPr>
          <p:cNvPr id="46" name="Straight Arrow Connector 45"/>
          <p:cNvCxnSpPr/>
          <p:nvPr/>
        </p:nvCxnSpPr>
        <p:spPr>
          <a:xfrm>
            <a:off x="2992947" y="3241049"/>
            <a:ext cx="2257048" cy="20931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017124" y="5558365"/>
            <a:ext cx="218674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Flowchart: Multidocument 29"/>
          <p:cNvSpPr/>
          <p:nvPr/>
        </p:nvSpPr>
        <p:spPr>
          <a:xfrm>
            <a:off x="6194907" y="2969847"/>
            <a:ext cx="601326" cy="592299"/>
          </a:xfrm>
          <a:prstGeom prst="flowChartMultidocumen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GB"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467019" y="4861882"/>
            <a:ext cx="1012961" cy="916304"/>
          </a:xfrm>
          <a:prstGeom prst="rect">
            <a:avLst/>
          </a:prstGeom>
        </p:spPr>
      </p:pic>
      <p:pic>
        <p:nvPicPr>
          <p:cNvPr id="6" name="Picture 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57412" y="5853729"/>
            <a:ext cx="832173" cy="832173"/>
          </a:xfrm>
          <a:prstGeom prst="rect">
            <a:avLst/>
          </a:prstGeom>
        </p:spPr>
      </p:pic>
      <p:cxnSp>
        <p:nvCxnSpPr>
          <p:cNvPr id="16" name="Straight Arrow Connector 15"/>
          <p:cNvCxnSpPr/>
          <p:nvPr/>
        </p:nvCxnSpPr>
        <p:spPr>
          <a:xfrm>
            <a:off x="7000444" y="6045467"/>
            <a:ext cx="4435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030370" y="5343248"/>
            <a:ext cx="38366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756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par>
                          <p:cTn id="11" fill="hold">
                            <p:stCondLst>
                              <p:cond delay="500"/>
                            </p:stCondLst>
                            <p:childTnLst>
                              <p:par>
                                <p:cTn id="12" presetID="22" presetClass="entr" presetSubtype="4" fill="hold" nodeType="afterEffect">
                                  <p:stCondLst>
                                    <p:cond delay="30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500"/>
                                        <p:tgtEl>
                                          <p:spTgt spid="38"/>
                                        </p:tgtEl>
                                      </p:cBhvr>
                                    </p:animEffect>
                                  </p:childTnLst>
                                </p:cTn>
                              </p:par>
                            </p:childTnLst>
                          </p:cTn>
                        </p:par>
                        <p:par>
                          <p:cTn id="15" fill="hold">
                            <p:stCondLst>
                              <p:cond delay="4000"/>
                            </p:stCondLst>
                            <p:childTnLst>
                              <p:par>
                                <p:cTn id="16" presetID="22" presetClass="entr" presetSubtype="4" fill="hold" nodeType="afterEffect">
                                  <p:stCondLst>
                                    <p:cond delay="3000"/>
                                  </p:stCondLst>
                                  <p:childTnLst>
                                    <p:set>
                                      <p:cBhvr>
                                        <p:cTn id="17" dur="1" fill="hold">
                                          <p:stCondLst>
                                            <p:cond delay="0"/>
                                          </p:stCondLst>
                                        </p:cTn>
                                        <p:tgtEl>
                                          <p:spTgt spid="49"/>
                                        </p:tgtEl>
                                        <p:attrNameLst>
                                          <p:attrName>style.visibility</p:attrName>
                                        </p:attrNameLst>
                                      </p:cBhvr>
                                      <p:to>
                                        <p:strVal val="visible"/>
                                      </p:to>
                                    </p:set>
                                    <p:animEffect transition="in" filter="wipe(down)">
                                      <p:cBhvr>
                                        <p:cTn id="1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98773"/>
            <a:ext cx="11637012" cy="1660455"/>
          </a:xfrm>
        </p:spPr>
        <p:txBody>
          <a:bodyPr/>
          <a:lstStyle/>
          <a:p>
            <a:r>
              <a:rPr lang="en-GB" dirty="0" smtClean="0"/>
              <a:t>Think of App Services as </a:t>
            </a:r>
            <a:br>
              <a:rPr lang="en-GB" dirty="0" smtClean="0"/>
            </a:br>
            <a:r>
              <a:rPr lang="en-GB" dirty="0" smtClean="0"/>
              <a:t>‘Web services on device’</a:t>
            </a:r>
            <a:endParaRPr lang="en-GB" dirty="0"/>
          </a:p>
        </p:txBody>
      </p:sp>
    </p:spTree>
    <p:extLst>
      <p:ext uri="{BB962C8B-B14F-4D97-AF65-F5344CB8AC3E}">
        <p14:creationId xmlns:p14="http://schemas.microsoft.com/office/powerpoint/2010/main" val="3171774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App Services – Client</a:t>
            </a:r>
            <a:endParaRPr lang="en-US" dirty="0"/>
          </a:p>
        </p:txBody>
      </p:sp>
      <p:sp>
        <p:nvSpPr>
          <p:cNvPr id="6" name="Content Placeholder 5"/>
          <p:cNvSpPr>
            <a:spLocks noGrp="1"/>
          </p:cNvSpPr>
          <p:nvPr>
            <p:ph type="body" sz="quarter" idx="10"/>
          </p:nvPr>
        </p:nvSpPr>
        <p:spPr>
          <a:xfrm>
            <a:off x="269239" y="1189177"/>
            <a:ext cx="11653523" cy="5847755"/>
          </a:xfrm>
          <a:noFill/>
        </p:spPr>
        <p:txBody>
          <a:bodyPr/>
          <a:lstStyle/>
          <a:p>
            <a:pPr>
              <a:lnSpc>
                <a:spcPct val="100000"/>
              </a:lnSpc>
            </a:pPr>
            <a:r>
              <a:rPr lang="en-GB" sz="1600" b="0" dirty="0" err="1" smtClean="0">
                <a:solidFill>
                  <a:srgbClr val="2B91AF"/>
                </a:solidFill>
                <a:highlight>
                  <a:srgbClr val="FFFFFF"/>
                </a:highlight>
                <a:latin typeface="Consolas" panose="020B0609020204030204" pitchFamily="49" charset="0"/>
              </a:rPr>
              <a:t>AppServiceConnection</a:t>
            </a:r>
            <a:r>
              <a:rPr lang="en-GB" sz="1600" b="0" dirty="0" smtClean="0">
                <a:solidFill>
                  <a:srgbClr val="000000"/>
                </a:solidFill>
                <a:highlight>
                  <a:srgbClr val="FFFFFF"/>
                </a:highlight>
                <a:latin typeface="Consolas" panose="020B0609020204030204" pitchFamily="49" charset="0"/>
              </a:rPr>
              <a:t> connection </a:t>
            </a:r>
            <a:r>
              <a:rPr lang="en-GB" sz="1600" b="0" dirty="0">
                <a:solidFill>
                  <a:srgbClr val="000000"/>
                </a:solidFill>
                <a:highlight>
                  <a:srgbClr val="FFFFFF"/>
                </a:highlight>
                <a:latin typeface="Consolas" panose="020B0609020204030204" pitchFamily="49" charset="0"/>
              </a:rPr>
              <a:t>= </a:t>
            </a:r>
            <a:r>
              <a:rPr lang="en-GB" sz="1600" b="0" dirty="0">
                <a:solidFill>
                  <a:srgbClr val="0000FF"/>
                </a:solidFill>
                <a:highlight>
                  <a:srgbClr val="FFFFFF"/>
                </a:highlight>
                <a:latin typeface="Consolas" panose="020B0609020204030204" pitchFamily="49" charset="0"/>
              </a:rPr>
              <a:t>new</a:t>
            </a:r>
            <a:r>
              <a:rPr lang="en-GB" sz="1600" b="0" dirty="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AppServiceConnection</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err="1" smtClean="0">
                <a:solidFill>
                  <a:srgbClr val="000000"/>
                </a:solidFill>
                <a:highlight>
                  <a:srgbClr val="FFFFFF"/>
                </a:highlight>
                <a:latin typeface="Consolas" panose="020B0609020204030204" pitchFamily="49" charset="0"/>
              </a:rPr>
              <a:t>connection.AppServiceName</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microsoftDX-appservicesdemo</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err="1" smtClean="0">
                <a:solidFill>
                  <a:srgbClr val="000000"/>
                </a:solidFill>
                <a:highlight>
                  <a:srgbClr val="FFFFFF"/>
                </a:highlight>
                <a:latin typeface="Consolas" panose="020B0609020204030204" pitchFamily="49" charset="0"/>
              </a:rPr>
              <a:t>connection.PackageFamilyName</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"24919ArunjeetSingh.InstapaperIt"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err="1" smtClean="0">
                <a:solidFill>
                  <a:srgbClr val="2B91AF"/>
                </a:solidFill>
                <a:highlight>
                  <a:srgbClr val="FFFFFF"/>
                </a:highlight>
                <a:latin typeface="Consolas" panose="020B0609020204030204" pitchFamily="49" charset="0"/>
              </a:rPr>
              <a:t>AppServiceConnectionStatus</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connectionStatus</a:t>
            </a:r>
            <a:r>
              <a:rPr lang="en-GB" sz="1600" b="0" dirty="0">
                <a:solidFill>
                  <a:srgbClr val="000000"/>
                </a:solidFill>
                <a:highlight>
                  <a:srgbClr val="FFFFFF"/>
                </a:highlight>
                <a:latin typeface="Consolas" panose="020B0609020204030204" pitchFamily="49" charset="0"/>
              </a:rPr>
              <a:t> = </a:t>
            </a:r>
            <a:r>
              <a:rPr lang="en-GB" sz="1600" b="0" dirty="0">
                <a:solidFill>
                  <a:srgbClr val="0000FF"/>
                </a:solidFill>
                <a:highlight>
                  <a:srgbClr val="FFFFFF"/>
                </a:highlight>
                <a:latin typeface="Consolas" panose="020B0609020204030204" pitchFamily="49" charset="0"/>
              </a:rPr>
              <a:t>await</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connection.OpenAsync</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FF"/>
                </a:solidFill>
                <a:highlight>
                  <a:srgbClr val="FFFFFF"/>
                </a:highlight>
                <a:latin typeface="Consolas" panose="020B0609020204030204" pitchFamily="49" charset="0"/>
              </a:rPr>
              <a:t>if</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connectionStatus</a:t>
            </a:r>
            <a:r>
              <a:rPr lang="en-GB" sz="1600" b="0" dirty="0">
                <a:solidFill>
                  <a:srgbClr val="000000"/>
                </a:solidFill>
                <a:highlight>
                  <a:srgbClr val="FFFFFF"/>
                </a:highlight>
                <a:latin typeface="Consolas" panose="020B0609020204030204" pitchFamily="49" charset="0"/>
              </a:rPr>
              <a:t> == </a:t>
            </a:r>
            <a:r>
              <a:rPr lang="en-GB" sz="1600" b="0" dirty="0" err="1">
                <a:solidFill>
                  <a:srgbClr val="2B91AF"/>
                </a:solidFill>
                <a:highlight>
                  <a:srgbClr val="FFFFFF"/>
                </a:highlight>
                <a:latin typeface="Consolas" panose="020B0609020204030204" pitchFamily="49" charset="0"/>
              </a:rPr>
              <a:t>AppServiceConnectionStatus</a:t>
            </a:r>
            <a:r>
              <a:rPr lang="en-GB" sz="1600" b="0" dirty="0" err="1">
                <a:solidFill>
                  <a:srgbClr val="000000"/>
                </a:solidFill>
                <a:highlight>
                  <a:srgbClr val="FFFFFF"/>
                </a:highlight>
                <a:latin typeface="Consolas" panose="020B0609020204030204" pitchFamily="49" charset="0"/>
              </a:rPr>
              <a:t>.Success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a:t>
            </a:r>
            <a:r>
              <a:rPr lang="en-GB" sz="1600" b="0" dirty="0">
                <a:solidFill>
                  <a:srgbClr val="008000"/>
                </a:solidFill>
                <a:highlight>
                  <a:srgbClr val="FFFFFF"/>
                </a:highlight>
                <a:latin typeface="Consolas" panose="020B0609020204030204" pitchFamily="49" charset="0"/>
              </a:rPr>
              <a:t>Send data to the service </a:t>
            </a:r>
            <a:r>
              <a:rPr lang="en-GB" sz="1600" b="0" dirty="0" smtClean="0">
                <a:solidFill>
                  <a:srgbClr val="008000"/>
                </a:solidFill>
                <a:highlight>
                  <a:srgbClr val="FFFFFF"/>
                </a:highlight>
                <a:latin typeface="Consolas" panose="020B0609020204030204" pitchFamily="49" charset="0"/>
              </a:rPr>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8000"/>
                </a:solidFill>
                <a:highlight>
                  <a:srgbClr val="FFFFFF"/>
                </a:highlight>
                <a:latin typeface="Consolas" panose="020B0609020204030204" pitchFamily="49" charset="0"/>
              </a:rPr>
              <a:t>  </a:t>
            </a:r>
            <a:r>
              <a:rPr lang="en-GB" sz="1600" b="0" dirty="0" err="1" smtClean="0">
                <a:solidFill>
                  <a:srgbClr val="0000FF"/>
                </a:solidFill>
                <a:highlight>
                  <a:srgbClr val="FFFFFF"/>
                </a:highlight>
                <a:latin typeface="Consolas" panose="020B0609020204030204" pitchFamily="49" charset="0"/>
              </a:rPr>
              <a:t>var</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message = </a:t>
            </a:r>
            <a:r>
              <a:rPr lang="en-GB" sz="1600" b="0" dirty="0">
                <a:solidFill>
                  <a:srgbClr val="0000FF"/>
                </a:solidFill>
                <a:highlight>
                  <a:srgbClr val="FFFFFF"/>
                </a:highlight>
                <a:latin typeface="Consolas" panose="020B0609020204030204" pitchFamily="49" charset="0"/>
              </a:rPr>
              <a:t>new</a:t>
            </a:r>
            <a:r>
              <a:rPr lang="en-GB" sz="1600" b="0" dirty="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ValueSet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"Command"</a:t>
            </a:r>
            <a:r>
              <a:rPr lang="en-GB" sz="1600" b="0" dirty="0">
                <a:solidFill>
                  <a:srgbClr val="000000"/>
                </a:solidFill>
                <a:highlight>
                  <a:srgbClr val="FFFFFF"/>
                </a:highlight>
                <a:latin typeface="Consolas" panose="020B0609020204030204" pitchFamily="49" charset="0"/>
              </a:rPr>
              <a:t>, </a:t>
            </a:r>
            <a:r>
              <a:rPr lang="en-GB" sz="1600" b="0" dirty="0">
                <a:solidFill>
                  <a:srgbClr val="A31515"/>
                </a:solidFill>
                <a:highlight>
                  <a:srgbClr val="FFFFFF"/>
                </a:highlight>
                <a:latin typeface="Consolas" panose="020B0609020204030204" pitchFamily="49" charset="0"/>
              </a:rPr>
              <a:t>"</a:t>
            </a:r>
            <a:r>
              <a:rPr lang="en-GB" sz="1600" b="0" dirty="0" err="1">
                <a:solidFill>
                  <a:srgbClr val="A31515"/>
                </a:solidFill>
                <a:highlight>
                  <a:srgbClr val="FFFFFF"/>
                </a:highlight>
                <a:latin typeface="Consolas" panose="020B0609020204030204" pitchFamily="49" charset="0"/>
              </a:rPr>
              <a:t>CalcSum</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"Value1"</a:t>
            </a:r>
            <a:r>
              <a:rPr lang="en-GB" sz="1600" b="0" dirty="0">
                <a:solidFill>
                  <a:srgbClr val="000000"/>
                </a:solidFill>
                <a:highlight>
                  <a:srgbClr val="FFFFFF"/>
                </a:highlight>
                <a:latin typeface="Consolas" panose="020B0609020204030204" pitchFamily="49" charset="0"/>
              </a:rPr>
              <a:t>, </a:t>
            </a:r>
            <a:r>
              <a:rPr lang="en-GB" sz="1600" b="0" dirty="0">
                <a:solidFill>
                  <a:srgbClr val="2B91AF"/>
                </a:solidFill>
                <a:highlight>
                  <a:srgbClr val="FFFFFF"/>
                </a:highlight>
                <a:latin typeface="Consolas" panose="020B0609020204030204" pitchFamily="49" charset="0"/>
              </a:rPr>
              <a:t>Int32</a:t>
            </a:r>
            <a:r>
              <a:rPr lang="en-GB" sz="1600" b="0" dirty="0">
                <a:solidFill>
                  <a:srgbClr val="000000"/>
                </a:solidFill>
                <a:highlight>
                  <a:srgbClr val="FFFFFF"/>
                </a:highlight>
                <a:latin typeface="Consolas" panose="020B0609020204030204" pitchFamily="49" charset="0"/>
              </a:rPr>
              <a:t>.Parse(Value1.Text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smtClean="0">
                <a:solidFill>
                  <a:srgbClr val="000000"/>
                </a:solidFill>
                <a:highlight>
                  <a:srgbClr val="FFFFFF"/>
                </a:highlight>
                <a:latin typeface="Consolas" panose="020B0609020204030204" pitchFamily="49" charset="0"/>
              </a:rPr>
              <a:t>message.Add</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"Value2"</a:t>
            </a:r>
            <a:r>
              <a:rPr lang="en-GB" sz="1600" b="0" dirty="0">
                <a:solidFill>
                  <a:srgbClr val="000000"/>
                </a:solidFill>
                <a:highlight>
                  <a:srgbClr val="FFFFFF"/>
                </a:highlight>
                <a:latin typeface="Consolas" panose="020B0609020204030204" pitchFamily="49" charset="0"/>
              </a:rPr>
              <a:t>, </a:t>
            </a:r>
            <a:r>
              <a:rPr lang="en-GB" sz="1600" b="0" dirty="0">
                <a:solidFill>
                  <a:srgbClr val="2B91AF"/>
                </a:solidFill>
                <a:highlight>
                  <a:srgbClr val="FFFFFF"/>
                </a:highlight>
                <a:latin typeface="Consolas" panose="020B0609020204030204" pitchFamily="49" charset="0"/>
              </a:rPr>
              <a:t>Int32</a:t>
            </a:r>
            <a:r>
              <a:rPr lang="en-GB" sz="1600" b="0" dirty="0">
                <a:solidFill>
                  <a:srgbClr val="000000"/>
                </a:solidFill>
                <a:highlight>
                  <a:srgbClr val="FFFFFF"/>
                </a:highlight>
                <a:latin typeface="Consolas" panose="020B0609020204030204" pitchFamily="49" charset="0"/>
              </a:rPr>
              <a:t>.Parse(Value2.Text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8000"/>
                </a:solidFill>
                <a:highlight>
                  <a:srgbClr val="FFFFFF"/>
                </a:highlight>
                <a:latin typeface="Consolas" panose="020B0609020204030204" pitchFamily="49" charset="0"/>
              </a:rPr>
              <a:t>//</a:t>
            </a:r>
            <a:r>
              <a:rPr lang="en-GB" sz="1600" b="0" dirty="0">
                <a:solidFill>
                  <a:srgbClr val="008000"/>
                </a:solidFill>
                <a:highlight>
                  <a:srgbClr val="FFFFFF"/>
                </a:highlight>
                <a:latin typeface="Consolas" panose="020B0609020204030204" pitchFamily="49" charset="0"/>
              </a:rPr>
              <a:t>Send </a:t>
            </a:r>
            <a:r>
              <a:rPr lang="en-GB" sz="1600" b="0" dirty="0" smtClean="0">
                <a:solidFill>
                  <a:srgbClr val="008000"/>
                </a:solidFill>
                <a:highlight>
                  <a:srgbClr val="FFFFFF"/>
                </a:highlight>
                <a:latin typeface="Consolas" panose="020B0609020204030204" pitchFamily="49" charset="0"/>
              </a:rPr>
              <a:t>message and wait for response </a:t>
            </a:r>
            <a:br>
              <a:rPr lang="en-GB" sz="1600" b="0" dirty="0" smtClean="0">
                <a:solidFill>
                  <a:srgbClr val="008000"/>
                </a:solidFill>
                <a:highlight>
                  <a:srgbClr val="FFFFFF"/>
                </a:highlight>
                <a:latin typeface="Consolas" panose="020B0609020204030204" pitchFamily="49" charset="0"/>
              </a:rPr>
            </a:br>
            <a:r>
              <a:rPr lang="en-GB" sz="1600" b="0" dirty="0" smtClean="0">
                <a:solidFill>
                  <a:srgbClr val="008000"/>
                </a:solidFill>
                <a:highlight>
                  <a:srgbClr val="FFFFFF"/>
                </a:highlight>
                <a:latin typeface="Consolas" panose="020B0609020204030204" pitchFamily="49" charset="0"/>
              </a:rPr>
              <a:t>  </a:t>
            </a:r>
            <a:r>
              <a:rPr lang="en-GB" sz="1600" b="0" dirty="0" err="1" smtClean="0">
                <a:solidFill>
                  <a:srgbClr val="2B91AF"/>
                </a:solidFill>
                <a:highlight>
                  <a:srgbClr val="FFFFFF"/>
                </a:highlight>
                <a:latin typeface="Consolas" panose="020B0609020204030204" pitchFamily="49" charset="0"/>
              </a:rPr>
              <a:t>AppServiceResponse</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response = </a:t>
            </a:r>
            <a:r>
              <a:rPr lang="en-GB" sz="1600" b="0" dirty="0">
                <a:solidFill>
                  <a:srgbClr val="0000FF"/>
                </a:solidFill>
                <a:highlight>
                  <a:srgbClr val="FFFFFF"/>
                </a:highlight>
                <a:latin typeface="Consolas" panose="020B0609020204030204" pitchFamily="49" charset="0"/>
              </a:rPr>
              <a:t>await</a:t>
            </a:r>
            <a:r>
              <a:rPr lang="en-GB" sz="1600" b="0" dirty="0">
                <a:solidFill>
                  <a:srgbClr val="000000"/>
                </a:solidFill>
                <a:highlight>
                  <a:srgbClr val="FFFFFF"/>
                </a:highlight>
                <a:latin typeface="Consolas" panose="020B0609020204030204" pitchFamily="49" charset="0"/>
              </a:rPr>
              <a:t> </a:t>
            </a:r>
            <a:r>
              <a:rPr lang="en-GB" sz="1600" b="0" dirty="0" err="1">
                <a:solidFill>
                  <a:srgbClr val="000000"/>
                </a:solidFill>
                <a:highlight>
                  <a:srgbClr val="FFFFFF"/>
                </a:highlight>
                <a:latin typeface="Consolas" panose="020B0609020204030204" pitchFamily="49" charset="0"/>
              </a:rPr>
              <a:t>connection.SendMessageAsync</a:t>
            </a:r>
            <a:r>
              <a:rPr lang="en-GB" sz="1600" b="0" dirty="0">
                <a:solidFill>
                  <a:srgbClr val="000000"/>
                </a:solidFill>
                <a:highlight>
                  <a:srgbClr val="FFFFFF"/>
                </a:highlight>
                <a:latin typeface="Consolas" panose="020B0609020204030204" pitchFamily="49" charset="0"/>
              </a:rPr>
              <a:t>(message</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if</a:t>
            </a:r>
            <a:r>
              <a:rPr lang="en-GB" sz="1600" b="0" dirty="0" smtClean="0">
                <a:solidFill>
                  <a:srgbClr val="000000"/>
                </a:solidFill>
                <a:highlight>
                  <a:srgbClr val="FFFFFF"/>
                </a:highlight>
                <a:latin typeface="Consolas" panose="020B0609020204030204" pitchFamily="49" charset="0"/>
              </a:rPr>
              <a:t> </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response.Status</a:t>
            </a:r>
            <a:r>
              <a:rPr lang="en-GB" sz="1600" b="0" dirty="0">
                <a:solidFill>
                  <a:srgbClr val="000000"/>
                </a:solidFill>
                <a:highlight>
                  <a:srgbClr val="FFFFFF"/>
                </a:highlight>
                <a:latin typeface="Consolas" panose="020B0609020204030204" pitchFamily="49" charset="0"/>
              </a:rPr>
              <a:t> == </a:t>
            </a:r>
            <a:r>
              <a:rPr lang="en-GB" sz="1600" b="0" dirty="0" err="1">
                <a:solidFill>
                  <a:srgbClr val="2B91AF"/>
                </a:solidFill>
                <a:highlight>
                  <a:srgbClr val="FFFFFF"/>
                </a:highlight>
                <a:latin typeface="Consolas" panose="020B0609020204030204" pitchFamily="49" charset="0"/>
              </a:rPr>
              <a:t>AppServiceResponseStatus</a:t>
            </a:r>
            <a:r>
              <a:rPr lang="en-GB" sz="1600" b="0" dirty="0" err="1">
                <a:solidFill>
                  <a:srgbClr val="000000"/>
                </a:solidFill>
                <a:highlight>
                  <a:srgbClr val="FFFFFF"/>
                </a:highlight>
                <a:latin typeface="Consolas" panose="020B0609020204030204" pitchFamily="49" charset="0"/>
              </a:rPr>
              <a:t>.Success</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 sum = (</a:t>
            </a:r>
            <a:r>
              <a:rPr lang="en-GB" sz="1600" b="0" dirty="0" err="1">
                <a:solidFill>
                  <a:srgbClr val="0000FF"/>
                </a:solidFill>
                <a:highlight>
                  <a:srgbClr val="FFFFFF"/>
                </a:highlight>
                <a:latin typeface="Consolas" panose="020B0609020204030204" pitchFamily="49" charset="0"/>
              </a:rPr>
              <a:t>int</a:t>
            </a:r>
            <a:r>
              <a:rPr lang="en-GB" sz="1600" b="0" dirty="0">
                <a:solidFill>
                  <a:srgbClr val="000000"/>
                </a:solidFill>
                <a:highlight>
                  <a:srgbClr val="FFFFFF"/>
                </a:highlight>
                <a:latin typeface="Consolas" panose="020B0609020204030204" pitchFamily="49" charset="0"/>
              </a:rPr>
              <a:t>)</a:t>
            </a:r>
            <a:r>
              <a:rPr lang="en-GB" sz="1600" b="0" dirty="0" err="1">
                <a:solidFill>
                  <a:srgbClr val="000000"/>
                </a:solidFill>
                <a:highlight>
                  <a:srgbClr val="FFFFFF"/>
                </a:highlight>
                <a:latin typeface="Consolas" panose="020B0609020204030204" pitchFamily="49" charset="0"/>
              </a:rPr>
              <a:t>response.Message</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"Result</a:t>
            </a:r>
            <a:r>
              <a:rPr lang="en-GB" sz="1600" b="0" dirty="0" smtClean="0">
                <a:solidFill>
                  <a:srgbClr val="A31515"/>
                </a:solidFill>
                <a:highlight>
                  <a:srgbClr val="FFFFFF"/>
                </a:highlight>
                <a:latin typeface="Consolas" panose="020B0609020204030204" pitchFamily="49" charset="0"/>
              </a:rPr>
              <a:t>"</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r>
              <a:rPr lang="en-GB" sz="1600" b="0" dirty="0" smtClean="0">
                <a:solidFill>
                  <a:srgbClr val="0000FF"/>
                </a:solidFill>
                <a:highlight>
                  <a:srgbClr val="FFFFFF"/>
                </a:highlight>
                <a:latin typeface="Consolas" panose="020B0609020204030204" pitchFamily="49" charset="0"/>
              </a:rPr>
              <a:t>new</a:t>
            </a:r>
            <a:r>
              <a:rPr lang="en-GB" sz="1600" b="0" dirty="0" smtClean="0">
                <a:solidFill>
                  <a:srgbClr val="000000"/>
                </a:solidFill>
                <a:highlight>
                  <a:srgbClr val="FFFFFF"/>
                </a:highlight>
                <a:latin typeface="Consolas" panose="020B0609020204030204" pitchFamily="49" charset="0"/>
              </a:rPr>
              <a:t> </a:t>
            </a:r>
            <a:r>
              <a:rPr lang="en-GB" sz="1600" b="0" dirty="0" err="1">
                <a:solidFill>
                  <a:srgbClr val="2B91AF"/>
                </a:solidFill>
                <a:highlight>
                  <a:srgbClr val="FFFFFF"/>
                </a:highlight>
                <a:latin typeface="Consolas" panose="020B0609020204030204" pitchFamily="49" charset="0"/>
              </a:rPr>
              <a:t>MessageDialog</a:t>
            </a:r>
            <a:r>
              <a:rPr lang="en-GB" sz="1600" b="0" dirty="0">
                <a:solidFill>
                  <a:srgbClr val="000000"/>
                </a:solidFill>
                <a:highlight>
                  <a:srgbClr val="FFFFFF"/>
                </a:highlight>
                <a:latin typeface="Consolas" panose="020B0609020204030204" pitchFamily="49" charset="0"/>
              </a:rPr>
              <a:t>(</a:t>
            </a:r>
            <a:r>
              <a:rPr lang="en-GB" sz="1600" b="0" dirty="0">
                <a:solidFill>
                  <a:srgbClr val="A31515"/>
                </a:solidFill>
                <a:highlight>
                  <a:srgbClr val="FFFFFF"/>
                </a:highlight>
                <a:latin typeface="Consolas" panose="020B0609020204030204" pitchFamily="49" charset="0"/>
              </a:rPr>
              <a:t>"Result="</a:t>
            </a:r>
            <a:r>
              <a:rPr lang="en-GB" sz="1600" b="0" dirty="0">
                <a:solidFill>
                  <a:srgbClr val="000000"/>
                </a:solidFill>
                <a:highlight>
                  <a:srgbClr val="FFFFFF"/>
                </a:highlight>
                <a:latin typeface="Consolas" panose="020B0609020204030204" pitchFamily="49" charset="0"/>
              </a:rPr>
              <a:t> + sum).</a:t>
            </a:r>
            <a:r>
              <a:rPr lang="en-GB" sz="1600" b="0" dirty="0" err="1">
                <a:solidFill>
                  <a:srgbClr val="000000"/>
                </a:solidFill>
                <a:highlight>
                  <a:srgbClr val="FFFFFF"/>
                </a:highlight>
                <a:latin typeface="Consolas" panose="020B0609020204030204" pitchFamily="49" charset="0"/>
              </a:rPr>
              <a:t>ShowAsync</a:t>
            </a:r>
            <a:r>
              <a:rPr lang="en-GB" sz="1600" b="0" dirty="0" smtClean="0">
                <a:solidFill>
                  <a:srgbClr val="000000"/>
                </a:solidFill>
                <a:highlight>
                  <a:srgbClr val="FFFFFF"/>
                </a:highlight>
                <a:latin typeface="Consolas" panose="020B0609020204030204" pitchFamily="49" charset="0"/>
              </a:rPr>
              <a:t>();</a:t>
            </a:r>
            <a:br>
              <a:rPr lang="en-GB" sz="1600" b="0" dirty="0" smtClean="0">
                <a:solidFill>
                  <a:srgbClr val="000000"/>
                </a:solidFill>
                <a:highlight>
                  <a:srgbClr val="FFFFFF"/>
                </a:highlight>
                <a:latin typeface="Consolas" panose="020B0609020204030204" pitchFamily="49" charset="0"/>
              </a:rPr>
            </a:br>
            <a:r>
              <a:rPr lang="en-GB" sz="1600" b="0" dirty="0" smtClean="0">
                <a:solidFill>
                  <a:srgbClr val="000000"/>
                </a:solidFill>
                <a:highlight>
                  <a:srgbClr val="FFFFFF"/>
                </a:highlight>
                <a:latin typeface="Consolas" panose="020B0609020204030204" pitchFamily="49" charset="0"/>
              </a:rPr>
              <a:t>  }</a:t>
            </a:r>
            <a:br>
              <a:rPr lang="en-GB" sz="1600" b="0" dirty="0" smtClean="0">
                <a:solidFill>
                  <a:srgbClr val="000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a:t>
            </a:r>
            <a:br>
              <a:rPr lang="en-GB" sz="1600" b="0" dirty="0">
                <a:solidFill>
                  <a:srgbClr val="000000"/>
                </a:solidFill>
                <a:highlight>
                  <a:srgbClr val="FFFFFF"/>
                </a:highlight>
                <a:latin typeface="Consolas" panose="020B0609020204030204" pitchFamily="49" charset="0"/>
              </a:rPr>
            </a:br>
            <a:r>
              <a:rPr lang="en-GB" sz="1600" b="0" dirty="0">
                <a:solidFill>
                  <a:srgbClr val="000000"/>
                </a:solidFill>
                <a:highlight>
                  <a:srgbClr val="FFFFFF"/>
                </a:highlight>
                <a:latin typeface="Consolas" panose="020B0609020204030204" pitchFamily="49" charset="0"/>
              </a:rPr>
              <a:t/>
            </a:r>
            <a:br>
              <a:rPr lang="en-GB" sz="1600" b="0" dirty="0">
                <a:solidFill>
                  <a:srgbClr val="000000"/>
                </a:solidFill>
                <a:highlight>
                  <a:srgbClr val="FFFFFF"/>
                </a:highlight>
                <a:latin typeface="Consolas" panose="020B0609020204030204" pitchFamily="49" charset="0"/>
              </a:rPr>
            </a:br>
            <a:endParaRPr lang="en-US" sz="1600" b="0" dirty="0">
              <a:solidFill>
                <a:schemeClr val="accent3">
                  <a:lumMod val="75000"/>
                </a:schemeClr>
              </a:solidFill>
              <a:latin typeface="Consolas" panose="020B0609020204030204" pitchFamily="49" charset="0"/>
              <a:cs typeface="Consolas" panose="020B0609020204030204" pitchFamily="49" charset="0"/>
            </a:endParaRPr>
          </a:p>
        </p:txBody>
      </p:sp>
      <p:sp>
        <p:nvSpPr>
          <p:cNvPr id="7" name="Rectangle 6"/>
          <p:cNvSpPr/>
          <p:nvPr/>
        </p:nvSpPr>
        <p:spPr bwMode="auto">
          <a:xfrm>
            <a:off x="5424854" y="2192660"/>
            <a:ext cx="3493544"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p:cNvSpPr/>
          <p:nvPr/>
        </p:nvSpPr>
        <p:spPr bwMode="auto">
          <a:xfrm>
            <a:off x="3838471" y="4592709"/>
            <a:ext cx="5014612" cy="44821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4138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2500"/>
                            </p:stCondLst>
                            <p:childTnLst>
                              <p:par>
                                <p:cTn id="9" presetID="22" presetClass="entr" presetSubtype="8" fill="hold" grpId="0" nodeType="afterEffect">
                                  <p:stCondLst>
                                    <p:cond delay="200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10.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11.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12.xml><?xml version="1.0" encoding="utf-8"?>
<a:theme xmlns:a="http://schemas.openxmlformats.org/drawingml/2006/main" name="Office Theme">
  <a:themeElements>
    <a:clrScheme name="Windows Camp">
      <a:dk1>
        <a:srgbClr val="060F18"/>
      </a:dk1>
      <a:lt1>
        <a:sysClr val="window" lastClr="FFFFFF"/>
      </a:lt1>
      <a:dk2>
        <a:srgbClr val="005AA4"/>
      </a:dk2>
      <a:lt2>
        <a:srgbClr val="FFFFFF"/>
      </a:lt2>
      <a:accent1>
        <a:srgbClr val="0078D7"/>
      </a:accent1>
      <a:accent2>
        <a:srgbClr val="69B15C"/>
      </a:accent2>
      <a:accent3>
        <a:srgbClr val="009245"/>
      </a:accent3>
      <a:accent4>
        <a:srgbClr val="FFFF00"/>
      </a:accent4>
      <a:accent5>
        <a:srgbClr val="FC6508"/>
      </a:accent5>
      <a:accent6>
        <a:srgbClr val="E03E08"/>
      </a:accent6>
      <a:hlink>
        <a:srgbClr val="29ABE2"/>
      </a:hlink>
      <a:folHlink>
        <a:srgbClr val="52377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7_Exec_Retreat_IEB_r01">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8_Exec_Retreat_IEB_r01">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9_Exec_Retreat_IEB_r01">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MS Brand White 16-9_Dec-2013">
  <a:themeElements>
    <a:clrScheme name="Custom 85">
      <a:dk1>
        <a:srgbClr val="505050"/>
      </a:dk1>
      <a:lt1>
        <a:srgbClr val="FFFFFF"/>
      </a:lt1>
      <a:dk2>
        <a:srgbClr val="0072C6"/>
      </a:dk2>
      <a:lt2>
        <a:srgbClr val="D2D2D2"/>
      </a:lt2>
      <a:accent1>
        <a:srgbClr val="0072C6"/>
      </a:accent1>
      <a:accent2>
        <a:srgbClr val="002050"/>
      </a:accent2>
      <a:accent3>
        <a:srgbClr val="00BCF2"/>
      </a:accent3>
      <a:accent4>
        <a:srgbClr val="008272"/>
      </a:accent4>
      <a:accent5>
        <a:srgbClr val="68217A"/>
      </a:accent5>
      <a:accent6>
        <a:srgbClr val="B4009E"/>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9.xml><?xml version="1.0" encoding="utf-8"?>
<a:theme xmlns:a="http://schemas.openxmlformats.org/drawingml/2006/main" name="2_MS Brand White 16-9_Dec-2013">
  <a:themeElements>
    <a:clrScheme name="Custom 85">
      <a:dk1>
        <a:srgbClr val="505050"/>
      </a:dk1>
      <a:lt1>
        <a:srgbClr val="FFFFFF"/>
      </a:lt1>
      <a:dk2>
        <a:srgbClr val="0072C6"/>
      </a:dk2>
      <a:lt2>
        <a:srgbClr val="D2D2D2"/>
      </a:lt2>
      <a:accent1>
        <a:srgbClr val="0072C6"/>
      </a:accent1>
      <a:accent2>
        <a:srgbClr val="002050"/>
      </a:accent2>
      <a:accent3>
        <a:srgbClr val="00BCF2"/>
      </a:accent3>
      <a:accent4>
        <a:srgbClr val="008272"/>
      </a:accent4>
      <a:accent5>
        <a:srgbClr val="68217A"/>
      </a:accent5>
      <a:accent6>
        <a:srgbClr val="B4009E"/>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docProps/app.xml><?xml version="1.0" encoding="utf-8"?>
<Properties xmlns="http://schemas.openxmlformats.org/officeDocument/2006/extended-properties" xmlns:vt="http://schemas.openxmlformats.org/officeDocument/2006/docPropsVTypes">
  <TotalTime>3244</TotalTime>
  <Words>844</Words>
  <Application>Microsoft Office PowerPoint</Application>
  <PresentationFormat>Широкоэкранный</PresentationFormat>
  <Paragraphs>78</Paragraphs>
  <Slides>15</Slides>
  <Notes>12</Notes>
  <HiddenSlides>0</HiddenSlides>
  <MMClips>1</MMClips>
  <ScaleCrop>false</ScaleCrop>
  <HeadingPairs>
    <vt:vector size="6" baseType="variant">
      <vt:variant>
        <vt:lpstr>Использованные шрифты</vt:lpstr>
      </vt:variant>
      <vt:variant>
        <vt:i4>13</vt:i4>
      </vt:variant>
      <vt:variant>
        <vt:lpstr>Тема</vt:lpstr>
      </vt:variant>
      <vt:variant>
        <vt:i4>12</vt:i4>
      </vt:variant>
      <vt:variant>
        <vt:lpstr>Заголовки слайдов</vt:lpstr>
      </vt:variant>
      <vt:variant>
        <vt:i4>15</vt:i4>
      </vt:variant>
    </vt:vector>
  </HeadingPairs>
  <TitlesOfParts>
    <vt:vector size="40" baseType="lpstr">
      <vt:lpstr>Arial</vt:lpstr>
      <vt:lpstr>Avenir LT Pro 45 Book</vt:lpstr>
      <vt:lpstr>Bebas Neue Bold</vt:lpstr>
      <vt:lpstr>Calibri</vt:lpstr>
      <vt:lpstr>Consolas</vt:lpstr>
      <vt:lpstr>ＭＳ Ｐゴシック</vt:lpstr>
      <vt:lpstr>Oblik Serif Bold</vt:lpstr>
      <vt:lpstr>Segoe Pro</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7_Exec_Retreat_IEB_r01</vt:lpstr>
      <vt:lpstr>8_Exec_Retreat_IEB_r01</vt:lpstr>
      <vt:lpstr>9_Exec_Retreat_IEB_r01</vt:lpstr>
      <vt:lpstr>MS Brand White 16-9_Dec-2013</vt:lpstr>
      <vt:lpstr>2_MS Brand White 16-9_Dec-2013</vt:lpstr>
      <vt:lpstr>1_5-30629_Build_Template_WHITE</vt:lpstr>
      <vt:lpstr>1_BUILD WHITE TEMPLATE</vt:lpstr>
      <vt:lpstr>Office Theme</vt:lpstr>
      <vt:lpstr>Презентация PowerPoint</vt:lpstr>
      <vt:lpstr>Презентация PowerPoint</vt:lpstr>
      <vt:lpstr>Более персонализированные приложения</vt:lpstr>
      <vt:lpstr>What are App Services?</vt:lpstr>
      <vt:lpstr>App Service: Special case of Background Task</vt:lpstr>
      <vt:lpstr>Scenario: Bar Code Scanning</vt:lpstr>
      <vt:lpstr>Scenario: Enterprise suite of apps</vt:lpstr>
      <vt:lpstr>Think of App Services as  ‘Web services on device’</vt:lpstr>
      <vt:lpstr>App Services – Client</vt:lpstr>
      <vt:lpstr>App Services – Service (1/2)</vt:lpstr>
      <vt:lpstr>App Services – Service (2/2)</vt:lpstr>
      <vt:lpstr>Declaring App Service</vt:lpstr>
      <vt:lpstr>Two-way Communication</vt:lpstr>
      <vt:lpstr>Lab:  App Services</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Wigley</dc:creator>
  <cp:lastModifiedBy>Dmitry Soshnikov</cp:lastModifiedBy>
  <cp:revision>258</cp:revision>
  <dcterms:created xsi:type="dcterms:W3CDTF">2015-05-13T18:53:57Z</dcterms:created>
  <dcterms:modified xsi:type="dcterms:W3CDTF">2015-10-15T07:01:13Z</dcterms:modified>
</cp:coreProperties>
</file>