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611" autoAdjust="0"/>
    <p:restoredTop sz="86429" autoAdjust="0"/>
  </p:normalViewPr>
  <p:slideViewPr>
    <p:cSldViewPr snapToGrid="0">
      <p:cViewPr varScale="1">
        <p:scale>
          <a:sx n="37" d="100"/>
          <a:sy n="37" d="100"/>
        </p:scale>
        <p:origin x="27" y="9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3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8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99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66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688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4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dows-Readiness/WinDevWorkshop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 smtClean="0"/>
              <a:t>Windows 10 Developer Workshop</a:t>
            </a:r>
            <a:br>
              <a:rPr lang="en-US" dirty="0" smtClean="0"/>
            </a:br>
            <a:r>
              <a:rPr lang="en-US" sz="2000" i="1" dirty="0" smtClean="0"/>
              <a:t>October 08, 2015, Train the Trainer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 smtClean="0">
                <a:latin typeface="+mj-lt"/>
              </a:rPr>
              <a:t>Larry Lieberman (</a:t>
            </a:r>
            <a:r>
              <a:rPr lang="en-US" sz="2000" i="1" dirty="0" err="1" smtClean="0">
                <a:latin typeface="+mj-lt"/>
              </a:rPr>
              <a:t>larryli</a:t>
            </a:r>
            <a:r>
              <a:rPr lang="en-US" sz="2000" i="1" dirty="0" smtClean="0">
                <a:latin typeface="+mj-lt"/>
              </a:rPr>
              <a:t>) &amp; Shen Chauhan (</a:t>
            </a:r>
            <a:r>
              <a:rPr lang="en-US" sz="2000" i="1" dirty="0" err="1" smtClean="0">
                <a:latin typeface="+mj-lt"/>
              </a:rPr>
              <a:t>shench</a:t>
            </a:r>
            <a:r>
              <a:rPr lang="en-US" sz="2000" i="1" dirty="0" smtClean="0">
                <a:latin typeface="+mj-lt"/>
              </a:rPr>
              <a:t>)</a:t>
            </a:r>
            <a:br>
              <a:rPr lang="en-US" sz="2000" i="1" dirty="0" smtClean="0">
                <a:latin typeface="+mj-lt"/>
              </a:rPr>
            </a:br>
            <a:r>
              <a:rPr lang="en-US" sz="2000" i="1" dirty="0" smtClean="0">
                <a:latin typeface="+mj-lt"/>
              </a:rPr>
              <a:t>Program Managers DX TED EEE</a:t>
            </a:r>
          </a:p>
          <a:p>
            <a:pPr algn="l"/>
            <a:endParaRPr lang="en-US" sz="2000" i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64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/ Web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1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7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7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6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Strategic and tactical details</a:t>
            </a:r>
          </a:p>
          <a:p>
            <a:r>
              <a:rPr lang="en-US" dirty="0" smtClean="0"/>
              <a:t>Event preparation &amp; setup</a:t>
            </a:r>
          </a:p>
          <a:p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Details</a:t>
            </a:r>
          </a:p>
          <a:p>
            <a:pPr lvl="1"/>
            <a:r>
              <a:rPr lang="en-US" dirty="0" smtClean="0"/>
              <a:t>Objectives of each module</a:t>
            </a:r>
          </a:p>
          <a:p>
            <a:pPr lvl="1"/>
            <a:r>
              <a:rPr lang="en-US" dirty="0" smtClean="0"/>
              <a:t>Presentation recommendations</a:t>
            </a:r>
          </a:p>
          <a:p>
            <a:r>
              <a:rPr lang="en-US" dirty="0" smtClean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You are ultimately responsible for the success of your event</a:t>
            </a:r>
          </a:p>
          <a:p>
            <a:r>
              <a:rPr lang="en-US" dirty="0" smtClean="0"/>
              <a:t>You should take initiative, make this presentation your own, and let us know what you changed!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1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Objectives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 through on our UWP developer story</a:t>
            </a:r>
          </a:p>
          <a:p>
            <a:r>
              <a:rPr lang="en-US" dirty="0" smtClean="0"/>
              <a:t>Reaching out to developers who currently build for Windows (not compete</a:t>
            </a:r>
            <a:r>
              <a:rPr lang="en-US" dirty="0" smtClean="0"/>
              <a:t>)</a:t>
            </a:r>
          </a:p>
          <a:p>
            <a:r>
              <a:rPr lang="en-US" dirty="0"/>
              <a:t>New workshop format to drive deeper participant </a:t>
            </a:r>
            <a:r>
              <a:rPr lang="en-US" dirty="0" smtClean="0"/>
              <a:t>engagement</a:t>
            </a:r>
          </a:p>
          <a:p>
            <a:r>
              <a:rPr lang="en-US" dirty="0" smtClean="0"/>
              <a:t>Socialize </a:t>
            </a:r>
            <a:r>
              <a:rPr lang="en-US" dirty="0"/>
              <a:t>how to deliver the most compelling developer scenarios using UWP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Provide </a:t>
            </a:r>
            <a:r>
              <a:rPr lang="en-US" dirty="0" smtClean="0"/>
              <a:t>baseline education for delivering reasonable UWP </a:t>
            </a:r>
            <a:r>
              <a:rPr lang="en-US" dirty="0" smtClean="0"/>
              <a:t>app</a:t>
            </a:r>
          </a:p>
          <a:p>
            <a:r>
              <a:rPr lang="en-US" dirty="0" smtClean="0"/>
              <a:t>Not objectives</a:t>
            </a:r>
          </a:p>
          <a:p>
            <a:pPr lvl="1"/>
            <a:r>
              <a:rPr lang="en-US" dirty="0" smtClean="0"/>
              <a:t>Porting</a:t>
            </a:r>
          </a:p>
          <a:p>
            <a:pPr lvl="1"/>
            <a:r>
              <a:rPr lang="en-US" dirty="0" smtClean="0"/>
              <a:t>Bridges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8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Details: 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Clone the </a:t>
            </a:r>
            <a:r>
              <a:rPr lang="en-US" dirty="0" smtClean="0">
                <a:hlinkClick r:id="rId2"/>
              </a:rPr>
              <a:t>repo</a:t>
            </a:r>
            <a:r>
              <a:rPr lang="en-US" dirty="0" smtClean="0"/>
              <a:t> on GitHub </a:t>
            </a:r>
            <a:r>
              <a:rPr lang="en-US" sz="1800" dirty="0" smtClean="0"/>
              <a:t>(</a:t>
            </a:r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github.com/Windows-Readiness/WinDevWorkshop</a:t>
            </a:r>
            <a:r>
              <a:rPr lang="en-US" sz="1800" dirty="0" smtClean="0"/>
              <a:t>)</a:t>
            </a:r>
          </a:p>
          <a:p>
            <a:r>
              <a:rPr lang="en-US" dirty="0"/>
              <a:t>Arrange 1 </a:t>
            </a:r>
            <a:r>
              <a:rPr lang="en-US" dirty="0" smtClean="0"/>
              <a:t>proctor per 20 attendees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Instructor &amp; proctor should all review the labs prior to the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Software requirements</a:t>
            </a:r>
          </a:p>
          <a:p>
            <a:pPr lvl="1"/>
            <a:r>
              <a:rPr lang="en-US" dirty="0" smtClean="0"/>
              <a:t>Windows 10</a:t>
            </a:r>
          </a:p>
          <a:p>
            <a:pPr lvl="1"/>
            <a:r>
              <a:rPr lang="en-US" dirty="0" smtClean="0"/>
              <a:t>VS 2015</a:t>
            </a:r>
          </a:p>
          <a:p>
            <a:pPr lvl="1"/>
            <a:r>
              <a:rPr lang="en-US" dirty="0" smtClean="0"/>
              <a:t>Windows 10 SDK</a:t>
            </a:r>
          </a:p>
          <a:p>
            <a:pPr lvl="1"/>
            <a:r>
              <a:rPr lang="en-US" dirty="0" smtClean="0"/>
              <a:t>Windows 10 Emulators (require SLAT)</a:t>
            </a:r>
          </a:p>
          <a:p>
            <a:r>
              <a:rPr lang="en-US" dirty="0" smtClean="0"/>
              <a:t>Instructor Hardware</a:t>
            </a:r>
          </a:p>
          <a:p>
            <a:pPr lvl="1"/>
            <a:r>
              <a:rPr lang="en-US" dirty="0" smtClean="0"/>
              <a:t>IOT (Optional)</a:t>
            </a:r>
          </a:p>
          <a:p>
            <a:pPr lvl="1"/>
            <a:r>
              <a:rPr lang="en-US" dirty="0" smtClean="0"/>
              <a:t>Stylus</a:t>
            </a:r>
          </a:p>
          <a:p>
            <a:pPr lvl="1"/>
            <a:r>
              <a:rPr lang="en-US" dirty="0" smtClean="0"/>
              <a:t>Continuum</a:t>
            </a:r>
          </a:p>
        </p:txBody>
      </p:sp>
    </p:spTree>
    <p:extLst>
      <p:ext uri="{BB962C8B-B14F-4D97-AF65-F5344CB8AC3E}">
        <p14:creationId xmlns:p14="http://schemas.microsoft.com/office/powerpoint/2010/main" val="283040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SLLLLLLOOW down</a:t>
            </a:r>
          </a:p>
          <a:p>
            <a:r>
              <a:rPr lang="en-US" dirty="0" smtClean="0"/>
              <a:t>But not TOOO slow</a:t>
            </a:r>
          </a:p>
          <a:p>
            <a:r>
              <a:rPr lang="en-US" dirty="0" smtClean="0"/>
              <a:t>Don’t type every line of code</a:t>
            </a:r>
          </a:p>
          <a:p>
            <a:pPr lvl="1"/>
            <a:r>
              <a:rPr lang="en-US" dirty="0" smtClean="0"/>
              <a:t>Copy &amp; paste, &amp; explain</a:t>
            </a:r>
          </a:p>
          <a:p>
            <a:r>
              <a:rPr lang="en-US" dirty="0" smtClean="0"/>
              <a:t>Dual monitor… or dual virtual desktop might help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 Day Recommended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694860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403475" algn="l"/>
              </a:tabLst>
            </a:pPr>
            <a:r>
              <a:rPr lang="en-US" dirty="0" smtClean="0"/>
              <a:t>09:30 – 10:00 | Setup</a:t>
            </a:r>
          </a:p>
          <a:p>
            <a:pPr marL="0" indent="0">
              <a:buNone/>
            </a:pPr>
            <a:r>
              <a:rPr lang="en-US" dirty="0" smtClean="0"/>
              <a:t>10:00 – 11:00 | 1. Intro</a:t>
            </a:r>
          </a:p>
          <a:p>
            <a:pPr marL="0" indent="0">
              <a:buNone/>
            </a:pPr>
            <a:r>
              <a:rPr lang="en-US" dirty="0" smtClean="0"/>
              <a:t>11:00 – 12:00 | 2. Adaptive UI</a:t>
            </a:r>
          </a:p>
          <a:p>
            <a:pPr marL="0" indent="0">
              <a:buNone/>
            </a:pPr>
            <a:r>
              <a:rPr lang="en-US" dirty="0" smtClean="0"/>
              <a:t>12:00 – 12:30 | 3. Tiles</a:t>
            </a:r>
          </a:p>
          <a:p>
            <a:pPr marL="0" indent="0">
              <a:buNone/>
            </a:pPr>
            <a:r>
              <a:rPr lang="en-US" dirty="0" smtClean="0"/>
              <a:t>12:30 – 01:30 | *Lunch*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9503" cy="2694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13:30 – 14:30 | 4. Edge / Web</a:t>
            </a:r>
          </a:p>
          <a:p>
            <a:pPr marL="0" indent="0">
              <a:buNone/>
            </a:pPr>
            <a:r>
              <a:rPr lang="en-US" dirty="0"/>
              <a:t>14:30 – 15:30 | 5. Cloud</a:t>
            </a:r>
          </a:p>
          <a:p>
            <a:pPr marL="0" indent="0">
              <a:buNone/>
            </a:pPr>
            <a:r>
              <a:rPr lang="en-US" dirty="0"/>
              <a:t>15:30 – 16:00 | *Break*</a:t>
            </a:r>
          </a:p>
          <a:p>
            <a:pPr marL="0" indent="0">
              <a:buNone/>
            </a:pPr>
            <a:r>
              <a:rPr lang="en-US" dirty="0" smtClean="0"/>
              <a:t>16:00 – 17:00 | 6. MPC / App </a:t>
            </a:r>
            <a:r>
              <a:rPr lang="en-US" dirty="0" err="1" smtClean="0"/>
              <a:t>Svcs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17:00 – 17:30 | 7. Store / 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2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1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1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294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Segoe UI</vt:lpstr>
      <vt:lpstr>Segoe UI Light</vt:lpstr>
      <vt:lpstr>Office Theme</vt:lpstr>
      <vt:lpstr>Windows 10 Developer Workshop October 08, 2015, Train the Trainer</vt:lpstr>
      <vt:lpstr>Agenda</vt:lpstr>
      <vt:lpstr>Details: Objectives</vt:lpstr>
      <vt:lpstr>Details: Preparation</vt:lpstr>
      <vt:lpstr>Delivery Recommendations</vt:lpstr>
      <vt:lpstr>Content: Day Recommended Agenda</vt:lpstr>
      <vt:lpstr>Intro</vt:lpstr>
      <vt:lpstr>Adaptive UI</vt:lpstr>
      <vt:lpstr>Tiles</vt:lpstr>
      <vt:lpstr>Edge / Web Apps</vt:lpstr>
      <vt:lpstr>Cloud</vt:lpstr>
      <vt:lpstr>MPC</vt:lpstr>
      <vt:lpstr>App Services</vt:lpstr>
      <vt:lpstr>Store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Lieberman</dc:creator>
  <cp:lastModifiedBy>Larry Lieberman</cp:lastModifiedBy>
  <cp:revision>17</cp:revision>
  <dcterms:created xsi:type="dcterms:W3CDTF">2015-10-06T21:50:34Z</dcterms:created>
  <dcterms:modified xsi:type="dcterms:W3CDTF">2015-10-07T03:17:08Z</dcterms:modified>
</cp:coreProperties>
</file>