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45"/>
  </p:notesMasterIdLst>
  <p:handoutMasterIdLst>
    <p:handoutMasterId r:id="rId46"/>
  </p:handoutMasterIdLst>
  <p:sldIdLst>
    <p:sldId id="256" r:id="rId7"/>
    <p:sldId id="306" r:id="rId8"/>
    <p:sldId id="307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73" r:id="rId39"/>
    <p:sldId id="365" r:id="rId40"/>
    <p:sldId id="366" r:id="rId41"/>
    <p:sldId id="368" r:id="rId42"/>
    <p:sldId id="379" r:id="rId43"/>
    <p:sldId id="298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67676"/>
    <a:srgbClr val="202124"/>
    <a:srgbClr val="2F5994"/>
    <a:srgbClr val="0B5A99"/>
    <a:srgbClr val="216398"/>
    <a:srgbClr val="0078D7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65" d="100"/>
          <a:sy n="65" d="100"/>
        </p:scale>
        <p:origin x="561" y="3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4014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11/3/2015 12:07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2 of the Hosted Web Apps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8B971-3C4A-4CD6-BC8F-E4161C314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11/3/2015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11/3/2015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9466369" cy="1793090"/>
          </a:xfrm>
        </p:spPr>
        <p:txBody>
          <a:bodyPr/>
          <a:lstStyle/>
          <a:p>
            <a:r>
              <a:rPr lang="en-GB" dirty="0" smtClean="0"/>
              <a:t>Windows Store and Monetization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Windows 10 Developer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8396020" cy="179232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2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133154"/>
            <a:ext cx="611590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8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133154"/>
            <a:ext cx="611590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3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133154"/>
            <a:ext cx="611590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en-US" dirty="0" smtClean="0"/>
              <a:t>SUBMITTING YOUR APP TO THE 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049" y="0"/>
            <a:ext cx="9867902" cy="14814548"/>
            <a:chOff x="1162049" y="0"/>
            <a:chExt cx="9867902" cy="14814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49" y="0"/>
              <a:ext cx="9867902" cy="1481454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 bwMode="auto">
            <a:xfrm>
              <a:off x="10117394" y="3716594"/>
              <a:ext cx="912557" cy="10382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2801390" y="171242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86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1.1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0" y="0"/>
            <a:ext cx="9866376" cy="2593816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553990" y="277922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78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20000" decel="8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2.08333E-6 -2.7682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1808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795290" y="225852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614430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7216140" y="3040380"/>
            <a:ext cx="2941320" cy="403860"/>
          </a:xfrm>
          <a:prstGeom prst="rect">
            <a:avLst/>
          </a:prstGeom>
          <a:noFill/>
          <a:ln w="28575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17920" y="4829365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74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5.6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63519 L 0 -6.367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36782 L 0 -6.80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80556 L 0 -7.3185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31851 L 0 -7.6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65 L 0 -7.975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Dev </a:t>
            </a:r>
            <a:r>
              <a:rPr lang="en-US" dirty="0"/>
              <a:t>Center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184960" y="1717008"/>
            <a:ext cx="6007041" cy="3545979"/>
          </a:xfrm>
        </p:spPr>
        <p:txBody>
          <a:bodyPr/>
          <a:lstStyle/>
          <a:p>
            <a:pPr marL="0" indent="0"/>
            <a:r>
              <a:rPr lang="en-US" sz="2745" dirty="0">
                <a:latin typeface="+mj-lt"/>
              </a:rPr>
              <a:t>One destination for supporting all Windows devices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One registration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One app submission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Customer acquisition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Customer engagement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Powerful monetization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Rich analytics</a:t>
            </a: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en-US" sz="2745" dirty="0">
                <a:latin typeface="+mj-lt"/>
              </a:rPr>
              <a:t>One payout</a:t>
            </a: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121445" y="6342381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i="1" dirty="0">
                <a:solidFill>
                  <a:srgbClr val="404040"/>
                </a:solidFill>
                <a:latin typeface="Segoe UI Light"/>
              </a:rPr>
              <a:t>DEV.WINDOWS.COM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36" y="1717008"/>
            <a:ext cx="5754934" cy="3924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5"/>
          <p:cNvCxnSpPr/>
          <p:nvPr/>
        </p:nvCxnSpPr>
        <p:spPr>
          <a:xfrm>
            <a:off x="6768318" y="3503702"/>
            <a:ext cx="2988083" cy="0"/>
          </a:xfrm>
          <a:prstGeom prst="line">
            <a:avLst/>
          </a:prstGeom>
          <a:ln w="28575">
            <a:solidFill>
              <a:srgbClr val="0078D7">
                <a:alpha val="50000"/>
              </a:srgbClr>
            </a:solidFill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3571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490490" y="286812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1931553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444770" y="559227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4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8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8866 L 0 -1.716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-1"/>
            <a:ext cx="9866376" cy="75746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429530" y="347772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69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339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5785890" y="260904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9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82151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437150" y="628188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91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9741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589550" y="4666443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70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271839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15379" y="4927699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92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1.46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6574 L 0 -2.515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1528 L 0 -2.959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9741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502464" y="5900158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38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6308" y="3694460"/>
            <a:ext cx="9860674" cy="1055802"/>
          </a:xfrm>
        </p:spPr>
        <p:txBody>
          <a:bodyPr/>
          <a:lstStyle/>
          <a:p>
            <a:r>
              <a:rPr lang="en-US" dirty="0" smtClean="0"/>
              <a:t>Visual Studio &amp; </a:t>
            </a:r>
            <a:r>
              <a:rPr lang="en-US" dirty="0"/>
              <a:t>Windows Application Certification </a:t>
            </a:r>
            <a:r>
              <a:rPr lang="en-US" dirty="0" smtClean="0"/>
              <a:t>Kit (WACK)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0"/>
            <a:ext cx="9866376" cy="70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6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6887"/>
            <a:ext cx="9859116" cy="999313"/>
          </a:xfrm>
        </p:spPr>
        <p:txBody>
          <a:bodyPr/>
          <a:lstStyle/>
          <a:p>
            <a:r>
              <a:rPr lang="en-US" dirty="0" smtClean="0"/>
              <a:t>MONETIZE VIA ADVERTS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31469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155670" y="2922383"/>
            <a:ext cx="5953529" cy="379617"/>
          </a:xfrm>
          <a:prstGeom prst="rect">
            <a:avLst/>
          </a:prstGeom>
          <a:noFill/>
          <a:ln w="28575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5670" y="4719090"/>
            <a:ext cx="5953529" cy="379617"/>
          </a:xfrm>
          <a:prstGeom prst="rect">
            <a:avLst/>
          </a:prstGeom>
          <a:noFill/>
          <a:ln w="28575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82721" y="3141219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73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2942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1259247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411749" y="4403962"/>
            <a:ext cx="374072" cy="37407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13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7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125924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199213" y="4518955"/>
            <a:ext cx="5953529" cy="379617"/>
          </a:xfrm>
          <a:prstGeom prst="rect">
            <a:avLst/>
          </a:prstGeom>
          <a:noFill/>
          <a:ln w="28575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3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8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en-GB" sz="5882" dirty="0" smtClean="0"/>
              <a:t>Lab: </a:t>
            </a:r>
            <a:r>
              <a:rPr lang="en-GB" sz="5882" smtClean="0"/>
              <a:t/>
            </a:r>
            <a:br>
              <a:rPr lang="en-GB" sz="5882" smtClean="0"/>
            </a:br>
            <a:r>
              <a:rPr lang="en-GB" smtClean="0"/>
              <a:t>Integrating </a:t>
            </a:r>
            <a:r>
              <a:rPr lang="en-GB" dirty="0" smtClean="0"/>
              <a:t>Advertising</a:t>
            </a:r>
            <a:endParaRPr lang="en-GB" sz="5882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5" y="0"/>
            <a:ext cx="10334718" cy="68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0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463800" y="4737100"/>
            <a:ext cx="4616450" cy="323850"/>
          </a:xfrm>
          <a:prstGeom prst="rect">
            <a:avLst/>
          </a:prstGeom>
          <a:noFill/>
          <a:ln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17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366285"/>
            <a:ext cx="748769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24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Windows Store and Monetization Windows 10 Developer Workshop</vt:lpstr>
      <vt:lpstr>One Dev Center</vt:lpstr>
      <vt:lpstr>CREATING A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YOUR APP TO THE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MONETIZE VIA ADVERTS</vt:lpstr>
      <vt:lpstr>PowerPoint Presentation</vt:lpstr>
      <vt:lpstr>PowerPoint Presentation</vt:lpstr>
      <vt:lpstr>PowerPoint Presentation</vt:lpstr>
      <vt:lpstr>Lab:  Integrating Advertising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2015-11-03T12:18:19Z</dcterms:modified>
</cp:coreProperties>
</file>