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429" autoAdjust="0"/>
  </p:normalViewPr>
  <p:slideViewPr>
    <p:cSldViewPr snapToGrid="0">
      <p:cViewPr varScale="1">
        <p:scale>
          <a:sx n="56" d="100"/>
          <a:sy n="56" d="100"/>
        </p:scale>
        <p:origin x="102" y="12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3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3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7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8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1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99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66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88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4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ndows-Readiness/WinDevWorkshop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 smtClean="0"/>
              <a:t>Windows 10 Developer Workshop</a:t>
            </a:r>
            <a:br>
              <a:rPr lang="en-US" dirty="0" smtClean="0"/>
            </a:br>
            <a:r>
              <a:rPr lang="en-US" sz="2000" i="1" dirty="0" smtClean="0"/>
              <a:t>October 08, 2015, Train the Trainer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i="1" dirty="0" smtClean="0">
                <a:latin typeface="+mj-lt"/>
              </a:rPr>
              <a:t>Larry Lieberman (</a:t>
            </a:r>
            <a:r>
              <a:rPr lang="en-US" sz="2000" i="1" dirty="0" err="1" smtClean="0">
                <a:latin typeface="+mj-lt"/>
              </a:rPr>
              <a:t>larryli</a:t>
            </a:r>
            <a:r>
              <a:rPr lang="en-US" sz="2000" i="1" dirty="0" smtClean="0">
                <a:latin typeface="+mj-lt"/>
              </a:rPr>
              <a:t>) &amp; Shen Chauhan (</a:t>
            </a:r>
            <a:r>
              <a:rPr lang="en-US" sz="2000" i="1" dirty="0" err="1" smtClean="0">
                <a:latin typeface="+mj-lt"/>
              </a:rPr>
              <a:t>shench</a:t>
            </a:r>
            <a:r>
              <a:rPr lang="en-US" sz="2000" i="1" dirty="0" smtClean="0">
                <a:latin typeface="+mj-lt"/>
              </a:rPr>
              <a:t>)</a:t>
            </a:r>
            <a:br>
              <a:rPr lang="en-US" sz="2000" i="1" dirty="0" smtClean="0">
                <a:latin typeface="+mj-lt"/>
              </a:rPr>
            </a:br>
            <a:r>
              <a:rPr lang="en-US" sz="2000" i="1" dirty="0" smtClean="0">
                <a:latin typeface="+mj-lt"/>
              </a:rPr>
              <a:t>Program Managers DX TED EEE</a:t>
            </a:r>
          </a:p>
          <a:p>
            <a:pPr algn="l"/>
            <a:endParaRPr lang="en-US" sz="2000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649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Strategic and tactical details</a:t>
            </a:r>
          </a:p>
          <a:p>
            <a:r>
              <a:rPr lang="en-US" dirty="0" smtClean="0"/>
              <a:t>Event preparation &amp; setup</a:t>
            </a:r>
          </a:p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Objectives of each module</a:t>
            </a:r>
          </a:p>
          <a:p>
            <a:pPr lvl="1"/>
            <a:r>
              <a:rPr lang="en-US" dirty="0" smtClean="0"/>
              <a:t>Presentation recommendations</a:t>
            </a:r>
          </a:p>
          <a:p>
            <a:r>
              <a:rPr lang="en-US" dirty="0" smtClean="0"/>
              <a:t>Q&amp;A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0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Details: Objectives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Follow through on our UWP developer story</a:t>
            </a:r>
          </a:p>
          <a:p>
            <a:r>
              <a:rPr lang="en-US" dirty="0" smtClean="0"/>
              <a:t>Reaching out to developers who currently build for Windows (not compete)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New workshop format to drive deeper participant engagement</a:t>
            </a:r>
          </a:p>
          <a:p>
            <a:r>
              <a:rPr lang="en-US" dirty="0" smtClean="0"/>
              <a:t>Socialize how to deliver the most compelling developer scenarios using UWP</a:t>
            </a:r>
          </a:p>
          <a:p>
            <a:r>
              <a:rPr lang="en-US" dirty="0" smtClean="0"/>
              <a:t>Provide baseline education for delivering reasonable UWP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Details: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Clone the </a:t>
            </a:r>
            <a:r>
              <a:rPr lang="en-US" dirty="0" smtClean="0">
                <a:hlinkClick r:id="rId2"/>
              </a:rPr>
              <a:t>repo</a:t>
            </a:r>
            <a:r>
              <a:rPr lang="en-US" dirty="0" smtClean="0"/>
              <a:t> on GitHub </a:t>
            </a:r>
            <a:r>
              <a:rPr lang="en-US" sz="1800" dirty="0" smtClean="0"/>
              <a:t>(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github.com/Windows-Readiness/WinDevWorkshop</a:t>
            </a:r>
            <a:r>
              <a:rPr lang="en-US" sz="1800" dirty="0" smtClean="0"/>
              <a:t>)</a:t>
            </a:r>
          </a:p>
          <a:p>
            <a:r>
              <a:rPr lang="en-US" dirty="0"/>
              <a:t>Arrange 1 </a:t>
            </a:r>
            <a:r>
              <a:rPr lang="en-US" dirty="0" smtClean="0"/>
              <a:t>proctor per 20 attendees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Instructor &amp; proctor should all review the labs prior to the event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Segoe UI</vt:lpstr>
      <vt:lpstr>Segoe UI Light</vt:lpstr>
      <vt:lpstr>Office Theme</vt:lpstr>
      <vt:lpstr>Windows 10 Developer Workshop October 08, 2015, Train the Trainer</vt:lpstr>
      <vt:lpstr>Agenda</vt:lpstr>
      <vt:lpstr>Details: Objectives</vt:lpstr>
      <vt:lpstr>Details: Preparation</vt:lpstr>
      <vt:lpstr>Delivery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Lieberman</dc:creator>
  <cp:lastModifiedBy>Larry Lieberman</cp:lastModifiedBy>
  <cp:revision>9</cp:revision>
  <dcterms:created xsi:type="dcterms:W3CDTF">2015-10-06T21:50:34Z</dcterms:created>
  <dcterms:modified xsi:type="dcterms:W3CDTF">2015-10-06T22:59:37Z</dcterms:modified>
</cp:coreProperties>
</file>