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70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7" r:id="rId6"/>
    <p:sldId id="276" r:id="rId7"/>
    <p:sldId id="288" r:id="rId8"/>
    <p:sldId id="289" r:id="rId9"/>
    <p:sldId id="290" r:id="rId10"/>
    <p:sldId id="293" r:id="rId11"/>
    <p:sldId id="295" r:id="rId12"/>
    <p:sldId id="294" r:id="rId13"/>
    <p:sldId id="296" r:id="rId14"/>
    <p:sldId id="298" r:id="rId15"/>
    <p:sldId id="299" r:id="rId16"/>
    <p:sldId id="300" r:id="rId17"/>
    <p:sldId id="277" r:id="rId18"/>
    <p:sldId id="278" r:id="rId19"/>
    <p:sldId id="280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8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9" autoAdjust="0"/>
    <p:restoredTop sz="94652" autoAdjust="0"/>
  </p:normalViewPr>
  <p:slideViewPr>
    <p:cSldViewPr snapToGrid="0" showGuides="1">
      <p:cViewPr varScale="1">
        <p:scale>
          <a:sx n="115" d="100"/>
          <a:sy n="115" d="100"/>
        </p:scale>
        <p:origin x="390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5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3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4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3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5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7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2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DA1498-92C7-4E4B-8045-C9195F45396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06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021" y="272250"/>
            <a:ext cx="9144000" cy="7220438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Traffic System Project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 Name: Computer Graphics Sessional</a:t>
            </a:r>
            <a:b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Teacher: </a:t>
            </a:r>
            <a:r>
              <a:rPr lang="en-US" sz="2400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Lomat</a:t>
            </a: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Haider</a:t>
            </a: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Chowdhury</a:t>
            </a:r>
            <a:b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  <a:b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Angraj</a:t>
            </a: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MD </a:t>
            </a:r>
            <a:r>
              <a:rPr lang="en-US" sz="2400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Sargia</a:t>
            </a: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Showrav</a:t>
            </a: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CSE 06607820</a:t>
            </a:r>
            <a:b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Sajib</a:t>
            </a: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Kotal</a:t>
            </a: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CSE 06607811</a:t>
            </a:r>
            <a:b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1742" y="202988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 startAt="5"/>
            </a:pPr>
            <a:r>
              <a:rPr lang="en-US" sz="2400" dirty="0">
                <a:cs typeface="Times New Roman" panose="02020603050405020304" pitchFamily="18" charset="0"/>
              </a:rPr>
              <a:t>With the help to internet we were able to learn how to create continuous line and then we implemented the lines as </a:t>
            </a:r>
            <a:r>
              <a:rPr lang="en-US" sz="2400" dirty="0" smtClean="0">
                <a:cs typeface="Times New Roman" panose="02020603050405020304" pitchFamily="18" charset="0"/>
              </a:rPr>
              <a:t>roads strips.</a:t>
            </a:r>
          </a:p>
          <a:p>
            <a:pPr marL="342900" indent="-342900">
              <a:buAutoNum type="arabicPeriod" startAt="5"/>
            </a:pP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AutoNum type="arabicPeriod" startAt="5"/>
            </a:pPr>
            <a:r>
              <a:rPr lang="en-US" sz="2400" dirty="0">
                <a:cs typeface="Times New Roman" panose="02020603050405020304" pitchFamily="18" charset="0"/>
              </a:rPr>
              <a:t>We had to create arrays that keeps the light signal and behave with every light change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 startAt="5"/>
            </a:pP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7.We discussed every problem on the topic and works with different parts. Then finally merge them into a single window.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5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3" y="1138844"/>
            <a:ext cx="330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latin typeface="Algerian" panose="04020705040A02060702" pitchFamily="82" charset="0"/>
              </a:rPr>
              <a:t>Project  </a:t>
            </a:r>
            <a:r>
              <a:rPr lang="en-US" sz="2400" dirty="0" err="1" smtClean="0">
                <a:solidFill>
                  <a:srgbClr val="92D050"/>
                </a:solidFill>
                <a:latin typeface="Algerian" panose="04020705040A02060702" pitchFamily="82" charset="0"/>
              </a:rPr>
              <a:t>Speciality</a:t>
            </a:r>
            <a:endParaRPr lang="en-US" sz="2400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4596" y="2177935"/>
            <a:ext cx="57050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project gives much a like a real traffic simulator vibe. </a:t>
            </a:r>
          </a:p>
          <a:p>
            <a:r>
              <a:rPr lang="en-US" b="1" dirty="0" smtClean="0"/>
              <a:t>The vehicles accurately responds to the keypress. </a:t>
            </a:r>
            <a:endParaRPr lang="en-US" b="1" dirty="0"/>
          </a:p>
          <a:p>
            <a:r>
              <a:rPr lang="en-US" b="1" dirty="0" smtClean="0"/>
              <a:t>Also the </a:t>
            </a:r>
            <a:r>
              <a:rPr lang="en-US" b="1" dirty="0" err="1" smtClean="0"/>
              <a:t>roadcrossing</a:t>
            </a:r>
            <a:r>
              <a:rPr lang="en-US" b="1" dirty="0" smtClean="0"/>
              <a:t> makes it much real for simulation. </a:t>
            </a:r>
          </a:p>
          <a:p>
            <a:r>
              <a:rPr lang="en-US" b="1" dirty="0" smtClean="0"/>
              <a:t>The other objects also responds with the </a:t>
            </a:r>
          </a:p>
          <a:p>
            <a:r>
              <a:rPr lang="en-US" b="1" dirty="0" smtClean="0"/>
              <a:t>Perspective Features.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343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3316" y="124690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Algerian" panose="04020705040A02060702" pitchFamily="82" charset="0"/>
              </a:rPr>
              <a:t>Drawbacks</a:t>
            </a:r>
            <a:endParaRPr lang="en-US" b="1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8385" y="2294313"/>
            <a:ext cx="6754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is a 2d model. So the project fails to give a 3d perspective to look</a:t>
            </a:r>
          </a:p>
          <a:p>
            <a:r>
              <a:rPr lang="en-US" b="1" dirty="0" smtClean="0"/>
              <a:t> much like real world traffic system 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68385" y="3434050"/>
            <a:ext cx="726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Lighting system for individual object was not possible and time consuming.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132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1258" y="1363287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Algerian" panose="04020705040A02060702" pitchFamily="82" charset="0"/>
              </a:rPr>
              <a:t>Project  Ambitions</a:t>
            </a:r>
            <a:endParaRPr lang="en-US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2291" y="4335671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Creating a 3d view of the traffic system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82291" y="3034145"/>
            <a:ext cx="400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Plays horns of vehicles pressing any key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82291" y="3618406"/>
            <a:ext cx="571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Lighting control for every object using keyboard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436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descriptions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53059" y="278233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Traffic light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Road and </a:t>
            </a:r>
            <a:r>
              <a:rPr lang="en-US" sz="1600" b="1" dirty="0">
                <a:solidFill>
                  <a:schemeClr val="bg1"/>
                </a:solidFill>
              </a:rPr>
              <a:t>Zebra crossing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Car and Bus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457607" y="2886560"/>
            <a:ext cx="184745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Cloud ,hill , lamppost , school , </a:t>
            </a:r>
            <a:r>
              <a:rPr lang="en-US" sz="1600" b="1" dirty="0" err="1" smtClean="0">
                <a:solidFill>
                  <a:schemeClr val="bg1"/>
                </a:solidFill>
              </a:rPr>
              <a:t>bulding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For drawing using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traffic_light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function including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boolian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function for keyboard function.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Using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roadstrep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function ,zebra function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For drawing Using void car and bus function.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For moving car and bus using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carchalao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and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buschalao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function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When is occurring traffic signal student crossing the road.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Cloud moving in the sky.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7642397" y="2680987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Student crossing road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learned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615282" y="86944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625087" y="3047069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55549" y="773608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766097" y="773608"/>
            <a:ext cx="1695450" cy="17027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773318" y="4751237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10425" y="844742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79562" y="396240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0800000">
            <a:off x="1866900" y="3576689"/>
            <a:ext cx="3112098" cy="1"/>
          </a:xfrm>
          <a:prstGeom prst="bentConnector3">
            <a:avLst>
              <a:gd name="adj1" fmla="val 5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202782" y="1496512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5363131" y="1543806"/>
            <a:ext cx="382883" cy="5399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7267062" y="4756154"/>
            <a:ext cx="1226838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41" idx="2"/>
            <a:endCxn id="75" idx="2"/>
          </p:cNvCxnSpPr>
          <p:nvPr/>
        </p:nvCxnSpPr>
        <p:spPr>
          <a:xfrm rot="10800000" flipH="1" flipV="1">
            <a:off x="8625086" y="3840819"/>
            <a:ext cx="148231" cy="1704168"/>
          </a:xfrm>
          <a:prstGeom prst="bentConnector3">
            <a:avLst>
              <a:gd name="adj1" fmla="val -154219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615282" y="1444248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What </a:t>
            </a:r>
            <a:r>
              <a:rPr lang="en-US" sz="1600" dirty="0" smtClean="0">
                <a:solidFill>
                  <a:schemeClr val="bg1"/>
                </a:solidFill>
              </a:rPr>
              <a:t>is </a:t>
            </a:r>
            <a:r>
              <a:rPr lang="en-US" sz="1600" dirty="0" err="1" smtClean="0">
                <a:solidFill>
                  <a:schemeClr val="bg1"/>
                </a:solidFill>
              </a:rPr>
              <a:t>openGl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8746926" y="3404914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Keyboard function and mouse function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903664" y="1409139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2d and 3d shape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00116" y="5164188"/>
            <a:ext cx="137160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IdleFunction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displayfunction,repostdisplayfunction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869998" y="1389180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Audio and </a:t>
            </a:r>
            <a:r>
              <a:rPr lang="en-US" sz="1600" dirty="0" smtClean="0">
                <a:solidFill>
                  <a:schemeClr val="bg1"/>
                </a:solidFill>
              </a:rPr>
              <a:t>lighting function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5791199" y="1496512"/>
            <a:ext cx="1515269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Line , triangle , quad, polygon , circle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461547" y="1516049"/>
            <a:ext cx="1348878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3" idx="4"/>
            <a:endCxn id="77" idx="0"/>
          </p:cNvCxnSpPr>
          <p:nvPr/>
        </p:nvCxnSpPr>
        <p:spPr>
          <a:xfrm flipH="1">
            <a:off x="6473312" y="2476343"/>
            <a:ext cx="140510" cy="148606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5820172" y="4628126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Object </a:t>
            </a:r>
            <a:r>
              <a:rPr lang="en-US" sz="1600" dirty="0" smtClean="0">
                <a:solidFill>
                  <a:schemeClr val="bg1"/>
                </a:solidFill>
              </a:rPr>
              <a:t>Moving,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Animation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 each other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71998" y="3511463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149017" y="2408322"/>
            <a:ext cx="24288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Contact by phone call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477346" y="1976946"/>
            <a:ext cx="24288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sharing the knowledge </a:t>
            </a:r>
            <a:endParaRPr lang="en-US" b="1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805515" y="2356041"/>
            <a:ext cx="24288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keep saving the cod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874244" y="4746690"/>
            <a:ext cx="242887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Messaging and sharing short code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Searching the net for getting idea.</a:t>
            </a:r>
            <a:endParaRPr lang="en-US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871895" y="4219525"/>
            <a:ext cx="242887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Arranging ZOOM meeting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2840" y="4094452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Objective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In this project we aim to develop a fully working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raffic Simulator. Where Every traffic signal and Vehicles  can be controlled by user. 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6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Traffic system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41306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Weather Animation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45425" y="268720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School ,Home Tree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72794" y="26343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City, Cloud </a:t>
            </a:r>
            <a:r>
              <a:rPr lang="en-US" sz="1600" dirty="0" smtClean="0"/>
              <a:t>, Sun, Hill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Traffic Light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39438" y="2538639"/>
            <a:ext cx="400325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 , Bus, Road , Zebra crossing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27526" y="247134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5414" y="3728405"/>
            <a:ext cx="357513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Traffic Light control keyboard function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76714" y="358899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4672599" y="177143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3878116" y="3916594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005055" y="273895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77961" y="378779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Mouse Function </a:t>
            </a:r>
            <a:endParaRPr lang="en-US" sz="16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81900" y="369980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45059" y="394514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10148887" y="803324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8825" y="506507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Student crossing the ro</a:t>
            </a:r>
            <a:r>
              <a:rPr lang="en-US" sz="1600" b="1" dirty="0" smtClean="0"/>
              <a:t>a</a:t>
            </a:r>
            <a:r>
              <a:rPr lang="en-US" sz="1600" dirty="0" smtClean="0"/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51774" y="488557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487617" y="5173900"/>
            <a:ext cx="279324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04221" y="5357109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39268" y="290913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86" y="1454727"/>
            <a:ext cx="8168598" cy="49323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12201" y="722899"/>
            <a:ext cx="35699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Guide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616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03" y="1150126"/>
            <a:ext cx="7653251" cy="48912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96424" y="888516"/>
            <a:ext cx="3193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Traffic Signal Green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936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3" y="1446965"/>
            <a:ext cx="8581059" cy="4973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00466" y="862190"/>
            <a:ext cx="30096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Traffic Signal Red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814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600" y="584200"/>
            <a:ext cx="104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                                                        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       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Problem Faced</a:t>
            </a:r>
            <a:endParaRPr lang="en-US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1410110"/>
            <a:ext cx="84455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1.Translating Several objects with maintaining proper connection between them.</a:t>
            </a:r>
          </a:p>
          <a:p>
            <a:endParaRPr lang="en-US" sz="2800" dirty="0" smtClean="0"/>
          </a:p>
          <a:p>
            <a:r>
              <a:rPr lang="en-US" sz="2800" dirty="0" smtClean="0"/>
              <a:t>2</a:t>
            </a:r>
            <a:r>
              <a:rPr lang="en-US" sz="2800" dirty="0"/>
              <a:t>. Creating a continuous flow of animations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3.Creating a continuous flow of traffic.</a:t>
            </a:r>
          </a:p>
          <a:p>
            <a:endParaRPr lang="en-US" sz="2800" dirty="0" smtClean="0"/>
          </a:p>
          <a:p>
            <a:r>
              <a:rPr lang="en-US" sz="2800" dirty="0"/>
              <a:t>4. Scaling the objects with respect to window size.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52600" y="2063065"/>
            <a:ext cx="762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8955" y="1002890"/>
            <a:ext cx="70497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5</a:t>
            </a:r>
            <a:r>
              <a:rPr lang="en-US" sz="2800" dirty="0"/>
              <a:t>. Creating a instruction window for user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6.Creating road strips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 7. Controlling the traffic respect to the color of traffic </a:t>
            </a:r>
            <a:r>
              <a:rPr lang="en-US" sz="2800" dirty="0" smtClean="0"/>
              <a:t>light</a:t>
            </a:r>
          </a:p>
          <a:p>
            <a:endParaRPr lang="en-US" sz="2800" dirty="0"/>
          </a:p>
          <a:p>
            <a:r>
              <a:rPr lang="en-US" sz="2800" dirty="0"/>
              <a:t>8. Distribution of work in different window for group members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584200"/>
            <a:ext cx="104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                                                         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vercome 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the problem </a:t>
            </a:r>
            <a:endParaRPr lang="en-US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2100" y="1126204"/>
            <a:ext cx="89789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first to overcome every problem we faced ,we had to lear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from class and watching recorded videos . </a:t>
            </a:r>
          </a:p>
          <a:p>
            <a:endParaRPr lang="en-US" dirty="0"/>
          </a:p>
          <a:p>
            <a:r>
              <a:rPr lang="en-US" sz="2400" dirty="0" smtClean="0"/>
              <a:t>1 . We had to translate the object with the assume average value..</a:t>
            </a:r>
            <a:r>
              <a:rPr lang="en-US" sz="2400" dirty="0"/>
              <a:t> </a:t>
            </a:r>
            <a:r>
              <a:rPr lang="en-US" sz="2400" dirty="0" smtClean="0"/>
              <a:t>Then we had to iterate the objects to translate into desired position</a:t>
            </a:r>
          </a:p>
          <a:p>
            <a:endParaRPr lang="en-US" sz="2400" dirty="0" smtClean="0"/>
          </a:p>
          <a:p>
            <a:pPr marL="457200" indent="-457200">
              <a:buAutoNum type="arabicPeriod" startAt="2"/>
            </a:pPr>
            <a:r>
              <a:rPr lang="en-US" sz="2400" dirty="0" smtClean="0"/>
              <a:t>For the continuous animation  firstly we implemented the basic  open </a:t>
            </a:r>
            <a:r>
              <a:rPr lang="en-US" sz="2400" dirty="0" err="1" smtClean="0"/>
              <a:t>gl</a:t>
            </a:r>
            <a:r>
              <a:rPr lang="en-US" sz="2400" dirty="0" smtClean="0"/>
              <a:t> </a:t>
            </a:r>
            <a:r>
              <a:rPr lang="en-US" sz="2400" dirty="0" smtClean="0"/>
              <a:t>animation logic. </a:t>
            </a:r>
            <a:r>
              <a:rPr lang="en-US" sz="2400" dirty="0" smtClean="0"/>
              <a:t>Then we implemented the basic programming logic we knew to work the thing</a:t>
            </a:r>
          </a:p>
          <a:p>
            <a:pPr marL="457200" indent="-457200">
              <a:buAutoNum type="arabicPeriod" startAt="2"/>
            </a:pPr>
            <a:endParaRPr lang="en-US" sz="2400" dirty="0" smtClean="0"/>
          </a:p>
          <a:p>
            <a:pPr marL="457200" indent="-457200">
              <a:buAutoNum type="arabicPeriod" startAt="3"/>
            </a:pPr>
            <a:r>
              <a:rPr lang="en-US" sz="2400" dirty="0" smtClean="0"/>
              <a:t>The same logic we used for traffic.</a:t>
            </a:r>
          </a:p>
          <a:p>
            <a:pPr marL="457200" indent="-457200">
              <a:buAutoNum type="arabicPeriod" startAt="3"/>
            </a:pPr>
            <a:endParaRPr lang="en-US" sz="2400" dirty="0" smtClean="0"/>
          </a:p>
          <a:p>
            <a:r>
              <a:rPr lang="en-US" sz="2400" dirty="0" smtClean="0"/>
              <a:t>4. We had to scale the objects with initial guess and iterate the values.</a:t>
            </a:r>
          </a:p>
          <a:p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10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595</Words>
  <Application>Microsoft Office PowerPoint</Application>
  <PresentationFormat>Widescreen</PresentationFormat>
  <Paragraphs>109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 Black</vt:lpstr>
      <vt:lpstr>Calibri</vt:lpstr>
      <vt:lpstr>Calibri Light</vt:lpstr>
      <vt:lpstr>Segoe UI</vt:lpstr>
      <vt:lpstr>Times New Roman</vt:lpstr>
      <vt:lpstr>Retrospect</vt:lpstr>
      <vt:lpstr>Traffic System Project  Course  Name: Computer Graphics Sessional Course Teacher: Lomat Haider Chowdhury    Group Members:  Angraj MD Sargia Showrav                  CSE 06607820      Sajib Kotal                                                 CSE 06607811     </vt:lpstr>
      <vt:lpstr>Objective</vt:lpstr>
      <vt:lpstr>Project analysis slide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analysis slide 3</vt:lpstr>
      <vt:lpstr>Project analysis slide 4</vt:lpstr>
      <vt:lpstr>Project analysis slide 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2021-09-03T05:11:50Z</dcterms:created>
  <dcterms:modified xsi:type="dcterms:W3CDTF">2021-09-03T17:23:55Z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