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9" r:id="rId8"/>
    <p:sldId id="260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92" y="2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2218B6-9977-4C5C-BD08-39A45D8C6D8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38326C9-6B88-4CF2-9F8F-85153D932BD3}">
      <dgm:prSet/>
      <dgm:spPr/>
      <dgm:t>
        <a:bodyPr/>
        <a:lstStyle/>
        <a:p>
          <a:r>
            <a:rPr lang="nl-NL"/>
            <a:t>Verminderen van trein suicides.</a:t>
          </a:r>
          <a:endParaRPr lang="en-US"/>
        </a:p>
      </dgm:t>
    </dgm:pt>
    <dgm:pt modelId="{7888EB42-90BF-4DE7-BE97-77ACBF59EFD1}" type="parTrans" cxnId="{B18336F3-2170-48A1-B0C9-B6E713585790}">
      <dgm:prSet/>
      <dgm:spPr/>
      <dgm:t>
        <a:bodyPr/>
        <a:lstStyle/>
        <a:p>
          <a:endParaRPr lang="en-US"/>
        </a:p>
      </dgm:t>
    </dgm:pt>
    <dgm:pt modelId="{5ACC2C76-F22F-4FB4-9690-6AECB3E49AD8}" type="sibTrans" cxnId="{B18336F3-2170-48A1-B0C9-B6E713585790}">
      <dgm:prSet/>
      <dgm:spPr/>
      <dgm:t>
        <a:bodyPr/>
        <a:lstStyle/>
        <a:p>
          <a:endParaRPr lang="en-US"/>
        </a:p>
      </dgm:t>
    </dgm:pt>
    <dgm:pt modelId="{2903D927-E725-4D0F-8C7E-BAC02F3F7B58}">
      <dgm:prSet/>
      <dgm:spPr/>
      <dgm:t>
        <a:bodyPr/>
        <a:lstStyle/>
        <a:p>
          <a:r>
            <a:rPr lang="nl-NL" dirty="0"/>
            <a:t>Verminderen van trauma’s voor machinisten.</a:t>
          </a:r>
          <a:endParaRPr lang="en-US" dirty="0"/>
        </a:p>
      </dgm:t>
    </dgm:pt>
    <dgm:pt modelId="{760249DB-CE54-4125-B4E7-97E3DAB1A3A2}" type="parTrans" cxnId="{AA715F68-8890-4D12-977F-E8EC1886E63F}">
      <dgm:prSet/>
      <dgm:spPr/>
      <dgm:t>
        <a:bodyPr/>
        <a:lstStyle/>
        <a:p>
          <a:endParaRPr lang="en-US"/>
        </a:p>
      </dgm:t>
    </dgm:pt>
    <dgm:pt modelId="{953479EA-7846-431B-93E5-B2FCD2AA7A72}" type="sibTrans" cxnId="{AA715F68-8890-4D12-977F-E8EC1886E63F}">
      <dgm:prSet/>
      <dgm:spPr/>
      <dgm:t>
        <a:bodyPr/>
        <a:lstStyle/>
        <a:p>
          <a:endParaRPr lang="en-US"/>
        </a:p>
      </dgm:t>
    </dgm:pt>
    <dgm:pt modelId="{234A5920-6D67-4E48-A866-7A69A0DB8761}">
      <dgm:prSet/>
      <dgm:spPr/>
      <dgm:t>
        <a:bodyPr/>
        <a:lstStyle/>
        <a:p>
          <a:r>
            <a:rPr lang="nl-NL"/>
            <a:t>Meer overzicht over de spoorwegen.</a:t>
          </a:r>
          <a:endParaRPr lang="en-US"/>
        </a:p>
      </dgm:t>
    </dgm:pt>
    <dgm:pt modelId="{B778E1DD-7617-4EF0-B2A2-F68E6BB57527}" type="parTrans" cxnId="{F6DD4013-6D62-48F8-BCF7-96226B09B527}">
      <dgm:prSet/>
      <dgm:spPr/>
      <dgm:t>
        <a:bodyPr/>
        <a:lstStyle/>
        <a:p>
          <a:endParaRPr lang="en-US"/>
        </a:p>
      </dgm:t>
    </dgm:pt>
    <dgm:pt modelId="{BFC7D7DB-5F10-4EAC-B205-B4A276EDA290}" type="sibTrans" cxnId="{F6DD4013-6D62-48F8-BCF7-96226B09B527}">
      <dgm:prSet/>
      <dgm:spPr/>
      <dgm:t>
        <a:bodyPr/>
        <a:lstStyle/>
        <a:p>
          <a:endParaRPr lang="en-US"/>
        </a:p>
      </dgm:t>
    </dgm:pt>
    <dgm:pt modelId="{F9D7F098-E6A1-4258-9650-5EA2A8089688}">
      <dgm:prSet/>
      <dgm:spPr/>
      <dgm:t>
        <a:bodyPr/>
        <a:lstStyle/>
        <a:p>
          <a:r>
            <a:rPr lang="nl-NL"/>
            <a:t>Verminderen van storingen.</a:t>
          </a:r>
          <a:endParaRPr lang="en-US"/>
        </a:p>
      </dgm:t>
    </dgm:pt>
    <dgm:pt modelId="{8355D8DF-9E96-415E-8D03-F7C1D8281B56}" type="parTrans" cxnId="{A116801C-9C6D-4403-8DE4-5DD69FAEE146}">
      <dgm:prSet/>
      <dgm:spPr/>
      <dgm:t>
        <a:bodyPr/>
        <a:lstStyle/>
        <a:p>
          <a:endParaRPr lang="en-US"/>
        </a:p>
      </dgm:t>
    </dgm:pt>
    <dgm:pt modelId="{F1C95F46-5361-4CC1-A4A9-5723912D7CDE}" type="sibTrans" cxnId="{A116801C-9C6D-4403-8DE4-5DD69FAEE146}">
      <dgm:prSet/>
      <dgm:spPr/>
      <dgm:t>
        <a:bodyPr/>
        <a:lstStyle/>
        <a:p>
          <a:endParaRPr lang="en-US"/>
        </a:p>
      </dgm:t>
    </dgm:pt>
    <dgm:pt modelId="{A16F6E8A-4DBD-4F5C-90E3-9E9E58111E97}" type="pres">
      <dgm:prSet presAssocID="{242218B6-9977-4C5C-BD08-39A45D8C6D80}" presName="root" presStyleCnt="0">
        <dgm:presLayoutVars>
          <dgm:dir/>
          <dgm:resizeHandles val="exact"/>
        </dgm:presLayoutVars>
      </dgm:prSet>
      <dgm:spPr/>
    </dgm:pt>
    <dgm:pt modelId="{46242D1E-4F80-4772-A1D8-42C135AFA693}" type="pres">
      <dgm:prSet presAssocID="{C38326C9-6B88-4CF2-9F8F-85153D932BD3}" presName="compNode" presStyleCnt="0"/>
      <dgm:spPr/>
    </dgm:pt>
    <dgm:pt modelId="{A9E9CC9C-96C0-4578-916D-7241BC08BDB6}" type="pres">
      <dgm:prSet presAssocID="{C38326C9-6B88-4CF2-9F8F-85153D932BD3}" presName="bgRect" presStyleLbl="bgShp" presStyleIdx="0" presStyleCnt="4"/>
      <dgm:spPr/>
    </dgm:pt>
    <dgm:pt modelId="{235C26EF-BFC0-44E2-8EA6-06A2ED975BC9}" type="pres">
      <dgm:prSet presAssocID="{C38326C9-6B88-4CF2-9F8F-85153D932BD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7D206734-9AA1-4F73-9429-6D3B74BD4AD6}" type="pres">
      <dgm:prSet presAssocID="{C38326C9-6B88-4CF2-9F8F-85153D932BD3}" presName="spaceRect" presStyleCnt="0"/>
      <dgm:spPr/>
    </dgm:pt>
    <dgm:pt modelId="{4097142F-AA0F-440B-89EE-C23933E2A655}" type="pres">
      <dgm:prSet presAssocID="{C38326C9-6B88-4CF2-9F8F-85153D932BD3}" presName="parTx" presStyleLbl="revTx" presStyleIdx="0" presStyleCnt="4">
        <dgm:presLayoutVars>
          <dgm:chMax val="0"/>
          <dgm:chPref val="0"/>
        </dgm:presLayoutVars>
      </dgm:prSet>
      <dgm:spPr/>
    </dgm:pt>
    <dgm:pt modelId="{6B458491-0AC5-4AE6-88A8-83E938CC154D}" type="pres">
      <dgm:prSet presAssocID="{5ACC2C76-F22F-4FB4-9690-6AECB3E49AD8}" presName="sibTrans" presStyleCnt="0"/>
      <dgm:spPr/>
    </dgm:pt>
    <dgm:pt modelId="{C6E0F727-0D1A-4ABB-B350-DCFC0FA122B1}" type="pres">
      <dgm:prSet presAssocID="{2903D927-E725-4D0F-8C7E-BAC02F3F7B58}" presName="compNode" presStyleCnt="0"/>
      <dgm:spPr/>
    </dgm:pt>
    <dgm:pt modelId="{DAD98F4A-6B9C-4F5B-9FD3-EAD6EA6E31DA}" type="pres">
      <dgm:prSet presAssocID="{2903D927-E725-4D0F-8C7E-BAC02F3F7B58}" presName="bgRect" presStyleLbl="bgShp" presStyleIdx="1" presStyleCnt="4"/>
      <dgm:spPr/>
    </dgm:pt>
    <dgm:pt modelId="{43BDEAF1-DEF1-4AA5-A59E-DE5FAB984077}" type="pres">
      <dgm:prSet presAssocID="{2903D927-E725-4D0F-8C7E-BAC02F3F7B5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st Aid Kit"/>
        </a:ext>
      </dgm:extLst>
    </dgm:pt>
    <dgm:pt modelId="{CC384457-3CB4-4BF6-B5A8-86F2CD9BD210}" type="pres">
      <dgm:prSet presAssocID="{2903D927-E725-4D0F-8C7E-BAC02F3F7B58}" presName="spaceRect" presStyleCnt="0"/>
      <dgm:spPr/>
    </dgm:pt>
    <dgm:pt modelId="{35FF4661-1A8F-4B4A-B993-5B4EA48E4000}" type="pres">
      <dgm:prSet presAssocID="{2903D927-E725-4D0F-8C7E-BAC02F3F7B58}" presName="parTx" presStyleLbl="revTx" presStyleIdx="1" presStyleCnt="4">
        <dgm:presLayoutVars>
          <dgm:chMax val="0"/>
          <dgm:chPref val="0"/>
        </dgm:presLayoutVars>
      </dgm:prSet>
      <dgm:spPr/>
    </dgm:pt>
    <dgm:pt modelId="{3B1B639E-0701-4AAD-88BA-8F92E5634D44}" type="pres">
      <dgm:prSet presAssocID="{953479EA-7846-431B-93E5-B2FCD2AA7A72}" presName="sibTrans" presStyleCnt="0"/>
      <dgm:spPr/>
    </dgm:pt>
    <dgm:pt modelId="{68B18FD3-747A-47A5-A345-8D5EB8262C12}" type="pres">
      <dgm:prSet presAssocID="{234A5920-6D67-4E48-A866-7A69A0DB8761}" presName="compNode" presStyleCnt="0"/>
      <dgm:spPr/>
    </dgm:pt>
    <dgm:pt modelId="{A031693B-E3BA-45DC-A3E0-0C3081C22246}" type="pres">
      <dgm:prSet presAssocID="{234A5920-6D67-4E48-A866-7A69A0DB8761}" presName="bgRect" presStyleLbl="bgShp" presStyleIdx="2" presStyleCnt="4"/>
      <dgm:spPr/>
    </dgm:pt>
    <dgm:pt modelId="{CEA0A3E3-9CC4-4E5E-99CE-899E560AA181}" type="pres">
      <dgm:prSet presAssocID="{234A5920-6D67-4E48-A866-7A69A0DB87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etcar"/>
        </a:ext>
      </dgm:extLst>
    </dgm:pt>
    <dgm:pt modelId="{BC532C8B-C0FC-498D-B9D2-BCCCFE7FC752}" type="pres">
      <dgm:prSet presAssocID="{234A5920-6D67-4E48-A866-7A69A0DB8761}" presName="spaceRect" presStyleCnt="0"/>
      <dgm:spPr/>
    </dgm:pt>
    <dgm:pt modelId="{5B95D21C-6CC5-434F-B267-2E352995AB3C}" type="pres">
      <dgm:prSet presAssocID="{234A5920-6D67-4E48-A866-7A69A0DB8761}" presName="parTx" presStyleLbl="revTx" presStyleIdx="2" presStyleCnt="4">
        <dgm:presLayoutVars>
          <dgm:chMax val="0"/>
          <dgm:chPref val="0"/>
        </dgm:presLayoutVars>
      </dgm:prSet>
      <dgm:spPr/>
    </dgm:pt>
    <dgm:pt modelId="{847DF689-618E-4E64-9286-FE08C821F9AB}" type="pres">
      <dgm:prSet presAssocID="{BFC7D7DB-5F10-4EAC-B205-B4A276EDA290}" presName="sibTrans" presStyleCnt="0"/>
      <dgm:spPr/>
    </dgm:pt>
    <dgm:pt modelId="{3D04A512-C9DC-47DC-B33E-D69ACAA62253}" type="pres">
      <dgm:prSet presAssocID="{F9D7F098-E6A1-4258-9650-5EA2A8089688}" presName="compNode" presStyleCnt="0"/>
      <dgm:spPr/>
    </dgm:pt>
    <dgm:pt modelId="{A26B85D3-B272-4525-9C6A-72BD3734D20C}" type="pres">
      <dgm:prSet presAssocID="{F9D7F098-E6A1-4258-9650-5EA2A8089688}" presName="bgRect" presStyleLbl="bgShp" presStyleIdx="3" presStyleCnt="4"/>
      <dgm:spPr/>
    </dgm:pt>
    <dgm:pt modelId="{8669A191-D7A9-4037-8B69-CCC11AD9FD11}" type="pres">
      <dgm:prSet presAssocID="{F9D7F098-E6A1-4258-9650-5EA2A808968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26D2C259-EFB0-4826-9057-73786FC39A4A}" type="pres">
      <dgm:prSet presAssocID="{F9D7F098-E6A1-4258-9650-5EA2A8089688}" presName="spaceRect" presStyleCnt="0"/>
      <dgm:spPr/>
    </dgm:pt>
    <dgm:pt modelId="{D01BDED2-6D34-4958-88E2-C7F02C107F17}" type="pres">
      <dgm:prSet presAssocID="{F9D7F098-E6A1-4258-9650-5EA2A808968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6DD4013-6D62-48F8-BCF7-96226B09B527}" srcId="{242218B6-9977-4C5C-BD08-39A45D8C6D80}" destId="{234A5920-6D67-4E48-A866-7A69A0DB8761}" srcOrd="2" destOrd="0" parTransId="{B778E1DD-7617-4EF0-B2A2-F68E6BB57527}" sibTransId="{BFC7D7DB-5F10-4EAC-B205-B4A276EDA290}"/>
    <dgm:cxn modelId="{A116801C-9C6D-4403-8DE4-5DD69FAEE146}" srcId="{242218B6-9977-4C5C-BD08-39A45D8C6D80}" destId="{F9D7F098-E6A1-4258-9650-5EA2A8089688}" srcOrd="3" destOrd="0" parTransId="{8355D8DF-9E96-415E-8D03-F7C1D8281B56}" sibTransId="{F1C95F46-5361-4CC1-A4A9-5723912D7CDE}"/>
    <dgm:cxn modelId="{91185B3B-9B8E-4288-BC66-16DA79EA4E70}" type="presOf" srcId="{2903D927-E725-4D0F-8C7E-BAC02F3F7B58}" destId="{35FF4661-1A8F-4B4A-B993-5B4EA48E4000}" srcOrd="0" destOrd="0" presId="urn:microsoft.com/office/officeart/2018/2/layout/IconVerticalSolidList"/>
    <dgm:cxn modelId="{A44E1368-EF2A-4AA9-8C1B-E5BDD859FD59}" type="presOf" srcId="{C38326C9-6B88-4CF2-9F8F-85153D932BD3}" destId="{4097142F-AA0F-440B-89EE-C23933E2A655}" srcOrd="0" destOrd="0" presId="urn:microsoft.com/office/officeart/2018/2/layout/IconVerticalSolidList"/>
    <dgm:cxn modelId="{AA715F68-8890-4D12-977F-E8EC1886E63F}" srcId="{242218B6-9977-4C5C-BD08-39A45D8C6D80}" destId="{2903D927-E725-4D0F-8C7E-BAC02F3F7B58}" srcOrd="1" destOrd="0" parTransId="{760249DB-CE54-4125-B4E7-97E3DAB1A3A2}" sibTransId="{953479EA-7846-431B-93E5-B2FCD2AA7A72}"/>
    <dgm:cxn modelId="{D9B8E3E6-D5D5-4E0A-A832-C0DE250FF219}" type="presOf" srcId="{242218B6-9977-4C5C-BD08-39A45D8C6D80}" destId="{A16F6E8A-4DBD-4F5C-90E3-9E9E58111E97}" srcOrd="0" destOrd="0" presId="urn:microsoft.com/office/officeart/2018/2/layout/IconVerticalSolidList"/>
    <dgm:cxn modelId="{CF4FC6EE-92A8-4389-9DE4-FE1D55E54B44}" type="presOf" srcId="{F9D7F098-E6A1-4258-9650-5EA2A8089688}" destId="{D01BDED2-6D34-4958-88E2-C7F02C107F17}" srcOrd="0" destOrd="0" presId="urn:microsoft.com/office/officeart/2018/2/layout/IconVerticalSolidList"/>
    <dgm:cxn modelId="{B18336F3-2170-48A1-B0C9-B6E713585790}" srcId="{242218B6-9977-4C5C-BD08-39A45D8C6D80}" destId="{C38326C9-6B88-4CF2-9F8F-85153D932BD3}" srcOrd="0" destOrd="0" parTransId="{7888EB42-90BF-4DE7-BE97-77ACBF59EFD1}" sibTransId="{5ACC2C76-F22F-4FB4-9690-6AECB3E49AD8}"/>
    <dgm:cxn modelId="{F2CD97F9-BEFD-46DB-9F78-16B53A4449DE}" type="presOf" srcId="{234A5920-6D67-4E48-A866-7A69A0DB8761}" destId="{5B95D21C-6CC5-434F-B267-2E352995AB3C}" srcOrd="0" destOrd="0" presId="urn:microsoft.com/office/officeart/2018/2/layout/IconVerticalSolidList"/>
    <dgm:cxn modelId="{CF6C03BE-29C7-47F0-9192-8DA9CF99AFF8}" type="presParOf" srcId="{A16F6E8A-4DBD-4F5C-90E3-9E9E58111E97}" destId="{46242D1E-4F80-4772-A1D8-42C135AFA693}" srcOrd="0" destOrd="0" presId="urn:microsoft.com/office/officeart/2018/2/layout/IconVerticalSolidList"/>
    <dgm:cxn modelId="{F9C6F935-58C7-4C84-B03B-AFB0E3B932EE}" type="presParOf" srcId="{46242D1E-4F80-4772-A1D8-42C135AFA693}" destId="{A9E9CC9C-96C0-4578-916D-7241BC08BDB6}" srcOrd="0" destOrd="0" presId="urn:microsoft.com/office/officeart/2018/2/layout/IconVerticalSolidList"/>
    <dgm:cxn modelId="{69C28004-7951-4933-80AD-CC2652FD80C2}" type="presParOf" srcId="{46242D1E-4F80-4772-A1D8-42C135AFA693}" destId="{235C26EF-BFC0-44E2-8EA6-06A2ED975BC9}" srcOrd="1" destOrd="0" presId="urn:microsoft.com/office/officeart/2018/2/layout/IconVerticalSolidList"/>
    <dgm:cxn modelId="{2A079AE4-4C5D-4138-A021-0DC8B5BC366E}" type="presParOf" srcId="{46242D1E-4F80-4772-A1D8-42C135AFA693}" destId="{7D206734-9AA1-4F73-9429-6D3B74BD4AD6}" srcOrd="2" destOrd="0" presId="urn:microsoft.com/office/officeart/2018/2/layout/IconVerticalSolidList"/>
    <dgm:cxn modelId="{4819F9EC-6423-47AC-A40E-7832458503AB}" type="presParOf" srcId="{46242D1E-4F80-4772-A1D8-42C135AFA693}" destId="{4097142F-AA0F-440B-89EE-C23933E2A655}" srcOrd="3" destOrd="0" presId="urn:microsoft.com/office/officeart/2018/2/layout/IconVerticalSolidList"/>
    <dgm:cxn modelId="{437982F3-4FC9-4A91-AC24-FCCD5146976D}" type="presParOf" srcId="{A16F6E8A-4DBD-4F5C-90E3-9E9E58111E97}" destId="{6B458491-0AC5-4AE6-88A8-83E938CC154D}" srcOrd="1" destOrd="0" presId="urn:microsoft.com/office/officeart/2018/2/layout/IconVerticalSolidList"/>
    <dgm:cxn modelId="{E7DFDBB8-0875-40AB-ACCE-DFFE38A87219}" type="presParOf" srcId="{A16F6E8A-4DBD-4F5C-90E3-9E9E58111E97}" destId="{C6E0F727-0D1A-4ABB-B350-DCFC0FA122B1}" srcOrd="2" destOrd="0" presId="urn:microsoft.com/office/officeart/2018/2/layout/IconVerticalSolidList"/>
    <dgm:cxn modelId="{06D9D56A-C288-4E30-A4B2-3F50DAC0E43D}" type="presParOf" srcId="{C6E0F727-0D1A-4ABB-B350-DCFC0FA122B1}" destId="{DAD98F4A-6B9C-4F5B-9FD3-EAD6EA6E31DA}" srcOrd="0" destOrd="0" presId="urn:microsoft.com/office/officeart/2018/2/layout/IconVerticalSolidList"/>
    <dgm:cxn modelId="{84906138-FEE6-4C8F-96D8-B4004A326FE8}" type="presParOf" srcId="{C6E0F727-0D1A-4ABB-B350-DCFC0FA122B1}" destId="{43BDEAF1-DEF1-4AA5-A59E-DE5FAB984077}" srcOrd="1" destOrd="0" presId="urn:microsoft.com/office/officeart/2018/2/layout/IconVerticalSolidList"/>
    <dgm:cxn modelId="{CAB02B3B-8FBA-4406-B9B2-67BAF2DB835D}" type="presParOf" srcId="{C6E0F727-0D1A-4ABB-B350-DCFC0FA122B1}" destId="{CC384457-3CB4-4BF6-B5A8-86F2CD9BD210}" srcOrd="2" destOrd="0" presId="urn:microsoft.com/office/officeart/2018/2/layout/IconVerticalSolidList"/>
    <dgm:cxn modelId="{9F248219-2B18-4501-845B-C25B39CD623F}" type="presParOf" srcId="{C6E0F727-0D1A-4ABB-B350-DCFC0FA122B1}" destId="{35FF4661-1A8F-4B4A-B993-5B4EA48E4000}" srcOrd="3" destOrd="0" presId="urn:microsoft.com/office/officeart/2018/2/layout/IconVerticalSolidList"/>
    <dgm:cxn modelId="{D128C416-D070-466A-8F5F-F34DAA718E7E}" type="presParOf" srcId="{A16F6E8A-4DBD-4F5C-90E3-9E9E58111E97}" destId="{3B1B639E-0701-4AAD-88BA-8F92E5634D44}" srcOrd="3" destOrd="0" presId="urn:microsoft.com/office/officeart/2018/2/layout/IconVerticalSolidList"/>
    <dgm:cxn modelId="{8DE912AF-5902-437C-98CD-11347860D88E}" type="presParOf" srcId="{A16F6E8A-4DBD-4F5C-90E3-9E9E58111E97}" destId="{68B18FD3-747A-47A5-A345-8D5EB8262C12}" srcOrd="4" destOrd="0" presId="urn:microsoft.com/office/officeart/2018/2/layout/IconVerticalSolidList"/>
    <dgm:cxn modelId="{0EA3B17D-F63A-4CC7-88C9-B99256B0B20C}" type="presParOf" srcId="{68B18FD3-747A-47A5-A345-8D5EB8262C12}" destId="{A031693B-E3BA-45DC-A3E0-0C3081C22246}" srcOrd="0" destOrd="0" presId="urn:microsoft.com/office/officeart/2018/2/layout/IconVerticalSolidList"/>
    <dgm:cxn modelId="{C690DE80-36C0-47C3-ABD4-DFC1DCC53A85}" type="presParOf" srcId="{68B18FD3-747A-47A5-A345-8D5EB8262C12}" destId="{CEA0A3E3-9CC4-4E5E-99CE-899E560AA181}" srcOrd="1" destOrd="0" presId="urn:microsoft.com/office/officeart/2018/2/layout/IconVerticalSolidList"/>
    <dgm:cxn modelId="{FEBE4288-F777-46D8-A377-76FC33B45F72}" type="presParOf" srcId="{68B18FD3-747A-47A5-A345-8D5EB8262C12}" destId="{BC532C8B-C0FC-498D-B9D2-BCCCFE7FC752}" srcOrd="2" destOrd="0" presId="urn:microsoft.com/office/officeart/2018/2/layout/IconVerticalSolidList"/>
    <dgm:cxn modelId="{387BB12E-A3DE-465A-A26F-252A05D19F74}" type="presParOf" srcId="{68B18FD3-747A-47A5-A345-8D5EB8262C12}" destId="{5B95D21C-6CC5-434F-B267-2E352995AB3C}" srcOrd="3" destOrd="0" presId="urn:microsoft.com/office/officeart/2018/2/layout/IconVerticalSolidList"/>
    <dgm:cxn modelId="{B40A1DD9-D416-4AF9-B6F7-F6A958B031A9}" type="presParOf" srcId="{A16F6E8A-4DBD-4F5C-90E3-9E9E58111E97}" destId="{847DF689-618E-4E64-9286-FE08C821F9AB}" srcOrd="5" destOrd="0" presId="urn:microsoft.com/office/officeart/2018/2/layout/IconVerticalSolidList"/>
    <dgm:cxn modelId="{6F1FE57B-A2E7-46C9-AE0F-B0478039297D}" type="presParOf" srcId="{A16F6E8A-4DBD-4F5C-90E3-9E9E58111E97}" destId="{3D04A512-C9DC-47DC-B33E-D69ACAA62253}" srcOrd="6" destOrd="0" presId="urn:microsoft.com/office/officeart/2018/2/layout/IconVerticalSolidList"/>
    <dgm:cxn modelId="{990DBCF2-1E0D-4154-A28C-962C4F1AA68B}" type="presParOf" srcId="{3D04A512-C9DC-47DC-B33E-D69ACAA62253}" destId="{A26B85D3-B272-4525-9C6A-72BD3734D20C}" srcOrd="0" destOrd="0" presId="urn:microsoft.com/office/officeart/2018/2/layout/IconVerticalSolidList"/>
    <dgm:cxn modelId="{E002A351-58D1-4AF3-9504-35645F3F2BB6}" type="presParOf" srcId="{3D04A512-C9DC-47DC-B33E-D69ACAA62253}" destId="{8669A191-D7A9-4037-8B69-CCC11AD9FD11}" srcOrd="1" destOrd="0" presId="urn:microsoft.com/office/officeart/2018/2/layout/IconVerticalSolidList"/>
    <dgm:cxn modelId="{45E47691-B347-4603-AC42-D0039FE71BDA}" type="presParOf" srcId="{3D04A512-C9DC-47DC-B33E-D69ACAA62253}" destId="{26D2C259-EFB0-4826-9057-73786FC39A4A}" srcOrd="2" destOrd="0" presId="urn:microsoft.com/office/officeart/2018/2/layout/IconVerticalSolidList"/>
    <dgm:cxn modelId="{701772CC-5C8F-49CB-A573-888037FA7DA6}" type="presParOf" srcId="{3D04A512-C9DC-47DC-B33E-D69ACAA62253}" destId="{D01BDED2-6D34-4958-88E2-C7F02C107F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9CC9C-96C0-4578-916D-7241BC08BDB6}">
      <dsp:nvSpPr>
        <dsp:cNvPr id="0" name=""/>
        <dsp:cNvSpPr/>
      </dsp:nvSpPr>
      <dsp:spPr>
        <a:xfrm>
          <a:off x="0" y="2190"/>
          <a:ext cx="6151562" cy="11099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5C26EF-BFC0-44E2-8EA6-06A2ED975BC9}">
      <dsp:nvSpPr>
        <dsp:cNvPr id="0" name=""/>
        <dsp:cNvSpPr/>
      </dsp:nvSpPr>
      <dsp:spPr>
        <a:xfrm>
          <a:off x="335773" y="251938"/>
          <a:ext cx="610496" cy="6104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7142F-AA0F-440B-89EE-C23933E2A655}">
      <dsp:nvSpPr>
        <dsp:cNvPr id="0" name=""/>
        <dsp:cNvSpPr/>
      </dsp:nvSpPr>
      <dsp:spPr>
        <a:xfrm>
          <a:off x="1282042" y="2190"/>
          <a:ext cx="4869520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Verminderen van trein suicides.</a:t>
          </a:r>
          <a:endParaRPr lang="en-US" sz="2200" kern="1200"/>
        </a:p>
      </dsp:txBody>
      <dsp:txXfrm>
        <a:off x="1282042" y="2190"/>
        <a:ext cx="4869520" cy="1109993"/>
      </dsp:txXfrm>
    </dsp:sp>
    <dsp:sp modelId="{DAD98F4A-6B9C-4F5B-9FD3-EAD6EA6E31DA}">
      <dsp:nvSpPr>
        <dsp:cNvPr id="0" name=""/>
        <dsp:cNvSpPr/>
      </dsp:nvSpPr>
      <dsp:spPr>
        <a:xfrm>
          <a:off x="0" y="1389682"/>
          <a:ext cx="6151562" cy="11099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BDEAF1-DEF1-4AA5-A59E-DE5FAB984077}">
      <dsp:nvSpPr>
        <dsp:cNvPr id="0" name=""/>
        <dsp:cNvSpPr/>
      </dsp:nvSpPr>
      <dsp:spPr>
        <a:xfrm>
          <a:off x="335773" y="1639430"/>
          <a:ext cx="610496" cy="6104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F4661-1A8F-4B4A-B993-5B4EA48E4000}">
      <dsp:nvSpPr>
        <dsp:cNvPr id="0" name=""/>
        <dsp:cNvSpPr/>
      </dsp:nvSpPr>
      <dsp:spPr>
        <a:xfrm>
          <a:off x="1282042" y="1389682"/>
          <a:ext cx="4869520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 dirty="0"/>
            <a:t>Verminderen van trauma’s voor machinisten.</a:t>
          </a:r>
          <a:endParaRPr lang="en-US" sz="2200" kern="1200" dirty="0"/>
        </a:p>
      </dsp:txBody>
      <dsp:txXfrm>
        <a:off x="1282042" y="1389682"/>
        <a:ext cx="4869520" cy="1109993"/>
      </dsp:txXfrm>
    </dsp:sp>
    <dsp:sp modelId="{A031693B-E3BA-45DC-A3E0-0C3081C22246}">
      <dsp:nvSpPr>
        <dsp:cNvPr id="0" name=""/>
        <dsp:cNvSpPr/>
      </dsp:nvSpPr>
      <dsp:spPr>
        <a:xfrm>
          <a:off x="0" y="2777174"/>
          <a:ext cx="6151562" cy="11099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A0A3E3-9CC4-4E5E-99CE-899E560AA181}">
      <dsp:nvSpPr>
        <dsp:cNvPr id="0" name=""/>
        <dsp:cNvSpPr/>
      </dsp:nvSpPr>
      <dsp:spPr>
        <a:xfrm>
          <a:off x="335773" y="3026922"/>
          <a:ext cx="610496" cy="6104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95D21C-6CC5-434F-B267-2E352995AB3C}">
      <dsp:nvSpPr>
        <dsp:cNvPr id="0" name=""/>
        <dsp:cNvSpPr/>
      </dsp:nvSpPr>
      <dsp:spPr>
        <a:xfrm>
          <a:off x="1282042" y="2777174"/>
          <a:ext cx="4869520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Meer overzicht over de spoorwegen.</a:t>
          </a:r>
          <a:endParaRPr lang="en-US" sz="2200" kern="1200"/>
        </a:p>
      </dsp:txBody>
      <dsp:txXfrm>
        <a:off x="1282042" y="2777174"/>
        <a:ext cx="4869520" cy="1109993"/>
      </dsp:txXfrm>
    </dsp:sp>
    <dsp:sp modelId="{A26B85D3-B272-4525-9C6A-72BD3734D20C}">
      <dsp:nvSpPr>
        <dsp:cNvPr id="0" name=""/>
        <dsp:cNvSpPr/>
      </dsp:nvSpPr>
      <dsp:spPr>
        <a:xfrm>
          <a:off x="0" y="4164666"/>
          <a:ext cx="6151562" cy="11099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9A191-D7A9-4037-8B69-CCC11AD9FD11}">
      <dsp:nvSpPr>
        <dsp:cNvPr id="0" name=""/>
        <dsp:cNvSpPr/>
      </dsp:nvSpPr>
      <dsp:spPr>
        <a:xfrm>
          <a:off x="335773" y="4414414"/>
          <a:ext cx="610496" cy="6104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BDED2-6D34-4958-88E2-C7F02C107F17}">
      <dsp:nvSpPr>
        <dsp:cNvPr id="0" name=""/>
        <dsp:cNvSpPr/>
      </dsp:nvSpPr>
      <dsp:spPr>
        <a:xfrm>
          <a:off x="1282042" y="4164666"/>
          <a:ext cx="4869520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/>
            <a:t>Verminderen van storingen.</a:t>
          </a:r>
          <a:endParaRPr lang="en-US" sz="2200" kern="1200"/>
        </a:p>
      </dsp:txBody>
      <dsp:txXfrm>
        <a:off x="1282042" y="4164666"/>
        <a:ext cx="4869520" cy="1109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FF264B-2522-4661-939C-7EB8A22B2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418891"/>
            <a:ext cx="8991600" cy="1645920"/>
          </a:xfrm>
        </p:spPr>
        <p:txBody>
          <a:bodyPr>
            <a:normAutofit/>
          </a:bodyPr>
          <a:lstStyle/>
          <a:p>
            <a:r>
              <a:rPr lang="nl-NL" dirty="0"/>
              <a:t>Design Challenge: Business – Projectgroep 22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30A325D-C9E3-43D5-8C55-F4607EFAA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384691"/>
            <a:ext cx="6801612" cy="7369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l-NL" sz="1300">
                <a:solidFill>
                  <a:srgbClr val="FFFFFF"/>
                </a:solidFill>
              </a:rPr>
              <a:t>Namen: Carlo van Kessel, Sohail Shekhani, Evan Verburg, Ben de Vries, Nick Welles,  Weilin Zhu</a:t>
            </a:r>
          </a:p>
          <a:p>
            <a:pPr>
              <a:lnSpc>
                <a:spcPct val="90000"/>
              </a:lnSpc>
            </a:pPr>
            <a:r>
              <a:rPr lang="nl-NL" sz="1300">
                <a:solidFill>
                  <a:srgbClr val="FFFFFF"/>
                </a:solidFill>
              </a:rPr>
              <a:t>Klas: P-DB-11</a:t>
            </a:r>
          </a:p>
        </p:txBody>
      </p:sp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C28B93FF-87A7-4111-AA71-73DD73EFA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246" y="640079"/>
            <a:ext cx="3099508" cy="2456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6573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AC317-8F9A-4934-B390-E41E180F6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663" y="4418372"/>
            <a:ext cx="7729729" cy="855406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nl-NL" sz="2400" dirty="0">
                <a:solidFill>
                  <a:schemeClr val="bg1"/>
                </a:solidFill>
              </a:rPr>
              <a:t>Meer overzicht over de spoorwegen</a:t>
            </a:r>
            <a:endParaRPr lang="en-NL" sz="24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458F74-F039-4ED2-8257-5D4642DDD2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9138"/>
          <a:stretch/>
        </p:blipFill>
        <p:spPr>
          <a:xfrm>
            <a:off x="20" y="10"/>
            <a:ext cx="6062452" cy="3428989"/>
          </a:xfrm>
          <a:prstGeom prst="rect">
            <a:avLst/>
          </a:prstGeom>
        </p:spPr>
      </p:pic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678CF46A-52B0-4123-8633-7C8D190A1F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5" b="3"/>
          <a:stretch/>
        </p:blipFill>
        <p:spPr bwMode="auto">
          <a:xfrm>
            <a:off x="6129528" y="-1"/>
            <a:ext cx="6062472" cy="3428999"/>
          </a:xfrm>
          <a:prstGeom prst="rect">
            <a:avLst/>
          </a:prstGeom>
          <a:noFill/>
        </p:spPr>
      </p:pic>
      <p:sp>
        <p:nvSpPr>
          <p:cNvPr id="33" name="Content Placeholder 10">
            <a:extLst>
              <a:ext uri="{FF2B5EF4-FFF2-40B4-BE49-F238E27FC236}">
                <a16:creationId xmlns:a16="http://schemas.microsoft.com/office/drawing/2014/main" id="{EA76FCAC-9E56-45B2-974D-B28027AC0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412" y="4846076"/>
            <a:ext cx="7715177" cy="127155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082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6BBF6-E906-4EB8-BE9A-4C46AE9A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4715797"/>
            <a:ext cx="7729729" cy="855406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Verminderen van storingen </a:t>
            </a:r>
            <a:endParaRPr lang="en-NL" sz="2400">
              <a:solidFill>
                <a:schemeClr val="bg1"/>
              </a:solidFill>
            </a:endParaRP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200ED44-6F8B-46F0-B309-9405ACCD2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03700"/>
            <a:ext cx="3420533" cy="1855638"/>
          </a:xfrm>
          <a:prstGeom prst="rect">
            <a:avLst/>
          </a:prstGeom>
        </p:spPr>
      </p:pic>
      <p:pic>
        <p:nvPicPr>
          <p:cNvPr id="5" name="Afbeelding 18">
            <a:extLst>
              <a:ext uri="{FF2B5EF4-FFF2-40B4-BE49-F238E27FC236}">
                <a16:creationId xmlns:a16="http://schemas.microsoft.com/office/drawing/2014/main" id="{FA59EBBD-A83E-4D28-A804-97D7D3A1A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34" y="883982"/>
            <a:ext cx="3420532" cy="2095075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313BC699-BB0D-46F0-ABB4-737C244E68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999" y="883981"/>
            <a:ext cx="3420534" cy="20950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B3BA0-F191-4768-B9C0-4099E469A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412" y="4846076"/>
            <a:ext cx="7715177" cy="1271556"/>
          </a:xfrm>
        </p:spPr>
        <p:txBody>
          <a:bodyPr>
            <a:normAutofit/>
          </a:bodyPr>
          <a:lstStyle/>
          <a:p>
            <a:endParaRPr lang="en-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63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C4EEE7-B386-497A-B958-11CAB6B5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Inhoudsopgave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7677263-3EDF-4542-ADF2-7A9DF764E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Requirements</a:t>
            </a:r>
          </a:p>
          <a:p>
            <a:r>
              <a:rPr lang="nl-NL" dirty="0"/>
              <a:t>Processontwerp</a:t>
            </a:r>
          </a:p>
          <a:p>
            <a:r>
              <a:rPr lang="nl-NL" dirty="0"/>
              <a:t>KPI</a:t>
            </a:r>
          </a:p>
        </p:txBody>
      </p:sp>
    </p:spTree>
    <p:extLst>
      <p:ext uri="{BB962C8B-B14F-4D97-AF65-F5344CB8AC3E}">
        <p14:creationId xmlns:p14="http://schemas.microsoft.com/office/powerpoint/2010/main" val="86845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020D4-F94C-4E4D-9579-C142423EB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133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/>
              <a:t>Functionele</a:t>
            </a:r>
            <a:br>
              <a:rPr lang="en-US" sz="2400"/>
            </a:br>
            <a:r>
              <a:rPr lang="en-US" sz="2400"/>
              <a:t>Requirements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iagram, text&#10;&#10;Description automatically generated">
            <a:extLst>
              <a:ext uri="{FF2B5EF4-FFF2-40B4-BE49-F238E27FC236}">
                <a16:creationId xmlns:a16="http://schemas.microsoft.com/office/drawing/2014/main" id="{A4BA7C48-69EA-4D08-8146-7895621E4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2473" y="1122807"/>
            <a:ext cx="5041269" cy="42976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417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5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4F337-AACD-4761-B3AC-67467658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133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/>
              <a:t>Technische</a:t>
            </a:r>
            <a:br>
              <a:rPr lang="en-US" sz="2400"/>
            </a:br>
            <a:r>
              <a:rPr lang="en-US" sz="2400"/>
              <a:t>Requirements</a:t>
            </a: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D4D603CD-85BB-45CE-B271-5197ABF0D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9375" y="1122807"/>
            <a:ext cx="5907465" cy="42976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2808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F9504-D360-4CCC-B92E-B377E6E49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133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/>
              <a:t>Beperkingen</a:t>
            </a:r>
            <a:br>
              <a:rPr lang="en-US" sz="2400"/>
            </a:br>
            <a:r>
              <a:rPr lang="en-US" sz="2400"/>
              <a:t>Requirements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210405F6-B0C2-4D5B-8F7D-C0BAB7FA4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2710" y="1122807"/>
            <a:ext cx="3620795" cy="42976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5396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68D16-3E54-4BC8-BDAF-5CC4C7A5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133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1500"/>
              <a:t>Organisatiorsche requirements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14">
            <a:extLst>
              <a:ext uri="{FF2B5EF4-FFF2-40B4-BE49-F238E27FC236}">
                <a16:creationId xmlns:a16="http://schemas.microsoft.com/office/drawing/2014/main" id="{D6683DE7-A082-4CDC-8546-C1DAEA3C4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0452" y="1617929"/>
            <a:ext cx="5925312" cy="33074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6168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4669DD-EFC3-4841-B51A-5627136D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9740"/>
            <a:ext cx="7729728" cy="1188720"/>
          </a:xfrm>
        </p:spPr>
        <p:txBody>
          <a:bodyPr/>
          <a:lstStyle/>
          <a:p>
            <a:r>
              <a:rPr lang="nl-NL" dirty="0"/>
              <a:t>Processontwerp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62FC431-97B2-4C11-B686-CE1FC12B8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58" y="1464415"/>
            <a:ext cx="11772284" cy="2089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Afbeelding 11">
            <a:extLst>
              <a:ext uri="{FF2B5EF4-FFF2-40B4-BE49-F238E27FC236}">
                <a16:creationId xmlns:a16="http://schemas.microsoft.com/office/drawing/2014/main" id="{141E2D2B-554C-4CAC-AEF9-B4049C7BE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8" y="3778125"/>
            <a:ext cx="10491744" cy="208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16D8EB-3243-4212-BF7E-10439B27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nl-NL" dirty="0"/>
              <a:t>KPI’s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ijdelijke aanduiding voor inhoud 2">
            <a:extLst>
              <a:ext uri="{FF2B5EF4-FFF2-40B4-BE49-F238E27FC236}">
                <a16:creationId xmlns:a16="http://schemas.microsoft.com/office/drawing/2014/main" id="{5D2EE2C5-0DF0-48B1-8FCB-3542C0185D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712898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3922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78F7D-A7DB-41BF-A8F3-566A58FC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5" y="769546"/>
            <a:ext cx="3276367" cy="2158850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500" dirty="0" err="1">
                <a:solidFill>
                  <a:schemeClr val="bg1"/>
                </a:solidFill>
              </a:rPr>
              <a:t>Verminderen</a:t>
            </a:r>
            <a:r>
              <a:rPr lang="en-US" sz="2500" dirty="0">
                <a:solidFill>
                  <a:schemeClr val="bg1"/>
                </a:solidFill>
              </a:rPr>
              <a:t> van </a:t>
            </a:r>
            <a:r>
              <a:rPr lang="en-US" sz="2500" dirty="0" err="1">
                <a:solidFill>
                  <a:schemeClr val="bg1"/>
                </a:solidFill>
              </a:rPr>
              <a:t>spoorsuïcides</a:t>
            </a:r>
            <a:endParaRPr lang="en-US" sz="2500" dirty="0">
              <a:solidFill>
                <a:schemeClr val="bg1"/>
              </a:solidFill>
            </a:endParaRPr>
          </a:p>
        </p:txBody>
      </p:sp>
      <p:pic>
        <p:nvPicPr>
          <p:cNvPr id="6" name="Afbeelding 3">
            <a:extLst>
              <a:ext uri="{FF2B5EF4-FFF2-40B4-BE49-F238E27FC236}">
                <a16:creationId xmlns:a16="http://schemas.microsoft.com/office/drawing/2014/main" id="{F4191A4A-E7A5-4BCA-A2E9-2F4B57EEB0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" t="2510" r="2503" b="2548"/>
          <a:stretch/>
        </p:blipFill>
        <p:spPr bwMode="auto">
          <a:xfrm>
            <a:off x="8584012" y="3853388"/>
            <a:ext cx="2964520" cy="1807519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D07498-0230-452C-89E6-6238773A8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010" y="874289"/>
            <a:ext cx="2964522" cy="2104810"/>
          </a:xfrm>
          <a:prstGeom prst="rect">
            <a:avLst/>
          </a:prstGeom>
        </p:spPr>
      </p:pic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8FC52DEE-4FAE-452C-990B-36FEE32C5D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54" y="1011399"/>
            <a:ext cx="2964520" cy="1830590"/>
          </a:xfrm>
          <a:prstGeom prst="rect">
            <a:avLst/>
          </a:prstGeom>
        </p:spPr>
      </p:pic>
      <p:pic>
        <p:nvPicPr>
          <p:cNvPr id="5" name="Afbeelding 2">
            <a:extLst>
              <a:ext uri="{FF2B5EF4-FFF2-40B4-BE49-F238E27FC236}">
                <a16:creationId xmlns:a16="http://schemas.microsoft.com/office/drawing/2014/main" id="{9F819753-1091-45D5-8E84-28B7D31E1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" b="2255"/>
          <a:stretch/>
        </p:blipFill>
        <p:spPr bwMode="auto">
          <a:xfrm>
            <a:off x="5297758" y="3683401"/>
            <a:ext cx="2964516" cy="1751669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DCE2868-35EB-4730-92DF-52E3F729803A}"/>
              </a:ext>
            </a:extLst>
          </p:cNvPr>
          <p:cNvSpPr txBox="1">
            <a:spLocks/>
          </p:cNvSpPr>
          <p:nvPr/>
        </p:nvSpPr>
        <p:spPr bwMode="black">
          <a:xfrm>
            <a:off x="790515" y="3972368"/>
            <a:ext cx="3276367" cy="2158850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err="1">
                <a:solidFill>
                  <a:schemeClr val="bg1"/>
                </a:solidFill>
              </a:rPr>
              <a:t>Voorkomen</a:t>
            </a:r>
            <a:r>
              <a:rPr lang="en-US" sz="2500" dirty="0">
                <a:solidFill>
                  <a:schemeClr val="bg1"/>
                </a:solidFill>
              </a:rPr>
              <a:t> van trauma’s </a:t>
            </a:r>
            <a:r>
              <a:rPr lang="en-US" sz="2500" dirty="0" err="1">
                <a:solidFill>
                  <a:schemeClr val="bg1"/>
                </a:solidFill>
              </a:rPr>
              <a:t>voor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machinisten</a:t>
            </a:r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466915"/>
      </p:ext>
    </p:extLst>
  </p:cSld>
  <p:clrMapOvr>
    <a:masterClrMapping/>
  </p:clrMapOvr>
</p:sld>
</file>

<file path=ppt/theme/theme1.xml><?xml version="1.0" encoding="utf-8"?>
<a:theme xmlns:a="http://schemas.openxmlformats.org/drawingml/2006/main" name="Pak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TM10001115[[fn=Pakket]]</Template>
  <TotalTime>98</TotalTime>
  <Words>85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Pakket</vt:lpstr>
      <vt:lpstr>Design Challenge: Business – Projectgroep 22</vt:lpstr>
      <vt:lpstr>Inhoudsopgave</vt:lpstr>
      <vt:lpstr>Functionele Requirements</vt:lpstr>
      <vt:lpstr>Technische Requirements</vt:lpstr>
      <vt:lpstr>Beperkingen Requirements</vt:lpstr>
      <vt:lpstr>Organisatiorsche requirements</vt:lpstr>
      <vt:lpstr>Processontwerp</vt:lpstr>
      <vt:lpstr>KPI’s</vt:lpstr>
      <vt:lpstr>Verminderen van spoorsuïcides</vt:lpstr>
      <vt:lpstr>Meer overzicht over de spoorwegen</vt:lpstr>
      <vt:lpstr>Verminderen van storingen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Challenge – Projectgroep 22</dc:title>
  <dc:creator>Vries,Ben B. de</dc:creator>
  <cp:lastModifiedBy>Zhu,Weilin W.</cp:lastModifiedBy>
  <cp:revision>2</cp:revision>
  <dcterms:created xsi:type="dcterms:W3CDTF">2021-11-16T08:56:27Z</dcterms:created>
  <dcterms:modified xsi:type="dcterms:W3CDTF">2021-11-18T14:29:37Z</dcterms:modified>
</cp:coreProperties>
</file>