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1" r:id="rId4"/>
    <p:sldId id="272" r:id="rId5"/>
    <p:sldId id="259" r:id="rId6"/>
    <p:sldId id="258" r:id="rId7"/>
    <p:sldId id="260" r:id="rId8"/>
    <p:sldId id="274" r:id="rId9"/>
    <p:sldId id="276" r:id="rId10"/>
    <p:sldId id="277" r:id="rId11"/>
    <p:sldId id="278" r:id="rId12"/>
    <p:sldId id="279" r:id="rId13"/>
    <p:sldId id="280" r:id="rId14"/>
    <p:sldId id="283" r:id="rId15"/>
    <p:sldId id="281" r:id="rId16"/>
    <p:sldId id="282" r:id="rId17"/>
    <p:sldId id="262" r:id="rId18"/>
    <p:sldId id="263" r:id="rId19"/>
    <p:sldId id="284" r:id="rId20"/>
    <p:sldId id="285" r:id="rId21"/>
    <p:sldId id="286" r:id="rId22"/>
    <p:sldId id="287" r:id="rId23"/>
    <p:sldId id="289" r:id="rId24"/>
    <p:sldId id="288"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029C86-301B-4F48-B2B2-163AB293B0F6}" v="541" dt="2023-01-19T17:12:01.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71" autoAdjust="0"/>
  </p:normalViewPr>
  <p:slideViewPr>
    <p:cSldViewPr snapToGrid="0">
      <p:cViewPr varScale="1">
        <p:scale>
          <a:sx n="95" d="100"/>
          <a:sy n="95" d="100"/>
        </p:scale>
        <p:origin x="178" y="77"/>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jer Nicolas Joël" userId="825bc58c-20ed-41cc-b65f-894e75c30b75" providerId="ADAL" clId="{8EA65580-D7DD-4DE1-96D7-DA7CFC3CECD4}"/>
    <pc:docChg chg="undo custSel modSld">
      <pc:chgData name="Gujer Nicolas Joël" userId="825bc58c-20ed-41cc-b65f-894e75c30b75" providerId="ADAL" clId="{8EA65580-D7DD-4DE1-96D7-DA7CFC3CECD4}" dt="2023-01-20T11:32:03.329" v="188" actId="729"/>
      <pc:docMkLst>
        <pc:docMk/>
      </pc:docMkLst>
      <pc:sldChg chg="modSp mod">
        <pc:chgData name="Gujer Nicolas Joël" userId="825bc58c-20ed-41cc-b65f-894e75c30b75" providerId="ADAL" clId="{8EA65580-D7DD-4DE1-96D7-DA7CFC3CECD4}" dt="2023-01-20T11:31:12.075" v="186" actId="20577"/>
        <pc:sldMkLst>
          <pc:docMk/>
          <pc:sldMk cId="2831613425" sldId="258"/>
        </pc:sldMkLst>
        <pc:spChg chg="mod">
          <ac:chgData name="Gujer Nicolas Joël" userId="825bc58c-20ed-41cc-b65f-894e75c30b75" providerId="ADAL" clId="{8EA65580-D7DD-4DE1-96D7-DA7CFC3CECD4}" dt="2023-01-20T11:31:12.075" v="186" actId="20577"/>
          <ac:spMkLst>
            <pc:docMk/>
            <pc:sldMk cId="2831613425" sldId="258"/>
            <ac:spMk id="3" creationId="{547AAF70-E6A3-7C82-7F1A-8205E6CCC6A8}"/>
          </ac:spMkLst>
        </pc:spChg>
      </pc:sldChg>
      <pc:sldChg chg="mod modShow">
        <pc:chgData name="Gujer Nicolas Joël" userId="825bc58c-20ed-41cc-b65f-894e75c30b75" providerId="ADAL" clId="{8EA65580-D7DD-4DE1-96D7-DA7CFC3CECD4}" dt="2023-01-19T12:00:43.995" v="2" actId="729"/>
        <pc:sldMkLst>
          <pc:docMk/>
          <pc:sldMk cId="1436648346" sldId="260"/>
        </pc:sldMkLst>
      </pc:sldChg>
      <pc:sldChg chg="mod modShow">
        <pc:chgData name="Gujer Nicolas Joël" userId="825bc58c-20ed-41cc-b65f-894e75c30b75" providerId="ADAL" clId="{8EA65580-D7DD-4DE1-96D7-DA7CFC3CECD4}" dt="2023-01-19T12:00:22.484" v="1" actId="729"/>
        <pc:sldMkLst>
          <pc:docMk/>
          <pc:sldMk cId="942008544" sldId="262"/>
        </pc:sldMkLst>
      </pc:sldChg>
      <pc:sldChg chg="modSp mod">
        <pc:chgData name="Gujer Nicolas Joël" userId="825bc58c-20ed-41cc-b65f-894e75c30b75" providerId="ADAL" clId="{8EA65580-D7DD-4DE1-96D7-DA7CFC3CECD4}" dt="2023-01-20T11:31:47.352" v="187" actId="790"/>
        <pc:sldMkLst>
          <pc:docMk/>
          <pc:sldMk cId="956737589" sldId="263"/>
        </pc:sldMkLst>
        <pc:spChg chg="mod">
          <ac:chgData name="Gujer Nicolas Joël" userId="825bc58c-20ed-41cc-b65f-894e75c30b75" providerId="ADAL" clId="{8EA65580-D7DD-4DE1-96D7-DA7CFC3CECD4}" dt="2023-01-20T11:31:47.352" v="187" actId="790"/>
          <ac:spMkLst>
            <pc:docMk/>
            <pc:sldMk cId="956737589" sldId="263"/>
            <ac:spMk id="3" creationId="{53DB434A-5187-7249-1991-2B240BA511E1}"/>
          </ac:spMkLst>
        </pc:spChg>
      </pc:sldChg>
      <pc:sldChg chg="modNotesTx">
        <pc:chgData name="Gujer Nicolas Joël" userId="825bc58c-20ed-41cc-b65f-894e75c30b75" providerId="ADAL" clId="{8EA65580-D7DD-4DE1-96D7-DA7CFC3CECD4}" dt="2023-01-19T12:00:19.035" v="0"/>
        <pc:sldMkLst>
          <pc:docMk/>
          <pc:sldMk cId="2922663398" sldId="283"/>
        </pc:sldMkLst>
      </pc:sldChg>
      <pc:sldChg chg="mod modShow">
        <pc:chgData name="Gujer Nicolas Joël" userId="825bc58c-20ed-41cc-b65f-894e75c30b75" providerId="ADAL" clId="{8EA65580-D7DD-4DE1-96D7-DA7CFC3CECD4}" dt="2023-01-20T11:32:03.329" v="188" actId="729"/>
        <pc:sldMkLst>
          <pc:docMk/>
          <pc:sldMk cId="3736433768" sldId="289"/>
        </pc:sldMkLst>
      </pc:sldChg>
    </pc:docChg>
  </pc:docChgLst>
  <pc:docChgLst>
    <pc:chgData name="Gujer Nicolas Joël" userId="825bc58c-20ed-41cc-b65f-894e75c30b75" providerId="ADAL" clId="{A0029C86-301B-4F48-B2B2-163AB293B0F6}"/>
    <pc:docChg chg="undo custSel addSld delSld modSld sldOrd">
      <pc:chgData name="Gujer Nicolas Joël" userId="825bc58c-20ed-41cc-b65f-894e75c30b75" providerId="ADAL" clId="{A0029C86-301B-4F48-B2B2-163AB293B0F6}" dt="2023-01-19T17:13:54.379" v="5439" actId="729"/>
      <pc:docMkLst>
        <pc:docMk/>
      </pc:docMkLst>
      <pc:sldChg chg="addSp delSp modSp new mod setBg">
        <pc:chgData name="Gujer Nicolas Joël" userId="825bc58c-20ed-41cc-b65f-894e75c30b75" providerId="ADAL" clId="{A0029C86-301B-4F48-B2B2-163AB293B0F6}" dt="2022-12-27T01:02:19.052" v="2873" actId="27614"/>
        <pc:sldMkLst>
          <pc:docMk/>
          <pc:sldMk cId="1970788768" sldId="256"/>
        </pc:sldMkLst>
        <pc:spChg chg="mod">
          <ac:chgData name="Gujer Nicolas Joël" userId="825bc58c-20ed-41cc-b65f-894e75c30b75" providerId="ADAL" clId="{A0029C86-301B-4F48-B2B2-163AB293B0F6}" dt="2022-12-26T15:26:58.602" v="178" actId="207"/>
          <ac:spMkLst>
            <pc:docMk/>
            <pc:sldMk cId="1970788768" sldId="256"/>
            <ac:spMk id="2" creationId="{1FD7FDB9-A5C3-054A-4BF3-9F5F6F9E42A2}"/>
          </ac:spMkLst>
        </pc:spChg>
        <pc:spChg chg="mod">
          <ac:chgData name="Gujer Nicolas Joël" userId="825bc58c-20ed-41cc-b65f-894e75c30b75" providerId="ADAL" clId="{A0029C86-301B-4F48-B2B2-163AB293B0F6}" dt="2022-12-26T15:27:00.435" v="179" actId="207"/>
          <ac:spMkLst>
            <pc:docMk/>
            <pc:sldMk cId="1970788768" sldId="256"/>
            <ac:spMk id="3" creationId="{C7B603BC-0C21-5D76-7741-60ADB3B71B32}"/>
          </ac:spMkLst>
        </pc:spChg>
        <pc:spChg chg="add del">
          <ac:chgData name="Gujer Nicolas Joël" userId="825bc58c-20ed-41cc-b65f-894e75c30b75" providerId="ADAL" clId="{A0029C86-301B-4F48-B2B2-163AB293B0F6}" dt="2022-12-26T15:23:18.439" v="92" actId="478"/>
          <ac:spMkLst>
            <pc:docMk/>
            <pc:sldMk cId="1970788768" sldId="256"/>
            <ac:spMk id="4" creationId="{9C0E7CB5-72A0-8CF8-34B3-BAEA3B1FB751}"/>
          </ac:spMkLst>
        </pc:spChg>
        <pc:spChg chg="add del mod">
          <ac:chgData name="Gujer Nicolas Joël" userId="825bc58c-20ed-41cc-b65f-894e75c30b75" providerId="ADAL" clId="{A0029C86-301B-4F48-B2B2-163AB293B0F6}" dt="2022-12-26T15:23:18.025" v="91" actId="478"/>
          <ac:spMkLst>
            <pc:docMk/>
            <pc:sldMk cId="1970788768" sldId="256"/>
            <ac:spMk id="5" creationId="{AD33F7FB-E15B-B7D3-9814-88AD818CF3B2}"/>
          </ac:spMkLst>
        </pc:spChg>
        <pc:spChg chg="add del">
          <ac:chgData name="Gujer Nicolas Joël" userId="825bc58c-20ed-41cc-b65f-894e75c30b75" providerId="ADAL" clId="{A0029C86-301B-4F48-B2B2-163AB293B0F6}" dt="2022-12-26T15:25:10.700" v="99" actId="478"/>
          <ac:spMkLst>
            <pc:docMk/>
            <pc:sldMk cId="1970788768" sldId="256"/>
            <ac:spMk id="6" creationId="{E85396FC-910F-A0F4-F92D-CD58D48B3ACC}"/>
          </ac:spMkLst>
        </pc:spChg>
        <pc:picChg chg="add mod">
          <ac:chgData name="Gujer Nicolas Joël" userId="825bc58c-20ed-41cc-b65f-894e75c30b75" providerId="ADAL" clId="{A0029C86-301B-4F48-B2B2-163AB293B0F6}" dt="2022-12-27T01:01:20.005" v="2840"/>
          <ac:picMkLst>
            <pc:docMk/>
            <pc:sldMk cId="1970788768" sldId="256"/>
            <ac:picMk id="4" creationId="{8DE1D7CA-C12B-0AFF-C5F1-BB7D2114DE37}"/>
          </ac:picMkLst>
        </pc:picChg>
        <pc:picChg chg="add mod">
          <ac:chgData name="Gujer Nicolas Joël" userId="825bc58c-20ed-41cc-b65f-894e75c30b75" providerId="ADAL" clId="{A0029C86-301B-4F48-B2B2-163AB293B0F6}" dt="2022-12-27T01:01:20.005" v="2840"/>
          <ac:picMkLst>
            <pc:docMk/>
            <pc:sldMk cId="1970788768" sldId="256"/>
            <ac:picMk id="5" creationId="{7D0EB3F9-CB32-2863-FFC9-9F14B2CE9954}"/>
          </ac:picMkLst>
        </pc:picChg>
        <pc:picChg chg="add mod">
          <ac:chgData name="Gujer Nicolas Joël" userId="825bc58c-20ed-41cc-b65f-894e75c30b75" providerId="ADAL" clId="{A0029C86-301B-4F48-B2B2-163AB293B0F6}" dt="2022-12-27T01:02:19.052" v="2873" actId="27614"/>
          <ac:picMkLst>
            <pc:docMk/>
            <pc:sldMk cId="1970788768" sldId="256"/>
            <ac:picMk id="7" creationId="{B8592741-D028-B437-9C65-9B1E67878BB8}"/>
          </ac:picMkLst>
        </pc:picChg>
      </pc:sldChg>
      <pc:sldChg chg="addSp delSp modSp new mod">
        <pc:chgData name="Gujer Nicolas Joël" userId="825bc58c-20ed-41cc-b65f-894e75c30b75" providerId="ADAL" clId="{A0029C86-301B-4F48-B2B2-163AB293B0F6}" dt="2022-12-27T13:26:54.622" v="4568" actId="108"/>
        <pc:sldMkLst>
          <pc:docMk/>
          <pc:sldMk cId="19784583" sldId="257"/>
        </pc:sldMkLst>
        <pc:spChg chg="mod">
          <ac:chgData name="Gujer Nicolas Joël" userId="825bc58c-20ed-41cc-b65f-894e75c30b75" providerId="ADAL" clId="{A0029C86-301B-4F48-B2B2-163AB293B0F6}" dt="2022-12-27T13:26:54.622" v="4568" actId="108"/>
          <ac:spMkLst>
            <pc:docMk/>
            <pc:sldMk cId="19784583" sldId="257"/>
            <ac:spMk id="2" creationId="{7EBC1372-E3A2-6051-CB01-1379028380AC}"/>
          </ac:spMkLst>
        </pc:spChg>
        <pc:spChg chg="mod">
          <ac:chgData name="Gujer Nicolas Joël" userId="825bc58c-20ed-41cc-b65f-894e75c30b75" providerId="ADAL" clId="{A0029C86-301B-4F48-B2B2-163AB293B0F6}" dt="2022-12-26T15:52:21.780" v="1511" actId="20577"/>
          <ac:spMkLst>
            <pc:docMk/>
            <pc:sldMk cId="19784583" sldId="257"/>
            <ac:spMk id="3" creationId="{FB9C2908-F979-54EC-030F-BEE12A064621}"/>
          </ac:spMkLst>
        </pc:spChg>
        <pc:picChg chg="add del mod">
          <ac:chgData name="Gujer Nicolas Joël" userId="825bc58c-20ed-41cc-b65f-894e75c30b75" providerId="ADAL" clId="{A0029C86-301B-4F48-B2B2-163AB293B0F6}" dt="2022-12-27T01:00:13.553" v="2838" actId="478"/>
          <ac:picMkLst>
            <pc:docMk/>
            <pc:sldMk cId="19784583" sldId="257"/>
            <ac:picMk id="4" creationId="{BE416EDB-8523-8F2A-BF20-3B1540E33D1A}"/>
          </ac:picMkLst>
        </pc:picChg>
        <pc:picChg chg="add del mod">
          <ac:chgData name="Gujer Nicolas Joël" userId="825bc58c-20ed-41cc-b65f-894e75c30b75" providerId="ADAL" clId="{A0029C86-301B-4F48-B2B2-163AB293B0F6}" dt="2022-12-27T01:00:13.553" v="2838" actId="478"/>
          <ac:picMkLst>
            <pc:docMk/>
            <pc:sldMk cId="19784583" sldId="257"/>
            <ac:picMk id="5" creationId="{7851C615-EDA2-45A3-D10D-3939B7BFC5B0}"/>
          </ac:picMkLst>
        </pc:picChg>
        <pc:picChg chg="add del mod">
          <ac:chgData name="Gujer Nicolas Joël" userId="825bc58c-20ed-41cc-b65f-894e75c30b75" providerId="ADAL" clId="{A0029C86-301B-4F48-B2B2-163AB293B0F6}" dt="2022-12-27T01:10:04.461" v="3050" actId="478"/>
          <ac:picMkLst>
            <pc:docMk/>
            <pc:sldMk cId="19784583" sldId="257"/>
            <ac:picMk id="6" creationId="{91E05700-5096-3687-AF47-D2015E9FB860}"/>
          </ac:picMkLst>
        </pc:picChg>
        <pc:picChg chg="add del mod">
          <ac:chgData name="Gujer Nicolas Joël" userId="825bc58c-20ed-41cc-b65f-894e75c30b75" providerId="ADAL" clId="{A0029C86-301B-4F48-B2B2-163AB293B0F6}" dt="2022-12-27T01:10:04.461" v="3050" actId="478"/>
          <ac:picMkLst>
            <pc:docMk/>
            <pc:sldMk cId="19784583" sldId="257"/>
            <ac:picMk id="7" creationId="{B4627047-7A97-FCE6-9197-95896C913259}"/>
          </ac:picMkLst>
        </pc:picChg>
      </pc:sldChg>
      <pc:sldChg chg="modSp new mod">
        <pc:chgData name="Gujer Nicolas Joël" userId="825bc58c-20ed-41cc-b65f-894e75c30b75" providerId="ADAL" clId="{A0029C86-301B-4F48-B2B2-163AB293B0F6}" dt="2023-01-19T17:13:51.794" v="5438" actId="20577"/>
        <pc:sldMkLst>
          <pc:docMk/>
          <pc:sldMk cId="2831613425" sldId="258"/>
        </pc:sldMkLst>
        <pc:spChg chg="mod">
          <ac:chgData name="Gujer Nicolas Joël" userId="825bc58c-20ed-41cc-b65f-894e75c30b75" providerId="ADAL" clId="{A0029C86-301B-4F48-B2B2-163AB293B0F6}" dt="2022-12-26T15:52:45.995" v="1516" actId="20577"/>
          <ac:spMkLst>
            <pc:docMk/>
            <pc:sldMk cId="2831613425" sldId="258"/>
            <ac:spMk id="2" creationId="{71D41129-1946-6C9C-7BA2-31BD37857A3C}"/>
          </ac:spMkLst>
        </pc:spChg>
        <pc:spChg chg="mod">
          <ac:chgData name="Gujer Nicolas Joël" userId="825bc58c-20ed-41cc-b65f-894e75c30b75" providerId="ADAL" clId="{A0029C86-301B-4F48-B2B2-163AB293B0F6}" dt="2023-01-19T17:13:51.794" v="5438" actId="20577"/>
          <ac:spMkLst>
            <pc:docMk/>
            <pc:sldMk cId="2831613425" sldId="258"/>
            <ac:spMk id="3" creationId="{547AAF70-E6A3-7C82-7F1A-8205E6CCC6A8}"/>
          </ac:spMkLst>
        </pc:spChg>
      </pc:sldChg>
      <pc:sldChg chg="addSp delSp modSp add mod modNotesTx">
        <pc:chgData name="Gujer Nicolas Joël" userId="825bc58c-20ed-41cc-b65f-894e75c30b75" providerId="ADAL" clId="{A0029C86-301B-4F48-B2B2-163AB293B0F6}" dt="2022-12-27T11:54:54.030" v="3247" actId="20577"/>
        <pc:sldMkLst>
          <pc:docMk/>
          <pc:sldMk cId="2953863525" sldId="259"/>
        </pc:sldMkLst>
        <pc:spChg chg="mod">
          <ac:chgData name="Gujer Nicolas Joël" userId="825bc58c-20ed-41cc-b65f-894e75c30b75" providerId="ADAL" clId="{A0029C86-301B-4F48-B2B2-163AB293B0F6}" dt="2022-12-26T15:32:03.365" v="412" actId="20577"/>
          <ac:spMkLst>
            <pc:docMk/>
            <pc:sldMk cId="2953863525" sldId="259"/>
            <ac:spMk id="2" creationId="{7EBC1372-E3A2-6051-CB01-1379028380AC}"/>
          </ac:spMkLst>
        </pc:spChg>
        <pc:spChg chg="mod">
          <ac:chgData name="Gujer Nicolas Joël" userId="825bc58c-20ed-41cc-b65f-894e75c30b75" providerId="ADAL" clId="{A0029C86-301B-4F48-B2B2-163AB293B0F6}" dt="2022-12-27T11:54:54.030" v="3247" actId="20577"/>
          <ac:spMkLst>
            <pc:docMk/>
            <pc:sldMk cId="2953863525" sldId="259"/>
            <ac:spMk id="3" creationId="{FB9C2908-F979-54EC-030F-BEE12A064621}"/>
          </ac:spMkLst>
        </pc:spChg>
        <pc:picChg chg="add del mod">
          <ac:chgData name="Gujer Nicolas Joël" userId="825bc58c-20ed-41cc-b65f-894e75c30b75" providerId="ADAL" clId="{A0029C86-301B-4F48-B2B2-163AB293B0F6}" dt="2022-12-27T01:12:58.538" v="3055" actId="21"/>
          <ac:picMkLst>
            <pc:docMk/>
            <pc:sldMk cId="2953863525" sldId="259"/>
            <ac:picMk id="4" creationId="{D628D221-B8B8-7EB7-5A8D-8F335F86DCDF}"/>
          </ac:picMkLst>
        </pc:picChg>
        <pc:picChg chg="add del mod">
          <ac:chgData name="Gujer Nicolas Joël" userId="825bc58c-20ed-41cc-b65f-894e75c30b75" providerId="ADAL" clId="{A0029C86-301B-4F48-B2B2-163AB293B0F6}" dt="2022-12-27T01:12:58.538" v="3055" actId="21"/>
          <ac:picMkLst>
            <pc:docMk/>
            <pc:sldMk cId="2953863525" sldId="259"/>
            <ac:picMk id="5" creationId="{8B9341DC-4D32-B8F5-61DE-ECD42AF3BD0A}"/>
          </ac:picMkLst>
        </pc:picChg>
      </pc:sldChg>
      <pc:sldChg chg="addSp delSp modSp add mod modShow">
        <pc:chgData name="Gujer Nicolas Joël" userId="825bc58c-20ed-41cc-b65f-894e75c30b75" providerId="ADAL" clId="{A0029C86-301B-4F48-B2B2-163AB293B0F6}" dt="2023-01-19T17:13:54.379" v="5439" actId="729"/>
        <pc:sldMkLst>
          <pc:docMk/>
          <pc:sldMk cId="1436648346" sldId="260"/>
        </pc:sldMkLst>
        <pc:spChg chg="mod">
          <ac:chgData name="Gujer Nicolas Joël" userId="825bc58c-20ed-41cc-b65f-894e75c30b75" providerId="ADAL" clId="{A0029C86-301B-4F48-B2B2-163AB293B0F6}" dt="2022-12-26T15:52:56.434" v="1537" actId="20577"/>
          <ac:spMkLst>
            <pc:docMk/>
            <pc:sldMk cId="1436648346" sldId="260"/>
            <ac:spMk id="2" creationId="{71D41129-1946-6C9C-7BA2-31BD37857A3C}"/>
          </ac:spMkLst>
        </pc:spChg>
        <pc:spChg chg="mod">
          <ac:chgData name="Gujer Nicolas Joël" userId="825bc58c-20ed-41cc-b65f-894e75c30b75" providerId="ADAL" clId="{A0029C86-301B-4F48-B2B2-163AB293B0F6}" dt="2022-12-27T13:52:20.732" v="4571" actId="20577"/>
          <ac:spMkLst>
            <pc:docMk/>
            <pc:sldMk cId="1436648346" sldId="260"/>
            <ac:spMk id="3" creationId="{547AAF70-E6A3-7C82-7F1A-8205E6CCC6A8}"/>
          </ac:spMkLst>
        </pc:spChg>
        <pc:picChg chg="add del mod">
          <ac:chgData name="Gujer Nicolas Joël" userId="825bc58c-20ed-41cc-b65f-894e75c30b75" providerId="ADAL" clId="{A0029C86-301B-4F48-B2B2-163AB293B0F6}" dt="2022-12-27T01:15:56.307" v="3085"/>
          <ac:picMkLst>
            <pc:docMk/>
            <pc:sldMk cId="1436648346" sldId="260"/>
            <ac:picMk id="4" creationId="{3AB04BB8-FF1D-B204-C7BB-9CB2AA0DB16B}"/>
          </ac:picMkLst>
        </pc:picChg>
        <pc:picChg chg="add del mod">
          <ac:chgData name="Gujer Nicolas Joël" userId="825bc58c-20ed-41cc-b65f-894e75c30b75" providerId="ADAL" clId="{A0029C86-301B-4F48-B2B2-163AB293B0F6}" dt="2022-12-27T01:15:56.307" v="3085"/>
          <ac:picMkLst>
            <pc:docMk/>
            <pc:sldMk cId="1436648346" sldId="260"/>
            <ac:picMk id="5" creationId="{98159FC2-DB23-1D1F-BCA7-62B6D134FB70}"/>
          </ac:picMkLst>
        </pc:picChg>
      </pc:sldChg>
      <pc:sldChg chg="new del">
        <pc:chgData name="Gujer Nicolas Joël" userId="825bc58c-20ed-41cc-b65f-894e75c30b75" providerId="ADAL" clId="{A0029C86-301B-4F48-B2B2-163AB293B0F6}" dt="2022-12-26T15:52:47.989" v="1517" actId="47"/>
        <pc:sldMkLst>
          <pc:docMk/>
          <pc:sldMk cId="4180019931" sldId="260"/>
        </pc:sldMkLst>
      </pc:sldChg>
      <pc:sldChg chg="addSp delSp modSp add del mod modTransition modAnim modShow">
        <pc:chgData name="Gujer Nicolas Joël" userId="825bc58c-20ed-41cc-b65f-894e75c30b75" providerId="ADAL" clId="{A0029C86-301B-4F48-B2B2-163AB293B0F6}" dt="2022-12-27T14:11:46.486" v="4743" actId="47"/>
        <pc:sldMkLst>
          <pc:docMk/>
          <pc:sldMk cId="3729006497" sldId="261"/>
        </pc:sldMkLst>
        <pc:spChg chg="del mod">
          <ac:chgData name="Gujer Nicolas Joël" userId="825bc58c-20ed-41cc-b65f-894e75c30b75" providerId="ADAL" clId="{A0029C86-301B-4F48-B2B2-163AB293B0F6}" dt="2022-12-27T12:27:33.149" v="3446" actId="478"/>
          <ac:spMkLst>
            <pc:docMk/>
            <pc:sldMk cId="3729006497" sldId="261"/>
            <ac:spMk id="2" creationId="{71D41129-1946-6C9C-7BA2-31BD37857A3C}"/>
          </ac:spMkLst>
        </pc:spChg>
        <pc:spChg chg="del mod">
          <ac:chgData name="Gujer Nicolas Joël" userId="825bc58c-20ed-41cc-b65f-894e75c30b75" providerId="ADAL" clId="{A0029C86-301B-4F48-B2B2-163AB293B0F6}" dt="2022-12-27T12:28:54.393" v="3478"/>
          <ac:spMkLst>
            <pc:docMk/>
            <pc:sldMk cId="3729006497" sldId="261"/>
            <ac:spMk id="3" creationId="{547AAF70-E6A3-7C82-7F1A-8205E6CCC6A8}"/>
          </ac:spMkLst>
        </pc:spChg>
        <pc:spChg chg="add del mod">
          <ac:chgData name="Gujer Nicolas Joël" userId="825bc58c-20ed-41cc-b65f-894e75c30b75" providerId="ADAL" clId="{A0029C86-301B-4F48-B2B2-163AB293B0F6}" dt="2022-12-27T12:27:35.666" v="3447" actId="478"/>
          <ac:spMkLst>
            <pc:docMk/>
            <pc:sldMk cId="3729006497" sldId="261"/>
            <ac:spMk id="5" creationId="{9491D318-0F1F-018D-2121-FB1463B697C2}"/>
          </ac:spMkLst>
        </pc:spChg>
        <pc:spChg chg="add del mod">
          <ac:chgData name="Gujer Nicolas Joël" userId="825bc58c-20ed-41cc-b65f-894e75c30b75" providerId="ADAL" clId="{A0029C86-301B-4F48-B2B2-163AB293B0F6}" dt="2022-12-27T12:32:38.067" v="3529" actId="478"/>
          <ac:spMkLst>
            <pc:docMk/>
            <pc:sldMk cId="3729006497" sldId="261"/>
            <ac:spMk id="6" creationId="{4AE82EDB-80BD-5E33-61A3-46887E3C6523}"/>
          </ac:spMkLst>
        </pc:spChg>
        <pc:spChg chg="add del mod">
          <ac:chgData name="Gujer Nicolas Joël" userId="825bc58c-20ed-41cc-b65f-894e75c30b75" providerId="ADAL" clId="{A0029C86-301B-4F48-B2B2-163AB293B0F6}" dt="2022-12-27T12:32:30.298" v="3522"/>
          <ac:spMkLst>
            <pc:docMk/>
            <pc:sldMk cId="3729006497" sldId="261"/>
            <ac:spMk id="7" creationId="{E4278A1D-FFEE-286F-3C6C-DD13A09CBFDC}"/>
          </ac:spMkLst>
        </pc:spChg>
        <pc:spChg chg="add del">
          <ac:chgData name="Gujer Nicolas Joël" userId="825bc58c-20ed-41cc-b65f-894e75c30b75" providerId="ADAL" clId="{A0029C86-301B-4F48-B2B2-163AB293B0F6}" dt="2022-12-27T12:32:36.273" v="3528"/>
          <ac:spMkLst>
            <pc:docMk/>
            <pc:sldMk cId="3729006497" sldId="261"/>
            <ac:spMk id="8" creationId="{16B47113-4316-B19A-B1D8-F1DAE6112F70}"/>
          </ac:spMkLst>
        </pc:spChg>
        <pc:spChg chg="add del mod">
          <ac:chgData name="Gujer Nicolas Joël" userId="825bc58c-20ed-41cc-b65f-894e75c30b75" providerId="ADAL" clId="{A0029C86-301B-4F48-B2B2-163AB293B0F6}" dt="2022-12-27T12:32:39.447" v="3530"/>
          <ac:spMkLst>
            <pc:docMk/>
            <pc:sldMk cId="3729006497" sldId="261"/>
            <ac:spMk id="9" creationId="{7CC6CA48-CC58-10BB-154A-7293C0AC8F30}"/>
          </ac:spMkLst>
        </pc:spChg>
        <pc:spChg chg="add mod">
          <ac:chgData name="Gujer Nicolas Joël" userId="825bc58c-20ed-41cc-b65f-894e75c30b75" providerId="ADAL" clId="{A0029C86-301B-4F48-B2B2-163AB293B0F6}" dt="2022-12-27T14:10:32.306" v="4730" actId="207"/>
          <ac:spMkLst>
            <pc:docMk/>
            <pc:sldMk cId="3729006497" sldId="261"/>
            <ac:spMk id="10" creationId="{6464D230-A137-AA44-ED92-D5058E9A94EE}"/>
          </ac:spMkLst>
        </pc:spChg>
        <pc:spChg chg="add mod">
          <ac:chgData name="Gujer Nicolas Joël" userId="825bc58c-20ed-41cc-b65f-894e75c30b75" providerId="ADAL" clId="{A0029C86-301B-4F48-B2B2-163AB293B0F6}" dt="2022-12-27T14:07:39.574" v="4606" actId="1076"/>
          <ac:spMkLst>
            <pc:docMk/>
            <pc:sldMk cId="3729006497" sldId="261"/>
            <ac:spMk id="18" creationId="{117A0F27-5EFB-34D3-50FF-4B6ECA522339}"/>
          </ac:spMkLst>
        </pc:spChg>
        <pc:cxnChg chg="add del mod">
          <ac:chgData name="Gujer Nicolas Joël" userId="825bc58c-20ed-41cc-b65f-894e75c30b75" providerId="ADAL" clId="{A0029C86-301B-4F48-B2B2-163AB293B0F6}" dt="2022-12-27T12:41:49.807" v="3574" actId="478"/>
          <ac:cxnSpMkLst>
            <pc:docMk/>
            <pc:sldMk cId="3729006497" sldId="261"/>
            <ac:cxnSpMk id="12" creationId="{9BCACB62-6005-618C-D860-7F47BDD8D041}"/>
          </ac:cxnSpMkLst>
        </pc:cxnChg>
        <pc:cxnChg chg="add del mod">
          <ac:chgData name="Gujer Nicolas Joël" userId="825bc58c-20ed-41cc-b65f-894e75c30b75" providerId="ADAL" clId="{A0029C86-301B-4F48-B2B2-163AB293B0F6}" dt="2022-12-27T12:41:49.807" v="3574" actId="478"/>
          <ac:cxnSpMkLst>
            <pc:docMk/>
            <pc:sldMk cId="3729006497" sldId="261"/>
            <ac:cxnSpMk id="15" creationId="{27A9FE18-5FAB-523F-FBA0-706B8E5924FA}"/>
          </ac:cxnSpMkLst>
        </pc:cxnChg>
        <pc:cxnChg chg="add mod">
          <ac:chgData name="Gujer Nicolas Joël" userId="825bc58c-20ed-41cc-b65f-894e75c30b75" providerId="ADAL" clId="{A0029C86-301B-4F48-B2B2-163AB293B0F6}" dt="2022-12-27T14:09:19.168" v="4718" actId="1076"/>
          <ac:cxnSpMkLst>
            <pc:docMk/>
            <pc:sldMk cId="3729006497" sldId="261"/>
            <ac:cxnSpMk id="19" creationId="{A193B8E4-FEA8-51E1-17F1-03291947B835}"/>
          </ac:cxnSpMkLst>
        </pc:cxnChg>
        <pc:cxnChg chg="add mod">
          <ac:chgData name="Gujer Nicolas Joël" userId="825bc58c-20ed-41cc-b65f-894e75c30b75" providerId="ADAL" clId="{A0029C86-301B-4F48-B2B2-163AB293B0F6}" dt="2022-12-27T14:09:19.168" v="4718" actId="1076"/>
          <ac:cxnSpMkLst>
            <pc:docMk/>
            <pc:sldMk cId="3729006497" sldId="261"/>
            <ac:cxnSpMk id="20" creationId="{E8538AB4-7055-B1FF-1F9D-540E251F0DF0}"/>
          </ac:cxnSpMkLst>
        </pc:cxnChg>
      </pc:sldChg>
      <pc:sldChg chg="modSp add mod modNotesTx">
        <pc:chgData name="Gujer Nicolas Joël" userId="825bc58c-20ed-41cc-b65f-894e75c30b75" providerId="ADAL" clId="{A0029C86-301B-4F48-B2B2-163AB293B0F6}" dt="2022-12-27T13:12:41.867" v="4537" actId="20577"/>
        <pc:sldMkLst>
          <pc:docMk/>
          <pc:sldMk cId="942008544" sldId="262"/>
        </pc:sldMkLst>
        <pc:spChg chg="mod">
          <ac:chgData name="Gujer Nicolas Joël" userId="825bc58c-20ed-41cc-b65f-894e75c30b75" providerId="ADAL" clId="{A0029C86-301B-4F48-B2B2-163AB293B0F6}" dt="2022-12-26T15:54:16.985" v="1569" actId="20577"/>
          <ac:spMkLst>
            <pc:docMk/>
            <pc:sldMk cId="942008544" sldId="262"/>
            <ac:spMk id="2" creationId="{71D41129-1946-6C9C-7BA2-31BD37857A3C}"/>
          </ac:spMkLst>
        </pc:spChg>
        <pc:spChg chg="mod">
          <ac:chgData name="Gujer Nicolas Joël" userId="825bc58c-20ed-41cc-b65f-894e75c30b75" providerId="ADAL" clId="{A0029C86-301B-4F48-B2B2-163AB293B0F6}" dt="2022-12-27T13:10:28.241" v="4399" actId="20577"/>
          <ac:spMkLst>
            <pc:docMk/>
            <pc:sldMk cId="942008544" sldId="262"/>
            <ac:spMk id="3" creationId="{547AAF70-E6A3-7C82-7F1A-8205E6CCC6A8}"/>
          </ac:spMkLst>
        </pc:spChg>
      </pc:sldChg>
      <pc:sldChg chg="addSp delSp modSp add mod modNotesTx">
        <pc:chgData name="Gujer Nicolas Joël" userId="825bc58c-20ed-41cc-b65f-894e75c30b75" providerId="ADAL" clId="{A0029C86-301B-4F48-B2B2-163AB293B0F6}" dt="2023-01-19T16:51:03.688" v="5395" actId="207"/>
        <pc:sldMkLst>
          <pc:docMk/>
          <pc:sldMk cId="956737589" sldId="263"/>
        </pc:sldMkLst>
        <pc:spChg chg="mod">
          <ac:chgData name="Gujer Nicolas Joël" userId="825bc58c-20ed-41cc-b65f-894e75c30b75" providerId="ADAL" clId="{A0029C86-301B-4F48-B2B2-163AB293B0F6}" dt="2022-12-26T15:57:52.623" v="1671" actId="20577"/>
          <ac:spMkLst>
            <pc:docMk/>
            <pc:sldMk cId="956737589" sldId="263"/>
            <ac:spMk id="2" creationId="{71D41129-1946-6C9C-7BA2-31BD37857A3C}"/>
          </ac:spMkLst>
        </pc:spChg>
        <pc:spChg chg="add mod">
          <ac:chgData name="Gujer Nicolas Joël" userId="825bc58c-20ed-41cc-b65f-894e75c30b75" providerId="ADAL" clId="{A0029C86-301B-4F48-B2B2-163AB293B0F6}" dt="2023-01-19T16:51:03.688" v="5395" actId="207"/>
          <ac:spMkLst>
            <pc:docMk/>
            <pc:sldMk cId="956737589" sldId="263"/>
            <ac:spMk id="3" creationId="{53DB434A-5187-7249-1991-2B240BA511E1}"/>
          </ac:spMkLst>
        </pc:spChg>
        <pc:spChg chg="del">
          <ac:chgData name="Gujer Nicolas Joël" userId="825bc58c-20ed-41cc-b65f-894e75c30b75" providerId="ADAL" clId="{A0029C86-301B-4F48-B2B2-163AB293B0F6}" dt="2022-12-27T17:19:15.378" v="4848" actId="478"/>
          <ac:spMkLst>
            <pc:docMk/>
            <pc:sldMk cId="956737589" sldId="263"/>
            <ac:spMk id="3" creationId="{547AAF70-E6A3-7C82-7F1A-8205E6CCC6A8}"/>
          </ac:spMkLst>
        </pc:spChg>
        <pc:spChg chg="add mod">
          <ac:chgData name="Gujer Nicolas Joël" userId="825bc58c-20ed-41cc-b65f-894e75c30b75" providerId="ADAL" clId="{A0029C86-301B-4F48-B2B2-163AB293B0F6}" dt="2022-12-27T17:25:12.286" v="4960" actId="404"/>
          <ac:spMkLst>
            <pc:docMk/>
            <pc:sldMk cId="956737589" sldId="263"/>
            <ac:spMk id="19" creationId="{8EFF93B8-7A46-816E-2D93-745AD7B3B41B}"/>
          </ac:spMkLst>
        </pc:spChg>
        <pc:spChg chg="add mod">
          <ac:chgData name="Gujer Nicolas Joël" userId="825bc58c-20ed-41cc-b65f-894e75c30b75" providerId="ADAL" clId="{A0029C86-301B-4F48-B2B2-163AB293B0F6}" dt="2022-12-27T17:25:15.452" v="4961" actId="403"/>
          <ac:spMkLst>
            <pc:docMk/>
            <pc:sldMk cId="956737589" sldId="263"/>
            <ac:spMk id="20" creationId="{60C33681-5510-1675-3ED3-CE950C03256C}"/>
          </ac:spMkLst>
        </pc:spChg>
        <pc:spChg chg="add mod">
          <ac:chgData name="Gujer Nicolas Joël" userId="825bc58c-20ed-41cc-b65f-894e75c30b75" providerId="ADAL" clId="{A0029C86-301B-4F48-B2B2-163AB293B0F6}" dt="2022-12-27T17:25:35.545" v="4973" actId="164"/>
          <ac:spMkLst>
            <pc:docMk/>
            <pc:sldMk cId="956737589" sldId="263"/>
            <ac:spMk id="23" creationId="{9B5BEAA5-7BE0-08DC-1EC0-F72F79C86354}"/>
          </ac:spMkLst>
        </pc:spChg>
        <pc:spChg chg="add mod">
          <ac:chgData name="Gujer Nicolas Joël" userId="825bc58c-20ed-41cc-b65f-894e75c30b75" providerId="ADAL" clId="{A0029C86-301B-4F48-B2B2-163AB293B0F6}" dt="2022-12-27T17:25:39.173" v="4974" actId="164"/>
          <ac:spMkLst>
            <pc:docMk/>
            <pc:sldMk cId="956737589" sldId="263"/>
            <ac:spMk id="24" creationId="{FB0C7975-77B0-B76E-6339-2B8FCD0157AC}"/>
          </ac:spMkLst>
        </pc:spChg>
        <pc:grpChg chg="add mod">
          <ac:chgData name="Gujer Nicolas Joël" userId="825bc58c-20ed-41cc-b65f-894e75c30b75" providerId="ADAL" clId="{A0029C86-301B-4F48-B2B2-163AB293B0F6}" dt="2022-12-27T17:25:39.173" v="4974" actId="164"/>
          <ac:grpSpMkLst>
            <pc:docMk/>
            <pc:sldMk cId="956737589" sldId="263"/>
            <ac:grpSpMk id="21" creationId="{9967E97A-715D-5788-2C1E-7A2B4C731D46}"/>
          </ac:grpSpMkLst>
        </pc:grpChg>
        <pc:grpChg chg="add mod">
          <ac:chgData name="Gujer Nicolas Joël" userId="825bc58c-20ed-41cc-b65f-894e75c30b75" providerId="ADAL" clId="{A0029C86-301B-4F48-B2B2-163AB293B0F6}" dt="2022-12-27T17:25:35.545" v="4973" actId="164"/>
          <ac:grpSpMkLst>
            <pc:docMk/>
            <pc:sldMk cId="956737589" sldId="263"/>
            <ac:grpSpMk id="22" creationId="{AB874D65-4321-C63C-1BA0-09675B165C88}"/>
          </ac:grpSpMkLst>
        </pc:grpChg>
        <pc:grpChg chg="add mod">
          <ac:chgData name="Gujer Nicolas Joël" userId="825bc58c-20ed-41cc-b65f-894e75c30b75" providerId="ADAL" clId="{A0029C86-301B-4F48-B2B2-163AB293B0F6}" dt="2022-12-27T17:25:49.863" v="4976" actId="1076"/>
          <ac:grpSpMkLst>
            <pc:docMk/>
            <pc:sldMk cId="956737589" sldId="263"/>
            <ac:grpSpMk id="25" creationId="{94C7BD5D-0CE2-C94B-FEE9-0A19E34538F6}"/>
          </ac:grpSpMkLst>
        </pc:grpChg>
        <pc:grpChg chg="add mod">
          <ac:chgData name="Gujer Nicolas Joël" userId="825bc58c-20ed-41cc-b65f-894e75c30b75" providerId="ADAL" clId="{A0029C86-301B-4F48-B2B2-163AB293B0F6}" dt="2022-12-27T17:25:44.505" v="4975" actId="1076"/>
          <ac:grpSpMkLst>
            <pc:docMk/>
            <pc:sldMk cId="956737589" sldId="263"/>
            <ac:grpSpMk id="26" creationId="{756BE735-F6F6-BF22-9747-A6C6261847AD}"/>
          </ac:grpSpMkLst>
        </pc:grpChg>
        <pc:picChg chg="add del mod">
          <ac:chgData name="Gujer Nicolas Joël" userId="825bc58c-20ed-41cc-b65f-894e75c30b75" providerId="ADAL" clId="{A0029C86-301B-4F48-B2B2-163AB293B0F6}" dt="2022-12-27T17:19:20.733" v="4853" actId="478"/>
          <ac:picMkLst>
            <pc:docMk/>
            <pc:sldMk cId="956737589" sldId="263"/>
            <ac:picMk id="4" creationId="{64978C97-0A7B-536B-29A6-A1F76311FA51}"/>
          </ac:picMkLst>
        </pc:picChg>
        <pc:picChg chg="add del mod">
          <ac:chgData name="Gujer Nicolas Joël" userId="825bc58c-20ed-41cc-b65f-894e75c30b75" providerId="ADAL" clId="{A0029C86-301B-4F48-B2B2-163AB293B0F6}" dt="2022-12-27T17:21:04.501" v="4860" actId="478"/>
          <ac:picMkLst>
            <pc:docMk/>
            <pc:sldMk cId="956737589" sldId="263"/>
            <ac:picMk id="6" creationId="{CEC0DCF8-D00B-7444-5314-A6BF767785CA}"/>
          </ac:picMkLst>
        </pc:picChg>
        <pc:picChg chg="add del mod">
          <ac:chgData name="Gujer Nicolas Joël" userId="825bc58c-20ed-41cc-b65f-894e75c30b75" providerId="ADAL" clId="{A0029C86-301B-4F48-B2B2-163AB293B0F6}" dt="2022-12-27T17:21:08.701" v="4863" actId="478"/>
          <ac:picMkLst>
            <pc:docMk/>
            <pc:sldMk cId="956737589" sldId="263"/>
            <ac:picMk id="8" creationId="{847B68BB-BD70-6B70-4392-48103E978581}"/>
          </ac:picMkLst>
        </pc:picChg>
        <pc:picChg chg="add mod">
          <ac:chgData name="Gujer Nicolas Joël" userId="825bc58c-20ed-41cc-b65f-894e75c30b75" providerId="ADAL" clId="{A0029C86-301B-4F48-B2B2-163AB293B0F6}" dt="2022-12-27T17:23:05.791" v="4881" actId="1076"/>
          <ac:picMkLst>
            <pc:docMk/>
            <pc:sldMk cId="956737589" sldId="263"/>
            <ac:picMk id="10" creationId="{5A64C9DF-9C97-DC40-ED3D-E19ACF522E92}"/>
          </ac:picMkLst>
        </pc:picChg>
        <pc:picChg chg="add del mod">
          <ac:chgData name="Gujer Nicolas Joël" userId="825bc58c-20ed-41cc-b65f-894e75c30b75" providerId="ADAL" clId="{A0029C86-301B-4F48-B2B2-163AB293B0F6}" dt="2022-12-27T17:22:51.562" v="4875" actId="478"/>
          <ac:picMkLst>
            <pc:docMk/>
            <pc:sldMk cId="956737589" sldId="263"/>
            <ac:picMk id="12" creationId="{2D3B3667-FBDE-518E-4AB4-63E65BFD8D8F}"/>
          </ac:picMkLst>
        </pc:picChg>
        <pc:picChg chg="add del mod">
          <ac:chgData name="Gujer Nicolas Joël" userId="825bc58c-20ed-41cc-b65f-894e75c30b75" providerId="ADAL" clId="{A0029C86-301B-4F48-B2B2-163AB293B0F6}" dt="2022-12-27T17:22:19.750" v="4872" actId="478"/>
          <ac:picMkLst>
            <pc:docMk/>
            <pc:sldMk cId="956737589" sldId="263"/>
            <ac:picMk id="14" creationId="{3AD78528-BF52-1E16-5D6D-82CB9A47E0CE}"/>
          </ac:picMkLst>
        </pc:picChg>
        <pc:picChg chg="add mod">
          <ac:chgData name="Gujer Nicolas Joël" userId="825bc58c-20ed-41cc-b65f-894e75c30b75" providerId="ADAL" clId="{A0029C86-301B-4F48-B2B2-163AB293B0F6}" dt="2022-12-27T17:24:48.952" v="4941" actId="164"/>
          <ac:picMkLst>
            <pc:docMk/>
            <pc:sldMk cId="956737589" sldId="263"/>
            <ac:picMk id="16" creationId="{71005A94-4F6A-18FE-F3D6-43A7FE4FE919}"/>
          </ac:picMkLst>
        </pc:picChg>
        <pc:picChg chg="add mod">
          <ac:chgData name="Gujer Nicolas Joël" userId="825bc58c-20ed-41cc-b65f-894e75c30b75" providerId="ADAL" clId="{A0029C86-301B-4F48-B2B2-163AB293B0F6}" dt="2022-12-27T17:24:52.381" v="4942" actId="164"/>
          <ac:picMkLst>
            <pc:docMk/>
            <pc:sldMk cId="956737589" sldId="263"/>
            <ac:picMk id="18" creationId="{CBEBBB9D-9FF9-CF59-DE50-2843F9969821}"/>
          </ac:picMkLst>
        </pc:picChg>
      </pc:sldChg>
      <pc:sldChg chg="addSp delSp modSp new del mod">
        <pc:chgData name="Gujer Nicolas Joël" userId="825bc58c-20ed-41cc-b65f-894e75c30b75" providerId="ADAL" clId="{A0029C86-301B-4F48-B2B2-163AB293B0F6}" dt="2022-12-27T01:26:19.863" v="3220" actId="47"/>
        <pc:sldMkLst>
          <pc:docMk/>
          <pc:sldMk cId="1575255964" sldId="264"/>
        </pc:sldMkLst>
        <pc:spChg chg="del">
          <ac:chgData name="Gujer Nicolas Joël" userId="825bc58c-20ed-41cc-b65f-894e75c30b75" providerId="ADAL" clId="{A0029C86-301B-4F48-B2B2-163AB293B0F6}" dt="2022-12-26T15:58:51.041" v="1674" actId="478"/>
          <ac:spMkLst>
            <pc:docMk/>
            <pc:sldMk cId="1575255964" sldId="264"/>
            <ac:spMk id="2" creationId="{2D95CBDB-CA7E-5636-23F3-FE1AE78FB753}"/>
          </ac:spMkLst>
        </pc:spChg>
        <pc:spChg chg="del">
          <ac:chgData name="Gujer Nicolas Joël" userId="825bc58c-20ed-41cc-b65f-894e75c30b75" providerId="ADAL" clId="{A0029C86-301B-4F48-B2B2-163AB293B0F6}" dt="2022-12-26T15:58:49.939" v="1673" actId="478"/>
          <ac:spMkLst>
            <pc:docMk/>
            <pc:sldMk cId="1575255964" sldId="264"/>
            <ac:spMk id="3" creationId="{1864387A-D2F7-8BF3-E3BF-8CD8E91D5BCA}"/>
          </ac:spMkLst>
        </pc:spChg>
        <pc:spChg chg="add mod">
          <ac:chgData name="Gujer Nicolas Joël" userId="825bc58c-20ed-41cc-b65f-894e75c30b75" providerId="ADAL" clId="{A0029C86-301B-4F48-B2B2-163AB293B0F6}" dt="2022-12-26T16:09:38.050" v="2514" actId="164"/>
          <ac:spMkLst>
            <pc:docMk/>
            <pc:sldMk cId="1575255964" sldId="264"/>
            <ac:spMk id="11" creationId="{B6E3E535-E8CD-C410-39D8-EB2BF409D8EB}"/>
          </ac:spMkLst>
        </pc:spChg>
        <pc:spChg chg="add mod">
          <ac:chgData name="Gujer Nicolas Joël" userId="825bc58c-20ed-41cc-b65f-894e75c30b75" providerId="ADAL" clId="{A0029C86-301B-4F48-B2B2-163AB293B0F6}" dt="2022-12-26T16:09:38.050" v="2514" actId="164"/>
          <ac:spMkLst>
            <pc:docMk/>
            <pc:sldMk cId="1575255964" sldId="264"/>
            <ac:spMk id="12" creationId="{2F1E9FAA-A341-A1FF-FE53-8E9A62C4BF8C}"/>
          </ac:spMkLst>
        </pc:spChg>
        <pc:spChg chg="mod">
          <ac:chgData name="Gujer Nicolas Joël" userId="825bc58c-20ed-41cc-b65f-894e75c30b75" providerId="ADAL" clId="{A0029C86-301B-4F48-B2B2-163AB293B0F6}" dt="2022-12-26T16:09:39.031" v="2515"/>
          <ac:spMkLst>
            <pc:docMk/>
            <pc:sldMk cId="1575255964" sldId="264"/>
            <ac:spMk id="15" creationId="{75D11E9D-D104-B54D-4B0B-EB12077AFA9B}"/>
          </ac:spMkLst>
        </pc:spChg>
        <pc:spChg chg="mod">
          <ac:chgData name="Gujer Nicolas Joël" userId="825bc58c-20ed-41cc-b65f-894e75c30b75" providerId="ADAL" clId="{A0029C86-301B-4F48-B2B2-163AB293B0F6}" dt="2022-12-26T16:09:39.031" v="2515"/>
          <ac:spMkLst>
            <pc:docMk/>
            <pc:sldMk cId="1575255964" sldId="264"/>
            <ac:spMk id="16" creationId="{772C649D-EA74-A143-2646-40CB0D327EAE}"/>
          </ac:spMkLst>
        </pc:spChg>
        <pc:spChg chg="mod">
          <ac:chgData name="Gujer Nicolas Joël" userId="825bc58c-20ed-41cc-b65f-894e75c30b75" providerId="ADAL" clId="{A0029C86-301B-4F48-B2B2-163AB293B0F6}" dt="2022-12-26T16:09:53.568" v="2518"/>
          <ac:spMkLst>
            <pc:docMk/>
            <pc:sldMk cId="1575255964" sldId="264"/>
            <ac:spMk id="18" creationId="{DC16A84D-7624-C337-2704-3F98E08725B6}"/>
          </ac:spMkLst>
        </pc:spChg>
        <pc:spChg chg="mod">
          <ac:chgData name="Gujer Nicolas Joël" userId="825bc58c-20ed-41cc-b65f-894e75c30b75" providerId="ADAL" clId="{A0029C86-301B-4F48-B2B2-163AB293B0F6}" dt="2022-12-26T16:09:53.568" v="2518"/>
          <ac:spMkLst>
            <pc:docMk/>
            <pc:sldMk cId="1575255964" sldId="264"/>
            <ac:spMk id="19" creationId="{AABB1064-2C73-3A20-B5BD-650AB69E1F0F}"/>
          </ac:spMkLst>
        </pc:spChg>
        <pc:spChg chg="add del">
          <ac:chgData name="Gujer Nicolas Joël" userId="825bc58c-20ed-41cc-b65f-894e75c30b75" providerId="ADAL" clId="{A0029C86-301B-4F48-B2B2-163AB293B0F6}" dt="2022-12-26T16:10:33.081" v="2523" actId="22"/>
          <ac:spMkLst>
            <pc:docMk/>
            <pc:sldMk cId="1575255964" sldId="264"/>
            <ac:spMk id="21" creationId="{07FD77BA-3341-38DD-8FE0-0CF67E8F6E50}"/>
          </ac:spMkLst>
        </pc:spChg>
        <pc:spChg chg="mod">
          <ac:chgData name="Gujer Nicolas Joël" userId="825bc58c-20ed-41cc-b65f-894e75c30b75" providerId="ADAL" clId="{A0029C86-301B-4F48-B2B2-163AB293B0F6}" dt="2022-12-26T16:12:21.367" v="2545"/>
          <ac:spMkLst>
            <pc:docMk/>
            <pc:sldMk cId="1575255964" sldId="264"/>
            <ac:spMk id="29" creationId="{49256563-8473-C937-6795-C53B1876EE09}"/>
          </ac:spMkLst>
        </pc:spChg>
        <pc:spChg chg="mod">
          <ac:chgData name="Gujer Nicolas Joël" userId="825bc58c-20ed-41cc-b65f-894e75c30b75" providerId="ADAL" clId="{A0029C86-301B-4F48-B2B2-163AB293B0F6}" dt="2022-12-26T16:12:21.367" v="2545"/>
          <ac:spMkLst>
            <pc:docMk/>
            <pc:sldMk cId="1575255964" sldId="264"/>
            <ac:spMk id="30" creationId="{AF5034A2-37E6-31D1-3823-16E190C4FE99}"/>
          </ac:spMkLst>
        </pc:spChg>
        <pc:spChg chg="mod">
          <ac:chgData name="Gujer Nicolas Joël" userId="825bc58c-20ed-41cc-b65f-894e75c30b75" providerId="ADAL" clId="{A0029C86-301B-4F48-B2B2-163AB293B0F6}" dt="2022-12-26T16:12:47.244" v="2551"/>
          <ac:spMkLst>
            <pc:docMk/>
            <pc:sldMk cId="1575255964" sldId="264"/>
            <ac:spMk id="33" creationId="{543A1023-8D95-B1DB-8F80-EBB4F9E66EBE}"/>
          </ac:spMkLst>
        </pc:spChg>
        <pc:spChg chg="mod">
          <ac:chgData name="Gujer Nicolas Joël" userId="825bc58c-20ed-41cc-b65f-894e75c30b75" providerId="ADAL" clId="{A0029C86-301B-4F48-B2B2-163AB293B0F6}" dt="2022-12-26T16:12:47.244" v="2551"/>
          <ac:spMkLst>
            <pc:docMk/>
            <pc:sldMk cId="1575255964" sldId="264"/>
            <ac:spMk id="34" creationId="{C71EF039-875A-C64F-E3B9-CEAB6C61D809}"/>
          </ac:spMkLst>
        </pc:spChg>
        <pc:spChg chg="mod">
          <ac:chgData name="Gujer Nicolas Joël" userId="825bc58c-20ed-41cc-b65f-894e75c30b75" providerId="ADAL" clId="{A0029C86-301B-4F48-B2B2-163AB293B0F6}" dt="2022-12-26T16:12:52.444" v="2553"/>
          <ac:spMkLst>
            <pc:docMk/>
            <pc:sldMk cId="1575255964" sldId="264"/>
            <ac:spMk id="36" creationId="{2762A974-C90E-D18D-DA11-25F70AB705D1}"/>
          </ac:spMkLst>
        </pc:spChg>
        <pc:spChg chg="mod">
          <ac:chgData name="Gujer Nicolas Joël" userId="825bc58c-20ed-41cc-b65f-894e75c30b75" providerId="ADAL" clId="{A0029C86-301B-4F48-B2B2-163AB293B0F6}" dt="2022-12-26T16:12:52.444" v="2553"/>
          <ac:spMkLst>
            <pc:docMk/>
            <pc:sldMk cId="1575255964" sldId="264"/>
            <ac:spMk id="37" creationId="{3F888458-B682-3FF9-A735-CC580D84F01E}"/>
          </ac:spMkLst>
        </pc:spChg>
        <pc:grpChg chg="add mod">
          <ac:chgData name="Gujer Nicolas Joël" userId="825bc58c-20ed-41cc-b65f-894e75c30b75" providerId="ADAL" clId="{A0029C86-301B-4F48-B2B2-163AB293B0F6}" dt="2022-12-26T16:08:56.440" v="2499" actId="1076"/>
          <ac:grpSpMkLst>
            <pc:docMk/>
            <pc:sldMk cId="1575255964" sldId="264"/>
            <ac:grpSpMk id="10" creationId="{40820CE3-1FFC-5341-B254-62A3AA6D69DD}"/>
          </ac:grpSpMkLst>
        </pc:grpChg>
        <pc:grpChg chg="add mod">
          <ac:chgData name="Gujer Nicolas Joël" userId="825bc58c-20ed-41cc-b65f-894e75c30b75" providerId="ADAL" clId="{A0029C86-301B-4F48-B2B2-163AB293B0F6}" dt="2022-12-26T16:13:24.305" v="2558" actId="14100"/>
          <ac:grpSpMkLst>
            <pc:docMk/>
            <pc:sldMk cId="1575255964" sldId="264"/>
            <ac:grpSpMk id="13" creationId="{B2231626-0559-6C04-E732-6C9A457B0DAC}"/>
          </ac:grpSpMkLst>
        </pc:grpChg>
        <pc:grpChg chg="add mod">
          <ac:chgData name="Gujer Nicolas Joël" userId="825bc58c-20ed-41cc-b65f-894e75c30b75" providerId="ADAL" clId="{A0029C86-301B-4F48-B2B2-163AB293B0F6}" dt="2022-12-26T16:13:21.645" v="2557" actId="14100"/>
          <ac:grpSpMkLst>
            <pc:docMk/>
            <pc:sldMk cId="1575255964" sldId="264"/>
            <ac:grpSpMk id="14" creationId="{97EE4456-912D-D2DD-2E13-6B16CE6BBEFD}"/>
          </ac:grpSpMkLst>
        </pc:grpChg>
        <pc:grpChg chg="add mod">
          <ac:chgData name="Gujer Nicolas Joël" userId="825bc58c-20ed-41cc-b65f-894e75c30b75" providerId="ADAL" clId="{A0029C86-301B-4F48-B2B2-163AB293B0F6}" dt="2022-12-26T16:13:33.721" v="2560" actId="14100"/>
          <ac:grpSpMkLst>
            <pc:docMk/>
            <pc:sldMk cId="1575255964" sldId="264"/>
            <ac:grpSpMk id="17" creationId="{6139FFC9-BD2A-8DF4-1024-CA25B4A6856F}"/>
          </ac:grpSpMkLst>
        </pc:grpChg>
        <pc:grpChg chg="add mod">
          <ac:chgData name="Gujer Nicolas Joël" userId="825bc58c-20ed-41cc-b65f-894e75c30b75" providerId="ADAL" clId="{A0029C86-301B-4F48-B2B2-163AB293B0F6}" dt="2022-12-26T16:13:40.943" v="2562" actId="14100"/>
          <ac:grpSpMkLst>
            <pc:docMk/>
            <pc:sldMk cId="1575255964" sldId="264"/>
            <ac:grpSpMk id="28" creationId="{3EBB399A-656C-F0AA-1D10-7505998BADAB}"/>
          </ac:grpSpMkLst>
        </pc:grpChg>
        <pc:grpChg chg="add mod">
          <ac:chgData name="Gujer Nicolas Joël" userId="825bc58c-20ed-41cc-b65f-894e75c30b75" providerId="ADAL" clId="{A0029C86-301B-4F48-B2B2-163AB293B0F6}" dt="2022-12-26T16:12:38.278" v="2548" actId="1076"/>
          <ac:grpSpMkLst>
            <pc:docMk/>
            <pc:sldMk cId="1575255964" sldId="264"/>
            <ac:grpSpMk id="31" creationId="{57A2EF1A-1946-0159-DBFB-DA33C5C41C21}"/>
          </ac:grpSpMkLst>
        </pc:grpChg>
        <pc:grpChg chg="add mod">
          <ac:chgData name="Gujer Nicolas Joël" userId="825bc58c-20ed-41cc-b65f-894e75c30b75" providerId="ADAL" clId="{A0029C86-301B-4F48-B2B2-163AB293B0F6}" dt="2022-12-26T16:13:05.831" v="2555" actId="1076"/>
          <ac:grpSpMkLst>
            <pc:docMk/>
            <pc:sldMk cId="1575255964" sldId="264"/>
            <ac:grpSpMk id="32" creationId="{224BB1B7-8E0F-AC74-94D8-C18BE1FCF364}"/>
          </ac:grpSpMkLst>
        </pc:grpChg>
        <pc:grpChg chg="add mod">
          <ac:chgData name="Gujer Nicolas Joël" userId="825bc58c-20ed-41cc-b65f-894e75c30b75" providerId="ADAL" clId="{A0029C86-301B-4F48-B2B2-163AB293B0F6}" dt="2022-12-26T16:13:30.060" v="2559" actId="14100"/>
          <ac:grpSpMkLst>
            <pc:docMk/>
            <pc:sldMk cId="1575255964" sldId="264"/>
            <ac:grpSpMk id="35" creationId="{3534790D-B45D-A621-5226-B05FA5666373}"/>
          </ac:grpSpMkLst>
        </pc:grpChg>
        <pc:picChg chg="add mod">
          <ac:chgData name="Gujer Nicolas Joël" userId="825bc58c-20ed-41cc-b65f-894e75c30b75" providerId="ADAL" clId="{A0029C86-301B-4F48-B2B2-163AB293B0F6}" dt="2022-12-27T01:17:42.760" v="3116" actId="1076"/>
          <ac:picMkLst>
            <pc:docMk/>
            <pc:sldMk cId="1575255964" sldId="264"/>
            <ac:picMk id="2" creationId="{E1A02053-D44B-EAE5-C044-73096A391E45}"/>
          </ac:picMkLst>
        </pc:picChg>
        <pc:picChg chg="add mod">
          <ac:chgData name="Gujer Nicolas Joël" userId="825bc58c-20ed-41cc-b65f-894e75c30b75" providerId="ADAL" clId="{A0029C86-301B-4F48-B2B2-163AB293B0F6}" dt="2022-12-27T01:17:42.497" v="3115" actId="1076"/>
          <ac:picMkLst>
            <pc:docMk/>
            <pc:sldMk cId="1575255964" sldId="264"/>
            <ac:picMk id="3" creationId="{B6A946B3-18C0-BB9A-A301-1456BB5C522B}"/>
          </ac:picMkLst>
        </pc:picChg>
        <pc:picChg chg="add mod">
          <ac:chgData name="Gujer Nicolas Joël" userId="825bc58c-20ed-41cc-b65f-894e75c30b75" providerId="ADAL" clId="{A0029C86-301B-4F48-B2B2-163AB293B0F6}" dt="2022-12-27T00:44:57.078" v="2726" actId="1076"/>
          <ac:picMkLst>
            <pc:docMk/>
            <pc:sldMk cId="1575255964" sldId="264"/>
            <ac:picMk id="4" creationId="{E2F4AEEB-9367-3998-8F1C-166428D12F40}"/>
          </ac:picMkLst>
        </pc:picChg>
        <pc:picChg chg="add mod">
          <ac:chgData name="Gujer Nicolas Joël" userId="825bc58c-20ed-41cc-b65f-894e75c30b75" providerId="ADAL" clId="{A0029C86-301B-4F48-B2B2-163AB293B0F6}" dt="2022-12-26T16:08:33.548" v="2491" actId="164"/>
          <ac:picMkLst>
            <pc:docMk/>
            <pc:sldMk cId="1575255964" sldId="264"/>
            <ac:picMk id="5" creationId="{3EE36D4A-1F70-9D18-3FE2-0A2D5620926B}"/>
          </ac:picMkLst>
        </pc:picChg>
        <pc:picChg chg="add mod">
          <ac:chgData name="Gujer Nicolas Joël" userId="825bc58c-20ed-41cc-b65f-894e75c30b75" providerId="ADAL" clId="{A0029C86-301B-4F48-B2B2-163AB293B0F6}" dt="2022-12-27T01:17:39.913" v="3106" actId="1076"/>
          <ac:picMkLst>
            <pc:docMk/>
            <pc:sldMk cId="1575255964" sldId="264"/>
            <ac:picMk id="6" creationId="{4C64C583-6B42-0478-F6D8-8E5073E61A78}"/>
          </ac:picMkLst>
        </pc:picChg>
        <pc:picChg chg="add mod">
          <ac:chgData name="Gujer Nicolas Joël" userId="825bc58c-20ed-41cc-b65f-894e75c30b75" providerId="ADAL" clId="{A0029C86-301B-4F48-B2B2-163AB293B0F6}" dt="2022-12-26T16:08:33.548" v="2491" actId="164"/>
          <ac:picMkLst>
            <pc:docMk/>
            <pc:sldMk cId="1575255964" sldId="264"/>
            <ac:picMk id="7" creationId="{5B35BEBA-46A1-E833-B4DB-F2DA9862A807}"/>
          </ac:picMkLst>
        </pc:picChg>
        <pc:picChg chg="add mod">
          <ac:chgData name="Gujer Nicolas Joël" userId="825bc58c-20ed-41cc-b65f-894e75c30b75" providerId="ADAL" clId="{A0029C86-301B-4F48-B2B2-163AB293B0F6}" dt="2022-12-27T00:45:03.271" v="2730" actId="1076"/>
          <ac:picMkLst>
            <pc:docMk/>
            <pc:sldMk cId="1575255964" sldId="264"/>
            <ac:picMk id="8" creationId="{2692F94D-51FD-CDDB-D6B5-DF9A755EA0FA}"/>
          </ac:picMkLst>
        </pc:picChg>
        <pc:picChg chg="add mod">
          <ac:chgData name="Gujer Nicolas Joël" userId="825bc58c-20ed-41cc-b65f-894e75c30b75" providerId="ADAL" clId="{A0029C86-301B-4F48-B2B2-163AB293B0F6}" dt="2022-12-26T16:08:33.548" v="2491" actId="164"/>
          <ac:picMkLst>
            <pc:docMk/>
            <pc:sldMk cId="1575255964" sldId="264"/>
            <ac:picMk id="9" creationId="{61FD860F-F393-79D6-24AF-3D12066229B9}"/>
          </ac:picMkLst>
        </pc:picChg>
        <pc:picChg chg="add mod">
          <ac:chgData name="Gujer Nicolas Joël" userId="825bc58c-20ed-41cc-b65f-894e75c30b75" providerId="ADAL" clId="{A0029C86-301B-4F48-B2B2-163AB293B0F6}" dt="2022-12-27T01:17:41.717" v="3112" actId="1076"/>
          <ac:picMkLst>
            <pc:docMk/>
            <pc:sldMk cId="1575255964" sldId="264"/>
            <ac:picMk id="20" creationId="{E45AA48B-B1CF-FBB0-2564-014974E8E03A}"/>
          </ac:picMkLst>
        </pc:picChg>
        <pc:picChg chg="add mod">
          <ac:chgData name="Gujer Nicolas Joël" userId="825bc58c-20ed-41cc-b65f-894e75c30b75" providerId="ADAL" clId="{A0029C86-301B-4F48-B2B2-163AB293B0F6}" dt="2022-12-27T01:17:40.925" v="3109" actId="1076"/>
          <ac:picMkLst>
            <pc:docMk/>
            <pc:sldMk cId="1575255964" sldId="264"/>
            <ac:picMk id="21" creationId="{B7737983-6A62-3F9D-D9D1-63047DB42CFA}"/>
          </ac:picMkLst>
        </pc:picChg>
        <pc:picChg chg="add mod">
          <ac:chgData name="Gujer Nicolas Joël" userId="825bc58c-20ed-41cc-b65f-894e75c30b75" providerId="ADAL" clId="{A0029C86-301B-4F48-B2B2-163AB293B0F6}" dt="2022-12-27T01:17:41.959" v="3113" actId="1076"/>
          <ac:picMkLst>
            <pc:docMk/>
            <pc:sldMk cId="1575255964" sldId="264"/>
            <ac:picMk id="22" creationId="{01387DB1-C8F5-D4B8-2248-4362EBC5133D}"/>
          </ac:picMkLst>
        </pc:picChg>
        <pc:picChg chg="add mod">
          <ac:chgData name="Gujer Nicolas Joël" userId="825bc58c-20ed-41cc-b65f-894e75c30b75" providerId="ADAL" clId="{A0029C86-301B-4F48-B2B2-163AB293B0F6}" dt="2022-12-27T01:17:43.936" v="3119" actId="1076"/>
          <ac:picMkLst>
            <pc:docMk/>
            <pc:sldMk cId="1575255964" sldId="264"/>
            <ac:picMk id="23" creationId="{337A134F-C85A-A098-C75D-42FE0BD4BC04}"/>
          </ac:picMkLst>
        </pc:picChg>
        <pc:picChg chg="add mod">
          <ac:chgData name="Gujer Nicolas Joël" userId="825bc58c-20ed-41cc-b65f-894e75c30b75" providerId="ADAL" clId="{A0029C86-301B-4F48-B2B2-163AB293B0F6}" dt="2022-12-27T01:17:41.189" v="3110" actId="1076"/>
          <ac:picMkLst>
            <pc:docMk/>
            <pc:sldMk cId="1575255964" sldId="264"/>
            <ac:picMk id="24" creationId="{3ACFC1A4-0E34-DFD8-5B9C-AF7A4D481263}"/>
          </ac:picMkLst>
        </pc:picChg>
        <pc:picChg chg="add mod">
          <ac:chgData name="Gujer Nicolas Joël" userId="825bc58c-20ed-41cc-b65f-894e75c30b75" providerId="ADAL" clId="{A0029C86-301B-4F48-B2B2-163AB293B0F6}" dt="2022-12-27T01:17:43.675" v="3118" actId="1076"/>
          <ac:picMkLst>
            <pc:docMk/>
            <pc:sldMk cId="1575255964" sldId="264"/>
            <ac:picMk id="25" creationId="{4E7B613E-5863-0983-A5A3-E082F6A3DB90}"/>
          </ac:picMkLst>
        </pc:picChg>
        <pc:picChg chg="add del mod">
          <ac:chgData name="Gujer Nicolas Joël" userId="825bc58c-20ed-41cc-b65f-894e75c30b75" providerId="ADAL" clId="{A0029C86-301B-4F48-B2B2-163AB293B0F6}" dt="2022-12-27T00:59:53.479" v="2831" actId="21"/>
          <ac:picMkLst>
            <pc:docMk/>
            <pc:sldMk cId="1575255964" sldId="264"/>
            <ac:picMk id="26" creationId="{ADD69C56-6122-2DC3-80E3-E7D436B9B5B1}"/>
          </ac:picMkLst>
        </pc:picChg>
        <pc:picChg chg="add mod">
          <ac:chgData name="Gujer Nicolas Joël" userId="825bc58c-20ed-41cc-b65f-894e75c30b75" providerId="ADAL" clId="{A0029C86-301B-4F48-B2B2-163AB293B0F6}" dt="2022-12-26T16:12:28.714" v="2547" actId="164"/>
          <ac:picMkLst>
            <pc:docMk/>
            <pc:sldMk cId="1575255964" sldId="264"/>
            <ac:picMk id="27" creationId="{259E0AC3-7EA5-C2AD-E58F-75DB28FEF8AD}"/>
          </ac:picMkLst>
        </pc:picChg>
        <pc:picChg chg="add mod">
          <ac:chgData name="Gujer Nicolas Joël" userId="825bc58c-20ed-41cc-b65f-894e75c30b75" providerId="ADAL" clId="{A0029C86-301B-4F48-B2B2-163AB293B0F6}" dt="2022-12-27T00:47:34.498" v="2739" actId="1076"/>
          <ac:picMkLst>
            <pc:docMk/>
            <pc:sldMk cId="1575255964" sldId="264"/>
            <ac:picMk id="38" creationId="{CCC9EC29-E455-47F3-709F-E71ECC057A1B}"/>
          </ac:picMkLst>
        </pc:picChg>
        <pc:picChg chg="add mod">
          <ac:chgData name="Gujer Nicolas Joël" userId="825bc58c-20ed-41cc-b65f-894e75c30b75" providerId="ADAL" clId="{A0029C86-301B-4F48-B2B2-163AB293B0F6}" dt="2022-12-26T16:14:19.741" v="2569" actId="1076"/>
          <ac:picMkLst>
            <pc:docMk/>
            <pc:sldMk cId="1575255964" sldId="264"/>
            <ac:picMk id="39" creationId="{5A20CCC6-F276-84A2-C796-071AA88DCF5D}"/>
          </ac:picMkLst>
        </pc:picChg>
        <pc:picChg chg="add mod">
          <ac:chgData name="Gujer Nicolas Joël" userId="825bc58c-20ed-41cc-b65f-894e75c30b75" providerId="ADAL" clId="{A0029C86-301B-4F48-B2B2-163AB293B0F6}" dt="2022-12-26T16:14:24.525" v="2571" actId="1076"/>
          <ac:picMkLst>
            <pc:docMk/>
            <pc:sldMk cId="1575255964" sldId="264"/>
            <ac:picMk id="40" creationId="{E916E4DA-5FD1-EBF5-43DB-68A73CFBB636}"/>
          </ac:picMkLst>
        </pc:picChg>
        <pc:picChg chg="add mod">
          <ac:chgData name="Gujer Nicolas Joël" userId="825bc58c-20ed-41cc-b65f-894e75c30b75" providerId="ADAL" clId="{A0029C86-301B-4F48-B2B2-163AB293B0F6}" dt="2022-12-27T00:47:37.572" v="2740" actId="1076"/>
          <ac:picMkLst>
            <pc:docMk/>
            <pc:sldMk cId="1575255964" sldId="264"/>
            <ac:picMk id="41" creationId="{83305FA9-967E-05B4-0C9E-5D28CEC69BD6}"/>
          </ac:picMkLst>
        </pc:picChg>
        <pc:picChg chg="add mod">
          <ac:chgData name="Gujer Nicolas Joël" userId="825bc58c-20ed-41cc-b65f-894e75c30b75" providerId="ADAL" clId="{A0029C86-301B-4F48-B2B2-163AB293B0F6}" dt="2022-12-27T00:47:48.372" v="2743" actId="1076"/>
          <ac:picMkLst>
            <pc:docMk/>
            <pc:sldMk cId="1575255964" sldId="264"/>
            <ac:picMk id="42" creationId="{F62D1B41-174E-DA0E-BD1E-77E30AA21BCA}"/>
          </ac:picMkLst>
        </pc:picChg>
        <pc:picChg chg="add mod">
          <ac:chgData name="Gujer Nicolas Joël" userId="825bc58c-20ed-41cc-b65f-894e75c30b75" providerId="ADAL" clId="{A0029C86-301B-4F48-B2B2-163AB293B0F6}" dt="2022-12-27T00:43:32.179" v="2708" actId="1076"/>
          <ac:picMkLst>
            <pc:docMk/>
            <pc:sldMk cId="1575255964" sldId="264"/>
            <ac:picMk id="43" creationId="{DD26E4FB-D8A1-EAE9-B1D1-0259F4D594A1}"/>
          </ac:picMkLst>
        </pc:picChg>
        <pc:picChg chg="add mod">
          <ac:chgData name="Gujer Nicolas Joël" userId="825bc58c-20ed-41cc-b65f-894e75c30b75" providerId="ADAL" clId="{A0029C86-301B-4F48-B2B2-163AB293B0F6}" dt="2022-12-27T00:47:41.820" v="2741" actId="1076"/>
          <ac:picMkLst>
            <pc:docMk/>
            <pc:sldMk cId="1575255964" sldId="264"/>
            <ac:picMk id="44" creationId="{4167CB1F-9D93-2F4F-DCEC-CD88A11B7F31}"/>
          </ac:picMkLst>
        </pc:picChg>
        <pc:picChg chg="add mod">
          <ac:chgData name="Gujer Nicolas Joël" userId="825bc58c-20ed-41cc-b65f-894e75c30b75" providerId="ADAL" clId="{A0029C86-301B-4F48-B2B2-163AB293B0F6}" dt="2022-12-27T00:47:45.059" v="2742" actId="1076"/>
          <ac:picMkLst>
            <pc:docMk/>
            <pc:sldMk cId="1575255964" sldId="264"/>
            <ac:picMk id="45" creationId="{B54CFC57-98EF-9CDF-8FB1-9A4F36DE5E97}"/>
          </ac:picMkLst>
        </pc:picChg>
        <pc:picChg chg="add mod">
          <ac:chgData name="Gujer Nicolas Joël" userId="825bc58c-20ed-41cc-b65f-894e75c30b75" providerId="ADAL" clId="{A0029C86-301B-4F48-B2B2-163AB293B0F6}" dt="2022-12-27T00:43:34.014" v="2709" actId="1076"/>
          <ac:picMkLst>
            <pc:docMk/>
            <pc:sldMk cId="1575255964" sldId="264"/>
            <ac:picMk id="46" creationId="{4CA06F5F-562A-35E1-6CE0-393689A7118F}"/>
          </ac:picMkLst>
        </pc:picChg>
        <pc:picChg chg="add del mod">
          <ac:chgData name="Gujer Nicolas Joël" userId="825bc58c-20ed-41cc-b65f-894e75c30b75" providerId="ADAL" clId="{A0029C86-301B-4F48-B2B2-163AB293B0F6}" dt="2022-12-27T00:59:53.479" v="2831" actId="21"/>
          <ac:picMkLst>
            <pc:docMk/>
            <pc:sldMk cId="1575255964" sldId="264"/>
            <ac:picMk id="47" creationId="{6FE5129A-1267-5DCC-4E28-777C1FFEDFA1}"/>
          </ac:picMkLst>
        </pc:picChg>
        <pc:picChg chg="add del mod">
          <ac:chgData name="Gujer Nicolas Joël" userId="825bc58c-20ed-41cc-b65f-894e75c30b75" providerId="ADAL" clId="{A0029C86-301B-4F48-B2B2-163AB293B0F6}" dt="2022-12-27T01:03:30.521" v="2897" actId="21"/>
          <ac:picMkLst>
            <pc:docMk/>
            <pc:sldMk cId="1575255964" sldId="264"/>
            <ac:picMk id="48" creationId="{F9449C9F-3900-E651-D0EE-58BF119E4344}"/>
          </ac:picMkLst>
        </pc:picChg>
        <pc:picChg chg="add del mod">
          <ac:chgData name="Gujer Nicolas Joël" userId="825bc58c-20ed-41cc-b65f-894e75c30b75" providerId="ADAL" clId="{A0029C86-301B-4F48-B2B2-163AB293B0F6}" dt="2022-12-27T01:03:30.521" v="2897" actId="21"/>
          <ac:picMkLst>
            <pc:docMk/>
            <pc:sldMk cId="1575255964" sldId="264"/>
            <ac:picMk id="49" creationId="{228DB6EE-8499-7F07-7362-817146D8E2EF}"/>
          </ac:picMkLst>
        </pc:picChg>
      </pc:sldChg>
      <pc:sldChg chg="addSp delSp modSp add del mod modAnim">
        <pc:chgData name="Gujer Nicolas Joël" userId="825bc58c-20ed-41cc-b65f-894e75c30b75" providerId="ADAL" clId="{A0029C86-301B-4F48-B2B2-163AB293B0F6}" dt="2022-12-27T01:26:04.082" v="3213" actId="47"/>
        <pc:sldMkLst>
          <pc:docMk/>
          <pc:sldMk cId="1066210160" sldId="265"/>
        </pc:sldMkLst>
        <pc:spChg chg="add mod">
          <ac:chgData name="Gujer Nicolas Joël" userId="825bc58c-20ed-41cc-b65f-894e75c30b75" providerId="ADAL" clId="{A0029C86-301B-4F48-B2B2-163AB293B0F6}" dt="2022-12-27T01:22:08.645" v="3168" actId="1076"/>
          <ac:spMkLst>
            <pc:docMk/>
            <pc:sldMk cId="1066210160" sldId="265"/>
            <ac:spMk id="48" creationId="{153CACCD-041D-6374-82D1-2E08EA1ACAD2}"/>
          </ac:spMkLst>
        </pc:spChg>
        <pc:spChg chg="mod">
          <ac:chgData name="Gujer Nicolas Joël" userId="825bc58c-20ed-41cc-b65f-894e75c30b75" providerId="ADAL" clId="{A0029C86-301B-4F48-B2B2-163AB293B0F6}" dt="2022-12-27T01:15:42.186" v="3070"/>
          <ac:spMkLst>
            <pc:docMk/>
            <pc:sldMk cId="1066210160" sldId="265"/>
            <ac:spMk id="50" creationId="{288587FA-E709-DD49-8399-9429D9692FF5}"/>
          </ac:spMkLst>
        </pc:spChg>
        <pc:spChg chg="mod">
          <ac:chgData name="Gujer Nicolas Joël" userId="825bc58c-20ed-41cc-b65f-894e75c30b75" providerId="ADAL" clId="{A0029C86-301B-4F48-B2B2-163AB293B0F6}" dt="2022-12-27T01:15:42.186" v="3070"/>
          <ac:spMkLst>
            <pc:docMk/>
            <pc:sldMk cId="1066210160" sldId="265"/>
            <ac:spMk id="51" creationId="{8AA48868-CD2E-FD8B-8913-C4950C032E39}"/>
          </ac:spMkLst>
        </pc:spChg>
        <pc:spChg chg="mod">
          <ac:chgData name="Gujer Nicolas Joël" userId="825bc58c-20ed-41cc-b65f-894e75c30b75" providerId="ADAL" clId="{A0029C86-301B-4F48-B2B2-163AB293B0F6}" dt="2022-12-27T01:15:42.186" v="3070"/>
          <ac:spMkLst>
            <pc:docMk/>
            <pc:sldMk cId="1066210160" sldId="265"/>
            <ac:spMk id="53" creationId="{56993C89-78F5-6067-8F19-BB9EA43F2B0D}"/>
          </ac:spMkLst>
        </pc:spChg>
        <pc:spChg chg="mod">
          <ac:chgData name="Gujer Nicolas Joël" userId="825bc58c-20ed-41cc-b65f-894e75c30b75" providerId="ADAL" clId="{A0029C86-301B-4F48-B2B2-163AB293B0F6}" dt="2022-12-27T01:15:42.186" v="3070"/>
          <ac:spMkLst>
            <pc:docMk/>
            <pc:sldMk cId="1066210160" sldId="265"/>
            <ac:spMk id="54" creationId="{D414169F-C8F2-51E6-73D9-FC11DAB17AC5}"/>
          </ac:spMkLst>
        </pc:spChg>
        <pc:spChg chg="mod">
          <ac:chgData name="Gujer Nicolas Joël" userId="825bc58c-20ed-41cc-b65f-894e75c30b75" providerId="ADAL" clId="{A0029C86-301B-4F48-B2B2-163AB293B0F6}" dt="2022-12-27T01:15:42.186" v="3070"/>
          <ac:spMkLst>
            <pc:docMk/>
            <pc:sldMk cId="1066210160" sldId="265"/>
            <ac:spMk id="56" creationId="{FD98269C-3D30-7E84-EE00-1E71814E5B61}"/>
          </ac:spMkLst>
        </pc:spChg>
        <pc:spChg chg="mod">
          <ac:chgData name="Gujer Nicolas Joël" userId="825bc58c-20ed-41cc-b65f-894e75c30b75" providerId="ADAL" clId="{A0029C86-301B-4F48-B2B2-163AB293B0F6}" dt="2022-12-27T01:15:42.186" v="3070"/>
          <ac:spMkLst>
            <pc:docMk/>
            <pc:sldMk cId="1066210160" sldId="265"/>
            <ac:spMk id="57" creationId="{61015879-E31C-6A3B-4CCA-10FE4E9D1D0C}"/>
          </ac:spMkLst>
        </pc:spChg>
        <pc:spChg chg="mod">
          <ac:chgData name="Gujer Nicolas Joël" userId="825bc58c-20ed-41cc-b65f-894e75c30b75" providerId="ADAL" clId="{A0029C86-301B-4F48-B2B2-163AB293B0F6}" dt="2022-12-27T01:17:29.215" v="3103"/>
          <ac:spMkLst>
            <pc:docMk/>
            <pc:sldMk cId="1066210160" sldId="265"/>
            <ac:spMk id="63" creationId="{045F5162-98AA-D953-AFBB-1CE17C556A24}"/>
          </ac:spMkLst>
        </pc:spChg>
        <pc:spChg chg="mod">
          <ac:chgData name="Gujer Nicolas Joël" userId="825bc58c-20ed-41cc-b65f-894e75c30b75" providerId="ADAL" clId="{A0029C86-301B-4F48-B2B2-163AB293B0F6}" dt="2022-12-27T01:17:29.215" v="3103"/>
          <ac:spMkLst>
            <pc:docMk/>
            <pc:sldMk cId="1066210160" sldId="265"/>
            <ac:spMk id="64" creationId="{61C307C3-65E8-16D0-2A8F-13B4D6784575}"/>
          </ac:spMkLst>
        </pc:spChg>
        <pc:spChg chg="mod">
          <ac:chgData name="Gujer Nicolas Joël" userId="825bc58c-20ed-41cc-b65f-894e75c30b75" providerId="ADAL" clId="{A0029C86-301B-4F48-B2B2-163AB293B0F6}" dt="2022-12-27T01:17:29.215" v="3103"/>
          <ac:spMkLst>
            <pc:docMk/>
            <pc:sldMk cId="1066210160" sldId="265"/>
            <ac:spMk id="66" creationId="{2806B6C5-4BDA-4708-9592-C2428059A7D0}"/>
          </ac:spMkLst>
        </pc:spChg>
        <pc:spChg chg="mod">
          <ac:chgData name="Gujer Nicolas Joël" userId="825bc58c-20ed-41cc-b65f-894e75c30b75" providerId="ADAL" clId="{A0029C86-301B-4F48-B2B2-163AB293B0F6}" dt="2022-12-27T01:17:29.215" v="3103"/>
          <ac:spMkLst>
            <pc:docMk/>
            <pc:sldMk cId="1066210160" sldId="265"/>
            <ac:spMk id="67" creationId="{4D4DF875-737C-3D96-2382-56E510AF00BC}"/>
          </ac:spMkLst>
        </pc:spChg>
        <pc:spChg chg="mod">
          <ac:chgData name="Gujer Nicolas Joël" userId="825bc58c-20ed-41cc-b65f-894e75c30b75" providerId="ADAL" clId="{A0029C86-301B-4F48-B2B2-163AB293B0F6}" dt="2022-12-27T01:17:29.215" v="3103"/>
          <ac:spMkLst>
            <pc:docMk/>
            <pc:sldMk cId="1066210160" sldId="265"/>
            <ac:spMk id="69" creationId="{C03D998D-62DF-7744-DB7F-5793FEA5C829}"/>
          </ac:spMkLst>
        </pc:spChg>
        <pc:spChg chg="mod">
          <ac:chgData name="Gujer Nicolas Joël" userId="825bc58c-20ed-41cc-b65f-894e75c30b75" providerId="ADAL" clId="{A0029C86-301B-4F48-B2B2-163AB293B0F6}" dt="2022-12-27T01:17:29.215" v="3103"/>
          <ac:spMkLst>
            <pc:docMk/>
            <pc:sldMk cId="1066210160" sldId="265"/>
            <ac:spMk id="70" creationId="{C90687F1-7BFB-7B14-F24A-03951999F3EC}"/>
          </ac:spMkLst>
        </pc:spChg>
        <pc:grpChg chg="add del">
          <ac:chgData name="Gujer Nicolas Joël" userId="825bc58c-20ed-41cc-b65f-894e75c30b75" providerId="ADAL" clId="{A0029C86-301B-4F48-B2B2-163AB293B0F6}" dt="2022-12-27T01:17:28.412" v="3102" actId="478"/>
          <ac:grpSpMkLst>
            <pc:docMk/>
            <pc:sldMk cId="1066210160" sldId="265"/>
            <ac:grpSpMk id="31" creationId="{57A2EF1A-1946-0159-DBFB-DA33C5C41C21}"/>
          </ac:grpSpMkLst>
        </pc:grpChg>
        <pc:grpChg chg="add del mod">
          <ac:chgData name="Gujer Nicolas Joël" userId="825bc58c-20ed-41cc-b65f-894e75c30b75" providerId="ADAL" clId="{A0029C86-301B-4F48-B2B2-163AB293B0F6}" dt="2022-12-27T01:15:44.080" v="3071"/>
          <ac:grpSpMkLst>
            <pc:docMk/>
            <pc:sldMk cId="1066210160" sldId="265"/>
            <ac:grpSpMk id="49" creationId="{046A6E5E-5096-EB3E-6D27-20C1EA243581}"/>
          </ac:grpSpMkLst>
        </pc:grpChg>
        <pc:grpChg chg="add del mod">
          <ac:chgData name="Gujer Nicolas Joël" userId="825bc58c-20ed-41cc-b65f-894e75c30b75" providerId="ADAL" clId="{A0029C86-301B-4F48-B2B2-163AB293B0F6}" dt="2022-12-27T01:15:44.080" v="3071"/>
          <ac:grpSpMkLst>
            <pc:docMk/>
            <pc:sldMk cId="1066210160" sldId="265"/>
            <ac:grpSpMk id="52" creationId="{4B57F165-5CBD-9A39-51F8-D7391C357854}"/>
          </ac:grpSpMkLst>
        </pc:grpChg>
        <pc:grpChg chg="add del mod">
          <ac:chgData name="Gujer Nicolas Joël" userId="825bc58c-20ed-41cc-b65f-894e75c30b75" providerId="ADAL" clId="{A0029C86-301B-4F48-B2B2-163AB293B0F6}" dt="2022-12-27T01:15:44.080" v="3071"/>
          <ac:grpSpMkLst>
            <pc:docMk/>
            <pc:sldMk cId="1066210160" sldId="265"/>
            <ac:grpSpMk id="55" creationId="{38710960-A9A0-AA63-C797-5688629BC474}"/>
          </ac:grpSpMkLst>
        </pc:grpChg>
        <pc:grpChg chg="add del mod">
          <ac:chgData name="Gujer Nicolas Joël" userId="825bc58c-20ed-41cc-b65f-894e75c30b75" providerId="ADAL" clId="{A0029C86-301B-4F48-B2B2-163AB293B0F6}" dt="2022-12-27T01:15:44.080" v="3071"/>
          <ac:grpSpMkLst>
            <pc:docMk/>
            <pc:sldMk cId="1066210160" sldId="265"/>
            <ac:grpSpMk id="58" creationId="{4EC17FDC-B02B-4F9A-614D-AB63A4103E26}"/>
          </ac:grpSpMkLst>
        </pc:grpChg>
        <pc:grpChg chg="add del mod">
          <ac:chgData name="Gujer Nicolas Joël" userId="825bc58c-20ed-41cc-b65f-894e75c30b75" providerId="ADAL" clId="{A0029C86-301B-4F48-B2B2-163AB293B0F6}" dt="2022-12-27T01:17:31.162" v="3104"/>
          <ac:grpSpMkLst>
            <pc:docMk/>
            <pc:sldMk cId="1066210160" sldId="265"/>
            <ac:grpSpMk id="62" creationId="{134CBF40-CA10-36F8-D686-182926B0F3EF}"/>
          </ac:grpSpMkLst>
        </pc:grpChg>
        <pc:grpChg chg="add del mod">
          <ac:chgData name="Gujer Nicolas Joël" userId="825bc58c-20ed-41cc-b65f-894e75c30b75" providerId="ADAL" clId="{A0029C86-301B-4F48-B2B2-163AB293B0F6}" dt="2022-12-27T01:17:31.162" v="3104"/>
          <ac:grpSpMkLst>
            <pc:docMk/>
            <pc:sldMk cId="1066210160" sldId="265"/>
            <ac:grpSpMk id="65" creationId="{6B2B0B13-2F94-9615-E99E-6E2F259B0352}"/>
          </ac:grpSpMkLst>
        </pc:grpChg>
        <pc:grpChg chg="add del mod">
          <ac:chgData name="Gujer Nicolas Joël" userId="825bc58c-20ed-41cc-b65f-894e75c30b75" providerId="ADAL" clId="{A0029C86-301B-4F48-B2B2-163AB293B0F6}" dt="2022-12-27T01:17:31.162" v="3104"/>
          <ac:grpSpMkLst>
            <pc:docMk/>
            <pc:sldMk cId="1066210160" sldId="265"/>
            <ac:grpSpMk id="68" creationId="{DE644944-C909-E1C8-3BCD-E695CCC019B4}"/>
          </ac:grpSpMkLst>
        </pc:grpChg>
        <pc:grpChg chg="add del mod">
          <ac:chgData name="Gujer Nicolas Joël" userId="825bc58c-20ed-41cc-b65f-894e75c30b75" providerId="ADAL" clId="{A0029C86-301B-4F48-B2B2-163AB293B0F6}" dt="2022-12-27T01:17:31.162" v="3104"/>
          <ac:grpSpMkLst>
            <pc:docMk/>
            <pc:sldMk cId="1066210160" sldId="265"/>
            <ac:grpSpMk id="71" creationId="{DAD27261-5D95-8153-C659-6C64C2AB6B40}"/>
          </ac:grpSpMkLst>
        </pc:grpChg>
        <pc:picChg chg="mod">
          <ac:chgData name="Gujer Nicolas Joël" userId="825bc58c-20ed-41cc-b65f-894e75c30b75" providerId="ADAL" clId="{A0029C86-301B-4F48-B2B2-163AB293B0F6}" dt="2022-12-27T00:49:15.448" v="2745" actId="14861"/>
          <ac:picMkLst>
            <pc:docMk/>
            <pc:sldMk cId="1066210160" sldId="265"/>
            <ac:picMk id="23" creationId="{337A134F-C85A-A098-C75D-42FE0BD4BC04}"/>
          </ac:picMkLst>
        </pc:picChg>
        <pc:picChg chg="mod">
          <ac:chgData name="Gujer Nicolas Joël" userId="825bc58c-20ed-41cc-b65f-894e75c30b75" providerId="ADAL" clId="{A0029C86-301B-4F48-B2B2-163AB293B0F6}" dt="2022-12-27T00:50:39.751" v="2758" actId="14861"/>
          <ac:picMkLst>
            <pc:docMk/>
            <pc:sldMk cId="1066210160" sldId="265"/>
            <ac:picMk id="38" creationId="{CCC9EC29-E455-47F3-709F-E71ECC057A1B}"/>
          </ac:picMkLst>
        </pc:picChg>
        <pc:picChg chg="mod">
          <ac:chgData name="Gujer Nicolas Joël" userId="825bc58c-20ed-41cc-b65f-894e75c30b75" providerId="ADAL" clId="{A0029C86-301B-4F48-B2B2-163AB293B0F6}" dt="2022-12-27T01:15:42.186" v="3070"/>
          <ac:picMkLst>
            <pc:docMk/>
            <pc:sldMk cId="1066210160" sldId="265"/>
            <ac:picMk id="59" creationId="{124FE711-6A79-DF86-DA09-09394C382254}"/>
          </ac:picMkLst>
        </pc:picChg>
        <pc:picChg chg="mod">
          <ac:chgData name="Gujer Nicolas Joël" userId="825bc58c-20ed-41cc-b65f-894e75c30b75" providerId="ADAL" clId="{A0029C86-301B-4F48-B2B2-163AB293B0F6}" dt="2022-12-27T01:15:42.186" v="3070"/>
          <ac:picMkLst>
            <pc:docMk/>
            <pc:sldMk cId="1066210160" sldId="265"/>
            <ac:picMk id="60" creationId="{06A1FEDC-F923-B635-79C6-2C5A4A9CFF5D}"/>
          </ac:picMkLst>
        </pc:picChg>
        <pc:picChg chg="mod">
          <ac:chgData name="Gujer Nicolas Joël" userId="825bc58c-20ed-41cc-b65f-894e75c30b75" providerId="ADAL" clId="{A0029C86-301B-4F48-B2B2-163AB293B0F6}" dt="2022-12-27T01:15:42.186" v="3070"/>
          <ac:picMkLst>
            <pc:docMk/>
            <pc:sldMk cId="1066210160" sldId="265"/>
            <ac:picMk id="61" creationId="{FFD43E4C-6305-5EBF-A83F-974B38784569}"/>
          </ac:picMkLst>
        </pc:picChg>
        <pc:picChg chg="mod">
          <ac:chgData name="Gujer Nicolas Joël" userId="825bc58c-20ed-41cc-b65f-894e75c30b75" providerId="ADAL" clId="{A0029C86-301B-4F48-B2B2-163AB293B0F6}" dt="2022-12-27T01:17:29.215" v="3103"/>
          <ac:picMkLst>
            <pc:docMk/>
            <pc:sldMk cId="1066210160" sldId="265"/>
            <ac:picMk id="72" creationId="{9009FB82-B5EF-0FB5-DB30-0E7CD18AA722}"/>
          </ac:picMkLst>
        </pc:picChg>
        <pc:picChg chg="mod">
          <ac:chgData name="Gujer Nicolas Joël" userId="825bc58c-20ed-41cc-b65f-894e75c30b75" providerId="ADAL" clId="{A0029C86-301B-4F48-B2B2-163AB293B0F6}" dt="2022-12-27T01:17:29.215" v="3103"/>
          <ac:picMkLst>
            <pc:docMk/>
            <pc:sldMk cId="1066210160" sldId="265"/>
            <ac:picMk id="73" creationId="{5B08B5E0-ECD3-8BC0-7516-6007225086F3}"/>
          </ac:picMkLst>
        </pc:picChg>
        <pc:picChg chg="mod">
          <ac:chgData name="Gujer Nicolas Joël" userId="825bc58c-20ed-41cc-b65f-894e75c30b75" providerId="ADAL" clId="{A0029C86-301B-4F48-B2B2-163AB293B0F6}" dt="2022-12-27T01:17:29.215" v="3103"/>
          <ac:picMkLst>
            <pc:docMk/>
            <pc:sldMk cId="1066210160" sldId="265"/>
            <ac:picMk id="74" creationId="{048B41D6-B1C7-EECF-39E3-EBA5C718FD8D}"/>
          </ac:picMkLst>
        </pc:picChg>
        <pc:picChg chg="add del mod">
          <ac:chgData name="Gujer Nicolas Joël" userId="825bc58c-20ed-41cc-b65f-894e75c30b75" providerId="ADAL" clId="{A0029C86-301B-4F48-B2B2-163AB293B0F6}" dt="2022-12-27T01:17:31.162" v="3104"/>
          <ac:picMkLst>
            <pc:docMk/>
            <pc:sldMk cId="1066210160" sldId="265"/>
            <ac:picMk id="75" creationId="{00F7FF2D-502E-4F60-703B-9D8D6FC6A90D}"/>
          </ac:picMkLst>
        </pc:picChg>
        <pc:picChg chg="add del mod">
          <ac:chgData name="Gujer Nicolas Joël" userId="825bc58c-20ed-41cc-b65f-894e75c30b75" providerId="ADAL" clId="{A0029C86-301B-4F48-B2B2-163AB293B0F6}" dt="2022-12-27T01:17:31.162" v="3104"/>
          <ac:picMkLst>
            <pc:docMk/>
            <pc:sldMk cId="1066210160" sldId="265"/>
            <ac:picMk id="76" creationId="{4647AF92-44FA-BFBE-196E-7BF1932088E2}"/>
          </ac:picMkLst>
        </pc:picChg>
        <pc:picChg chg="add del mod">
          <ac:chgData name="Gujer Nicolas Joël" userId="825bc58c-20ed-41cc-b65f-894e75c30b75" providerId="ADAL" clId="{A0029C86-301B-4F48-B2B2-163AB293B0F6}" dt="2022-12-27T01:17:31.162" v="3104"/>
          <ac:picMkLst>
            <pc:docMk/>
            <pc:sldMk cId="1066210160" sldId="265"/>
            <ac:picMk id="77" creationId="{EF8377B9-D050-68BB-D4CF-1BFEC1073DA6}"/>
          </ac:picMkLst>
        </pc:picChg>
        <pc:picChg chg="add del mod">
          <ac:chgData name="Gujer Nicolas Joël" userId="825bc58c-20ed-41cc-b65f-894e75c30b75" providerId="ADAL" clId="{A0029C86-301B-4F48-B2B2-163AB293B0F6}" dt="2022-12-27T01:17:31.162" v="3104"/>
          <ac:picMkLst>
            <pc:docMk/>
            <pc:sldMk cId="1066210160" sldId="265"/>
            <ac:picMk id="78" creationId="{099BB090-6952-7CB2-14D4-3D2046166649}"/>
          </ac:picMkLst>
        </pc:picChg>
        <pc:picChg chg="add del mod">
          <ac:chgData name="Gujer Nicolas Joël" userId="825bc58c-20ed-41cc-b65f-894e75c30b75" providerId="ADAL" clId="{A0029C86-301B-4F48-B2B2-163AB293B0F6}" dt="2022-12-27T01:17:31.162" v="3104"/>
          <ac:picMkLst>
            <pc:docMk/>
            <pc:sldMk cId="1066210160" sldId="265"/>
            <ac:picMk id="79" creationId="{3C114E56-6EAC-2EC2-EA14-667190E0FC62}"/>
          </ac:picMkLst>
        </pc:picChg>
        <pc:picChg chg="add del mod">
          <ac:chgData name="Gujer Nicolas Joël" userId="825bc58c-20ed-41cc-b65f-894e75c30b75" providerId="ADAL" clId="{A0029C86-301B-4F48-B2B2-163AB293B0F6}" dt="2022-12-27T01:17:31.162" v="3104"/>
          <ac:picMkLst>
            <pc:docMk/>
            <pc:sldMk cId="1066210160" sldId="265"/>
            <ac:picMk id="80" creationId="{48A02BD5-5538-93F4-FFFE-EE09269D04EB}"/>
          </ac:picMkLst>
        </pc:picChg>
        <pc:picChg chg="add del mod">
          <ac:chgData name="Gujer Nicolas Joël" userId="825bc58c-20ed-41cc-b65f-894e75c30b75" providerId="ADAL" clId="{A0029C86-301B-4F48-B2B2-163AB293B0F6}" dt="2022-12-27T01:17:31.162" v="3104"/>
          <ac:picMkLst>
            <pc:docMk/>
            <pc:sldMk cId="1066210160" sldId="265"/>
            <ac:picMk id="81" creationId="{93A8BCE2-39F5-CEDE-BFA0-6188F0880CAA}"/>
          </ac:picMkLst>
        </pc:picChg>
        <pc:picChg chg="add del mod">
          <ac:chgData name="Gujer Nicolas Joël" userId="825bc58c-20ed-41cc-b65f-894e75c30b75" providerId="ADAL" clId="{A0029C86-301B-4F48-B2B2-163AB293B0F6}" dt="2022-12-27T01:17:31.162" v="3104"/>
          <ac:picMkLst>
            <pc:docMk/>
            <pc:sldMk cId="1066210160" sldId="265"/>
            <ac:picMk id="82" creationId="{78DDCCB2-E654-F5D2-61DC-7C5B853AB50C}"/>
          </ac:picMkLst>
        </pc:picChg>
        <pc:picChg chg="add del mod">
          <ac:chgData name="Gujer Nicolas Joël" userId="825bc58c-20ed-41cc-b65f-894e75c30b75" providerId="ADAL" clId="{A0029C86-301B-4F48-B2B2-163AB293B0F6}" dt="2022-12-27T01:17:31.162" v="3104"/>
          <ac:picMkLst>
            <pc:docMk/>
            <pc:sldMk cId="1066210160" sldId="265"/>
            <ac:picMk id="83" creationId="{F9A6DB7D-5484-6F69-613B-C64B7A8A5BA3}"/>
          </ac:picMkLst>
        </pc:picChg>
        <pc:cxnChg chg="add mod">
          <ac:chgData name="Gujer Nicolas Joël" userId="825bc58c-20ed-41cc-b65f-894e75c30b75" providerId="ADAL" clId="{A0029C86-301B-4F48-B2B2-163AB293B0F6}" dt="2022-12-27T01:17:28.412" v="3102" actId="478"/>
          <ac:cxnSpMkLst>
            <pc:docMk/>
            <pc:sldMk cId="1066210160" sldId="265"/>
            <ac:cxnSpMk id="47" creationId="{A3B01F71-2277-A8FE-27A5-FA5FF1C90E59}"/>
          </ac:cxnSpMkLst>
        </pc:cxnChg>
      </pc:sldChg>
      <pc:sldChg chg="addSp modSp add del mod modAnim">
        <pc:chgData name="Gujer Nicolas Joël" userId="825bc58c-20ed-41cc-b65f-894e75c30b75" providerId="ADAL" clId="{A0029C86-301B-4F48-B2B2-163AB293B0F6}" dt="2022-12-27T01:26:05.614" v="3215" actId="47"/>
        <pc:sldMkLst>
          <pc:docMk/>
          <pc:sldMk cId="2988913475" sldId="266"/>
        </pc:sldMkLst>
        <pc:spChg chg="add mod">
          <ac:chgData name="Gujer Nicolas Joël" userId="825bc58c-20ed-41cc-b65f-894e75c30b75" providerId="ADAL" clId="{A0029C86-301B-4F48-B2B2-163AB293B0F6}" dt="2022-12-27T00:52:28.614" v="2770" actId="1076"/>
          <ac:spMkLst>
            <pc:docMk/>
            <pc:sldMk cId="2988913475" sldId="266"/>
            <ac:spMk id="51" creationId="{9A9BEC8B-11D1-6C0B-8814-F72207BE3C94}"/>
          </ac:spMkLst>
        </pc:spChg>
        <pc:picChg chg="mod">
          <ac:chgData name="Gujer Nicolas Joël" userId="825bc58c-20ed-41cc-b65f-894e75c30b75" providerId="ADAL" clId="{A0029C86-301B-4F48-B2B2-163AB293B0F6}" dt="2022-12-27T00:51:31.563" v="2763" actId="14861"/>
          <ac:picMkLst>
            <pc:docMk/>
            <pc:sldMk cId="2988913475" sldId="266"/>
            <ac:picMk id="23" creationId="{337A134F-C85A-A098-C75D-42FE0BD4BC04}"/>
          </ac:picMkLst>
        </pc:picChg>
        <pc:picChg chg="mod">
          <ac:chgData name="Gujer Nicolas Joël" userId="825bc58c-20ed-41cc-b65f-894e75c30b75" providerId="ADAL" clId="{A0029C86-301B-4F48-B2B2-163AB293B0F6}" dt="2022-12-27T00:51:36.037" v="2764" actId="14861"/>
          <ac:picMkLst>
            <pc:docMk/>
            <pc:sldMk cId="2988913475" sldId="266"/>
            <ac:picMk id="25" creationId="{4E7B613E-5863-0983-A5A3-E082F6A3DB90}"/>
          </ac:picMkLst>
        </pc:picChg>
        <pc:cxnChg chg="add mod">
          <ac:chgData name="Gujer Nicolas Joël" userId="825bc58c-20ed-41cc-b65f-894e75c30b75" providerId="ADAL" clId="{A0029C86-301B-4F48-B2B2-163AB293B0F6}" dt="2022-12-27T00:52:16.087" v="2768" actId="208"/>
          <ac:cxnSpMkLst>
            <pc:docMk/>
            <pc:sldMk cId="2988913475" sldId="266"/>
            <ac:cxnSpMk id="26" creationId="{C183235D-16C0-0B2D-F80B-A2301CD068A8}"/>
          </ac:cxnSpMkLst>
        </pc:cxnChg>
      </pc:sldChg>
      <pc:sldChg chg="addSp delSp modSp add del mod delAnim modAnim">
        <pc:chgData name="Gujer Nicolas Joël" userId="825bc58c-20ed-41cc-b65f-894e75c30b75" providerId="ADAL" clId="{A0029C86-301B-4F48-B2B2-163AB293B0F6}" dt="2022-12-27T01:26:06.361" v="3216" actId="47"/>
        <pc:sldMkLst>
          <pc:docMk/>
          <pc:sldMk cId="394458215" sldId="267"/>
        </pc:sldMkLst>
        <pc:spChg chg="add del mod">
          <ac:chgData name="Gujer Nicolas Joël" userId="825bc58c-20ed-41cc-b65f-894e75c30b75" providerId="ADAL" clId="{A0029C86-301B-4F48-B2B2-163AB293B0F6}" dt="2022-12-27T00:54:24.491" v="2785" actId="478"/>
          <ac:spMkLst>
            <pc:docMk/>
            <pc:sldMk cId="394458215" sldId="267"/>
            <ac:spMk id="49" creationId="{311AA3FE-36AE-DCE8-F770-4D058B14A729}"/>
          </ac:spMkLst>
        </pc:spChg>
        <pc:spChg chg="add mod">
          <ac:chgData name="Gujer Nicolas Joël" userId="825bc58c-20ed-41cc-b65f-894e75c30b75" providerId="ADAL" clId="{A0029C86-301B-4F48-B2B2-163AB293B0F6}" dt="2022-12-27T00:54:30.997" v="2787" actId="1076"/>
          <ac:spMkLst>
            <pc:docMk/>
            <pc:sldMk cId="394458215" sldId="267"/>
            <ac:spMk id="54" creationId="{65F6E812-EB45-F9D4-F06B-719F2861A4AD}"/>
          </ac:spMkLst>
        </pc:spChg>
        <pc:spChg chg="add del mod">
          <ac:chgData name="Gujer Nicolas Joël" userId="825bc58c-20ed-41cc-b65f-894e75c30b75" providerId="ADAL" clId="{A0029C86-301B-4F48-B2B2-163AB293B0F6}" dt="2022-12-27T00:57:04.971" v="2805" actId="478"/>
          <ac:spMkLst>
            <pc:docMk/>
            <pc:sldMk cId="394458215" sldId="267"/>
            <ac:spMk id="61" creationId="{87AF317C-13A9-2DDE-3D4C-7BC9AD6BA404}"/>
          </ac:spMkLst>
        </pc:spChg>
        <pc:picChg chg="mod">
          <ac:chgData name="Gujer Nicolas Joël" userId="825bc58c-20ed-41cc-b65f-894e75c30b75" providerId="ADAL" clId="{A0029C86-301B-4F48-B2B2-163AB293B0F6}" dt="2022-12-27T00:58:30.670" v="2818" actId="14861"/>
          <ac:picMkLst>
            <pc:docMk/>
            <pc:sldMk cId="394458215" sldId="267"/>
            <ac:picMk id="23" creationId="{337A134F-C85A-A098-C75D-42FE0BD4BC04}"/>
          </ac:picMkLst>
        </pc:picChg>
        <pc:picChg chg="mod">
          <ac:chgData name="Gujer Nicolas Joël" userId="825bc58c-20ed-41cc-b65f-894e75c30b75" providerId="ADAL" clId="{A0029C86-301B-4F48-B2B2-163AB293B0F6}" dt="2022-12-27T00:53:34.995" v="2777" actId="14861"/>
          <ac:picMkLst>
            <pc:docMk/>
            <pc:sldMk cId="394458215" sldId="267"/>
            <ac:picMk id="25" creationId="{4E7B613E-5863-0983-A5A3-E082F6A3DB90}"/>
          </ac:picMkLst>
        </pc:picChg>
        <pc:picChg chg="mod">
          <ac:chgData name="Gujer Nicolas Joël" userId="825bc58c-20ed-41cc-b65f-894e75c30b75" providerId="ADAL" clId="{A0029C86-301B-4F48-B2B2-163AB293B0F6}" dt="2022-12-27T00:58:20.026" v="2817" actId="14861"/>
          <ac:picMkLst>
            <pc:docMk/>
            <pc:sldMk cId="394458215" sldId="267"/>
            <ac:picMk id="27" creationId="{259E0AC3-7EA5-C2AD-E58F-75DB28FEF8AD}"/>
          </ac:picMkLst>
        </pc:picChg>
        <pc:cxnChg chg="del mod">
          <ac:chgData name="Gujer Nicolas Joël" userId="825bc58c-20ed-41cc-b65f-894e75c30b75" providerId="ADAL" clId="{A0029C86-301B-4F48-B2B2-163AB293B0F6}" dt="2022-12-27T00:53:23.114" v="2774" actId="478"/>
          <ac:cxnSpMkLst>
            <pc:docMk/>
            <pc:sldMk cId="394458215" sldId="267"/>
            <ac:cxnSpMk id="47" creationId="{A3B01F71-2277-A8FE-27A5-FA5FF1C90E59}"/>
          </ac:cxnSpMkLst>
        </pc:cxnChg>
        <pc:cxnChg chg="add del mod">
          <ac:chgData name="Gujer Nicolas Joël" userId="825bc58c-20ed-41cc-b65f-894e75c30b75" providerId="ADAL" clId="{A0029C86-301B-4F48-B2B2-163AB293B0F6}" dt="2022-12-27T00:54:23.485" v="2784" actId="478"/>
          <ac:cxnSpMkLst>
            <pc:docMk/>
            <pc:sldMk cId="394458215" sldId="267"/>
            <ac:cxnSpMk id="50" creationId="{670C507C-03D9-5B44-C8B6-5D44F89FA8A8}"/>
          </ac:cxnSpMkLst>
        </pc:cxnChg>
        <pc:cxnChg chg="add mod">
          <ac:chgData name="Gujer Nicolas Joël" userId="825bc58c-20ed-41cc-b65f-894e75c30b75" providerId="ADAL" clId="{A0029C86-301B-4F48-B2B2-163AB293B0F6}" dt="2022-12-27T00:54:45.601" v="2790" actId="14100"/>
          <ac:cxnSpMkLst>
            <pc:docMk/>
            <pc:sldMk cId="394458215" sldId="267"/>
            <ac:cxnSpMk id="55" creationId="{5CF4BD43-A509-0EE5-56AD-00AC0D5BBAB5}"/>
          </ac:cxnSpMkLst>
        </pc:cxnChg>
        <pc:cxnChg chg="add del mod">
          <ac:chgData name="Gujer Nicolas Joël" userId="825bc58c-20ed-41cc-b65f-894e75c30b75" providerId="ADAL" clId="{A0029C86-301B-4F48-B2B2-163AB293B0F6}" dt="2022-12-27T00:57:03.828" v="2804" actId="478"/>
          <ac:cxnSpMkLst>
            <pc:docMk/>
            <pc:sldMk cId="394458215" sldId="267"/>
            <ac:cxnSpMk id="58" creationId="{57CEDA61-1965-1A9C-CAFF-16B87D0CFAE6}"/>
          </ac:cxnSpMkLst>
        </pc:cxnChg>
      </pc:sldChg>
      <pc:sldChg chg="addSp modSp add del mod modAnim">
        <pc:chgData name="Gujer Nicolas Joël" userId="825bc58c-20ed-41cc-b65f-894e75c30b75" providerId="ADAL" clId="{A0029C86-301B-4F48-B2B2-163AB293B0F6}" dt="2022-12-27T01:26:07.128" v="3217" actId="47"/>
        <pc:sldMkLst>
          <pc:docMk/>
          <pc:sldMk cId="2548955157" sldId="268"/>
        </pc:sldMkLst>
        <pc:spChg chg="add mod">
          <ac:chgData name="Gujer Nicolas Joël" userId="825bc58c-20ed-41cc-b65f-894e75c30b75" providerId="ADAL" clId="{A0029C86-301B-4F48-B2B2-163AB293B0F6}" dt="2022-12-27T00:57:46.160" v="2814" actId="1076"/>
          <ac:spMkLst>
            <pc:docMk/>
            <pc:sldMk cId="2548955157" sldId="268"/>
            <ac:spMk id="52" creationId="{F6754EE0-4571-786A-64E2-326230B30844}"/>
          </ac:spMkLst>
        </pc:spChg>
        <pc:picChg chg="mod">
          <ac:chgData name="Gujer Nicolas Joël" userId="825bc58c-20ed-41cc-b65f-894e75c30b75" providerId="ADAL" clId="{A0029C86-301B-4F48-B2B2-163AB293B0F6}" dt="2022-12-27T00:57:30.456" v="2808" actId="14861"/>
          <ac:picMkLst>
            <pc:docMk/>
            <pc:sldMk cId="2548955157" sldId="268"/>
            <ac:picMk id="23" creationId="{337A134F-C85A-A098-C75D-42FE0BD4BC04}"/>
          </ac:picMkLst>
        </pc:picChg>
        <pc:cxnChg chg="add mod">
          <ac:chgData name="Gujer Nicolas Joël" userId="825bc58c-20ed-41cc-b65f-894e75c30b75" providerId="ADAL" clId="{A0029C86-301B-4F48-B2B2-163AB293B0F6}" dt="2022-12-27T00:57:40.626" v="2812" actId="208"/>
          <ac:cxnSpMkLst>
            <pc:docMk/>
            <pc:sldMk cId="2548955157" sldId="268"/>
            <ac:cxnSpMk id="47" creationId="{543B5EA5-79D0-FDA9-48E3-7608820EE62E}"/>
          </ac:cxnSpMkLst>
        </pc:cxnChg>
      </pc:sldChg>
      <pc:sldChg chg="addSp modSp add del mod modAnim">
        <pc:chgData name="Gujer Nicolas Joël" userId="825bc58c-20ed-41cc-b65f-894e75c30b75" providerId="ADAL" clId="{A0029C86-301B-4F48-B2B2-163AB293B0F6}" dt="2022-12-27T01:26:07.890" v="3218" actId="47"/>
        <pc:sldMkLst>
          <pc:docMk/>
          <pc:sldMk cId="1358727820" sldId="269"/>
        </pc:sldMkLst>
        <pc:spChg chg="add mod">
          <ac:chgData name="Gujer Nicolas Joël" userId="825bc58c-20ed-41cc-b65f-894e75c30b75" providerId="ADAL" clId="{A0029C86-301B-4F48-B2B2-163AB293B0F6}" dt="2022-12-27T00:59:02.400" v="2822" actId="1076"/>
          <ac:spMkLst>
            <pc:docMk/>
            <pc:sldMk cId="1358727820" sldId="269"/>
            <ac:spMk id="50" creationId="{E74CDCE3-3F84-1BDB-2497-774AEAA76482}"/>
          </ac:spMkLst>
        </pc:spChg>
        <pc:picChg chg="mod">
          <ac:chgData name="Gujer Nicolas Joël" userId="825bc58c-20ed-41cc-b65f-894e75c30b75" providerId="ADAL" clId="{A0029C86-301B-4F48-B2B2-163AB293B0F6}" dt="2022-12-27T00:59:33.922" v="2826" actId="14861"/>
          <ac:picMkLst>
            <pc:docMk/>
            <pc:sldMk cId="1358727820" sldId="269"/>
            <ac:picMk id="27" creationId="{259E0AC3-7EA5-C2AD-E58F-75DB28FEF8AD}"/>
          </ac:picMkLst>
        </pc:picChg>
        <pc:cxnChg chg="mod">
          <ac:chgData name="Gujer Nicolas Joël" userId="825bc58c-20ed-41cc-b65f-894e75c30b75" providerId="ADAL" clId="{A0029C86-301B-4F48-B2B2-163AB293B0F6}" dt="2022-12-27T00:58:57.308" v="2820" actId="14100"/>
          <ac:cxnSpMkLst>
            <pc:docMk/>
            <pc:sldMk cId="1358727820" sldId="269"/>
            <ac:cxnSpMk id="47" creationId="{543B5EA5-79D0-FDA9-48E3-7608820EE62E}"/>
          </ac:cxnSpMkLst>
        </pc:cxnChg>
      </pc:sldChg>
      <pc:sldChg chg="addSp delSp modSp new del mod">
        <pc:chgData name="Gujer Nicolas Joël" userId="825bc58c-20ed-41cc-b65f-894e75c30b75" providerId="ADAL" clId="{A0029C86-301B-4F48-B2B2-163AB293B0F6}" dt="2022-12-27T01:07:37.804" v="3020" actId="47"/>
        <pc:sldMkLst>
          <pc:docMk/>
          <pc:sldMk cId="326316528" sldId="270"/>
        </pc:sldMkLst>
        <pc:spChg chg="mod">
          <ac:chgData name="Gujer Nicolas Joël" userId="825bc58c-20ed-41cc-b65f-894e75c30b75" providerId="ADAL" clId="{A0029C86-301B-4F48-B2B2-163AB293B0F6}" dt="2022-12-27T01:03:06.336" v="2889" actId="20577"/>
          <ac:spMkLst>
            <pc:docMk/>
            <pc:sldMk cId="326316528" sldId="270"/>
            <ac:spMk id="2" creationId="{174AA2CC-7CB1-22D5-F33E-59549F5CB447}"/>
          </ac:spMkLst>
        </pc:spChg>
        <pc:spChg chg="del">
          <ac:chgData name="Gujer Nicolas Joël" userId="825bc58c-20ed-41cc-b65f-894e75c30b75" providerId="ADAL" clId="{A0029C86-301B-4F48-B2B2-163AB293B0F6}" dt="2022-12-27T01:03:09.910" v="2890" actId="478"/>
          <ac:spMkLst>
            <pc:docMk/>
            <pc:sldMk cId="326316528" sldId="270"/>
            <ac:spMk id="3" creationId="{8BE20C1C-4415-E986-52CD-E7C0D13C01A9}"/>
          </ac:spMkLst>
        </pc:spChg>
        <pc:spChg chg="add mod">
          <ac:chgData name="Gujer Nicolas Joël" userId="825bc58c-20ed-41cc-b65f-894e75c30b75" providerId="ADAL" clId="{A0029C86-301B-4F48-B2B2-163AB293B0F6}" dt="2022-12-27T01:06:33.862" v="2980" actId="20577"/>
          <ac:spMkLst>
            <pc:docMk/>
            <pc:sldMk cId="326316528" sldId="270"/>
            <ac:spMk id="17" creationId="{8C5B7933-2407-77F4-0140-DA84129A52EF}"/>
          </ac:spMkLst>
        </pc:spChg>
        <pc:spChg chg="add mod">
          <ac:chgData name="Gujer Nicolas Joël" userId="825bc58c-20ed-41cc-b65f-894e75c30b75" providerId="ADAL" clId="{A0029C86-301B-4F48-B2B2-163AB293B0F6}" dt="2022-12-27T01:06:42.392" v="3005" actId="20577"/>
          <ac:spMkLst>
            <pc:docMk/>
            <pc:sldMk cId="326316528" sldId="270"/>
            <ac:spMk id="18" creationId="{A6B67142-E681-0604-A7ED-19A6D6AD3651}"/>
          </ac:spMkLst>
        </pc:spChg>
        <pc:picChg chg="add mod">
          <ac:chgData name="Gujer Nicolas Joël" userId="825bc58c-20ed-41cc-b65f-894e75c30b75" providerId="ADAL" clId="{A0029C86-301B-4F48-B2B2-163AB293B0F6}" dt="2022-12-27T01:04:40.585" v="2917" actId="1076"/>
          <ac:picMkLst>
            <pc:docMk/>
            <pc:sldMk cId="326316528" sldId="270"/>
            <ac:picMk id="4" creationId="{9920C077-F23D-99B0-E5C9-F457180B55D8}"/>
          </ac:picMkLst>
        </pc:picChg>
        <pc:picChg chg="add mod">
          <ac:chgData name="Gujer Nicolas Joël" userId="825bc58c-20ed-41cc-b65f-894e75c30b75" providerId="ADAL" clId="{A0029C86-301B-4F48-B2B2-163AB293B0F6}" dt="2022-12-27T01:04:17.142" v="2914" actId="1076"/>
          <ac:picMkLst>
            <pc:docMk/>
            <pc:sldMk cId="326316528" sldId="270"/>
            <ac:picMk id="5" creationId="{428C6B02-7D62-EB8C-1646-82A869317F9F}"/>
          </ac:picMkLst>
        </pc:picChg>
        <pc:picChg chg="add mod">
          <ac:chgData name="Gujer Nicolas Joël" userId="825bc58c-20ed-41cc-b65f-894e75c30b75" providerId="ADAL" clId="{A0029C86-301B-4F48-B2B2-163AB293B0F6}" dt="2022-12-27T01:04:14.951" v="2913" actId="1076"/>
          <ac:picMkLst>
            <pc:docMk/>
            <pc:sldMk cId="326316528" sldId="270"/>
            <ac:picMk id="6" creationId="{2E9D6D99-0FFD-FE5D-D2D0-2EC89CA2C880}"/>
          </ac:picMkLst>
        </pc:picChg>
        <pc:picChg chg="add mod">
          <ac:chgData name="Gujer Nicolas Joël" userId="825bc58c-20ed-41cc-b65f-894e75c30b75" providerId="ADAL" clId="{A0029C86-301B-4F48-B2B2-163AB293B0F6}" dt="2022-12-27T01:04:38.668" v="2916" actId="1076"/>
          <ac:picMkLst>
            <pc:docMk/>
            <pc:sldMk cId="326316528" sldId="270"/>
            <ac:picMk id="7" creationId="{7272FBC4-2B18-02B1-9510-C18FB3C74C87}"/>
          </ac:picMkLst>
        </pc:picChg>
        <pc:cxnChg chg="add del mod">
          <ac:chgData name="Gujer Nicolas Joël" userId="825bc58c-20ed-41cc-b65f-894e75c30b75" providerId="ADAL" clId="{A0029C86-301B-4F48-B2B2-163AB293B0F6}" dt="2022-12-27T01:05:10.793" v="2920" actId="478"/>
          <ac:cxnSpMkLst>
            <pc:docMk/>
            <pc:sldMk cId="326316528" sldId="270"/>
            <ac:cxnSpMk id="9" creationId="{A812B91A-CCA4-4FD9-0EEB-63D77B8F6B2C}"/>
          </ac:cxnSpMkLst>
        </pc:cxnChg>
        <pc:cxnChg chg="add mod">
          <ac:chgData name="Gujer Nicolas Joël" userId="825bc58c-20ed-41cc-b65f-894e75c30b75" providerId="ADAL" clId="{A0029C86-301B-4F48-B2B2-163AB293B0F6}" dt="2022-12-27T01:05:58.804" v="2930" actId="108"/>
          <ac:cxnSpMkLst>
            <pc:docMk/>
            <pc:sldMk cId="326316528" sldId="270"/>
            <ac:cxnSpMk id="12" creationId="{988C670B-5078-EFF3-E8B7-417B6379CA71}"/>
          </ac:cxnSpMkLst>
        </pc:cxnChg>
        <pc:cxnChg chg="add mod">
          <ac:chgData name="Gujer Nicolas Joël" userId="825bc58c-20ed-41cc-b65f-894e75c30b75" providerId="ADAL" clId="{A0029C86-301B-4F48-B2B2-163AB293B0F6}" dt="2022-12-27T01:05:55.871" v="2929" actId="1582"/>
          <ac:cxnSpMkLst>
            <pc:docMk/>
            <pc:sldMk cId="326316528" sldId="270"/>
            <ac:cxnSpMk id="13" creationId="{157DB7B3-962E-436C-F5B4-D0631BE7CF44}"/>
          </ac:cxnSpMkLst>
        </pc:cxnChg>
      </pc:sldChg>
      <pc:sldChg chg="modSp add mod ord">
        <pc:chgData name="Gujer Nicolas Joël" userId="825bc58c-20ed-41cc-b65f-894e75c30b75" providerId="ADAL" clId="{A0029C86-301B-4F48-B2B2-163AB293B0F6}" dt="2023-01-05T12:46:27.832" v="5236" actId="20577"/>
        <pc:sldMkLst>
          <pc:docMk/>
          <pc:sldMk cId="3078482737" sldId="271"/>
        </pc:sldMkLst>
        <pc:spChg chg="mod">
          <ac:chgData name="Gujer Nicolas Joël" userId="825bc58c-20ed-41cc-b65f-894e75c30b75" providerId="ADAL" clId="{A0029C86-301B-4F48-B2B2-163AB293B0F6}" dt="2023-01-05T12:46:27.832" v="5236" actId="20577"/>
          <ac:spMkLst>
            <pc:docMk/>
            <pc:sldMk cId="3078482737" sldId="271"/>
            <ac:spMk id="17" creationId="{8C5B7933-2407-77F4-0140-DA84129A52EF}"/>
          </ac:spMkLst>
        </pc:spChg>
        <pc:spChg chg="mod">
          <ac:chgData name="Gujer Nicolas Joël" userId="825bc58c-20ed-41cc-b65f-894e75c30b75" providerId="ADAL" clId="{A0029C86-301B-4F48-B2B2-163AB293B0F6}" dt="2022-12-27T01:07:30.813" v="3017" actId="14100"/>
          <ac:spMkLst>
            <pc:docMk/>
            <pc:sldMk cId="3078482737" sldId="271"/>
            <ac:spMk id="18" creationId="{A6B67142-E681-0604-A7ED-19A6D6AD3651}"/>
          </ac:spMkLst>
        </pc:spChg>
      </pc:sldChg>
      <pc:sldChg chg="addSp delSp modSp add mod modTransition">
        <pc:chgData name="Gujer Nicolas Joël" userId="825bc58c-20ed-41cc-b65f-894e75c30b75" providerId="ADAL" clId="{A0029C86-301B-4F48-B2B2-163AB293B0F6}" dt="2022-12-27T01:10:37.910" v="3054" actId="1076"/>
        <pc:sldMkLst>
          <pc:docMk/>
          <pc:sldMk cId="848818941" sldId="272"/>
        </pc:sldMkLst>
        <pc:spChg chg="del">
          <ac:chgData name="Gujer Nicolas Joël" userId="825bc58c-20ed-41cc-b65f-894e75c30b75" providerId="ADAL" clId="{A0029C86-301B-4F48-B2B2-163AB293B0F6}" dt="2022-12-27T01:07:41.974" v="3022" actId="478"/>
          <ac:spMkLst>
            <pc:docMk/>
            <pc:sldMk cId="848818941" sldId="272"/>
            <ac:spMk id="17" creationId="{8C5B7933-2407-77F4-0140-DA84129A52EF}"/>
          </ac:spMkLst>
        </pc:spChg>
        <pc:spChg chg="del">
          <ac:chgData name="Gujer Nicolas Joël" userId="825bc58c-20ed-41cc-b65f-894e75c30b75" providerId="ADAL" clId="{A0029C86-301B-4F48-B2B2-163AB293B0F6}" dt="2022-12-27T01:07:43.789" v="3024" actId="478"/>
          <ac:spMkLst>
            <pc:docMk/>
            <pc:sldMk cId="848818941" sldId="272"/>
            <ac:spMk id="18" creationId="{A6B67142-E681-0604-A7ED-19A6D6AD3651}"/>
          </ac:spMkLst>
        </pc:spChg>
        <pc:picChg chg="mod">
          <ac:chgData name="Gujer Nicolas Joël" userId="825bc58c-20ed-41cc-b65f-894e75c30b75" providerId="ADAL" clId="{A0029C86-301B-4F48-B2B2-163AB293B0F6}" dt="2022-12-27T01:07:46.865" v="3026" actId="1076"/>
          <ac:picMkLst>
            <pc:docMk/>
            <pc:sldMk cId="848818941" sldId="272"/>
            <ac:picMk id="4" creationId="{9920C077-F23D-99B0-E5C9-F457180B55D8}"/>
          </ac:picMkLst>
        </pc:picChg>
        <pc:picChg chg="mod">
          <ac:chgData name="Gujer Nicolas Joël" userId="825bc58c-20ed-41cc-b65f-894e75c30b75" providerId="ADAL" clId="{A0029C86-301B-4F48-B2B2-163AB293B0F6}" dt="2022-12-27T01:07:49.052" v="3027" actId="1076"/>
          <ac:picMkLst>
            <pc:docMk/>
            <pc:sldMk cId="848818941" sldId="272"/>
            <ac:picMk id="5" creationId="{428C6B02-7D62-EB8C-1646-82A869317F9F}"/>
          </ac:picMkLst>
        </pc:picChg>
        <pc:picChg chg="mod">
          <ac:chgData name="Gujer Nicolas Joël" userId="825bc58c-20ed-41cc-b65f-894e75c30b75" providerId="ADAL" clId="{A0029C86-301B-4F48-B2B2-163AB293B0F6}" dt="2022-12-27T01:08:02.222" v="3033" actId="1076"/>
          <ac:picMkLst>
            <pc:docMk/>
            <pc:sldMk cId="848818941" sldId="272"/>
            <ac:picMk id="6" creationId="{2E9D6D99-0FFD-FE5D-D2D0-2EC89CA2C880}"/>
          </ac:picMkLst>
        </pc:picChg>
        <pc:picChg chg="del mod">
          <ac:chgData name="Gujer Nicolas Joël" userId="825bc58c-20ed-41cc-b65f-894e75c30b75" providerId="ADAL" clId="{A0029C86-301B-4F48-B2B2-163AB293B0F6}" dt="2022-12-27T01:08:26.073" v="3040" actId="478"/>
          <ac:picMkLst>
            <pc:docMk/>
            <pc:sldMk cId="848818941" sldId="272"/>
            <ac:picMk id="7" creationId="{7272FBC4-2B18-02B1-9510-C18FB3C74C87}"/>
          </ac:picMkLst>
        </pc:picChg>
        <pc:picChg chg="add mod">
          <ac:chgData name="Gujer Nicolas Joël" userId="825bc58c-20ed-41cc-b65f-894e75c30b75" providerId="ADAL" clId="{A0029C86-301B-4F48-B2B2-163AB293B0F6}" dt="2022-12-27T01:10:37.910" v="3054" actId="1076"/>
          <ac:picMkLst>
            <pc:docMk/>
            <pc:sldMk cId="848818941" sldId="272"/>
            <ac:picMk id="8" creationId="{964E6D23-B480-A435-FF2D-6432F6A3193D}"/>
          </ac:picMkLst>
        </pc:picChg>
        <pc:picChg chg="add mod">
          <ac:chgData name="Gujer Nicolas Joël" userId="825bc58c-20ed-41cc-b65f-894e75c30b75" providerId="ADAL" clId="{A0029C86-301B-4F48-B2B2-163AB293B0F6}" dt="2022-12-27T01:09:26.779" v="3048" actId="1076"/>
          <ac:picMkLst>
            <pc:docMk/>
            <pc:sldMk cId="848818941" sldId="272"/>
            <ac:picMk id="10" creationId="{E1D9B0D8-1F4E-A85C-4DC7-0F743F7A93DF}"/>
          </ac:picMkLst>
        </pc:picChg>
        <pc:cxnChg chg="del">
          <ac:chgData name="Gujer Nicolas Joël" userId="825bc58c-20ed-41cc-b65f-894e75c30b75" providerId="ADAL" clId="{A0029C86-301B-4F48-B2B2-163AB293B0F6}" dt="2022-12-27T01:07:44.486" v="3025" actId="478"/>
          <ac:cxnSpMkLst>
            <pc:docMk/>
            <pc:sldMk cId="848818941" sldId="272"/>
            <ac:cxnSpMk id="12" creationId="{988C670B-5078-EFF3-E8B7-417B6379CA71}"/>
          </ac:cxnSpMkLst>
        </pc:cxnChg>
        <pc:cxnChg chg="del">
          <ac:chgData name="Gujer Nicolas Joël" userId="825bc58c-20ed-41cc-b65f-894e75c30b75" providerId="ADAL" clId="{A0029C86-301B-4F48-B2B2-163AB293B0F6}" dt="2022-12-27T01:07:42.681" v="3023" actId="478"/>
          <ac:cxnSpMkLst>
            <pc:docMk/>
            <pc:sldMk cId="848818941" sldId="272"/>
            <ac:cxnSpMk id="13" creationId="{157DB7B3-962E-436C-F5B4-D0631BE7CF44}"/>
          </ac:cxnSpMkLst>
        </pc:cxnChg>
      </pc:sldChg>
      <pc:sldChg chg="new del">
        <pc:chgData name="Gujer Nicolas Joël" userId="825bc58c-20ed-41cc-b65f-894e75c30b75" providerId="ADAL" clId="{A0029C86-301B-4F48-B2B2-163AB293B0F6}" dt="2022-12-27T01:26:04.836" v="3214" actId="47"/>
        <pc:sldMkLst>
          <pc:docMk/>
          <pc:sldMk cId="1116824882" sldId="273"/>
        </pc:sldMkLst>
      </pc:sldChg>
      <pc:sldChg chg="addSp modSp add mod ord">
        <pc:chgData name="Gujer Nicolas Joël" userId="825bc58c-20ed-41cc-b65f-894e75c30b75" providerId="ADAL" clId="{A0029C86-301B-4F48-B2B2-163AB293B0F6}" dt="2023-01-05T12:46:18.617" v="5235" actId="20577"/>
        <pc:sldMkLst>
          <pc:docMk/>
          <pc:sldMk cId="3505985838" sldId="274"/>
        </pc:sldMkLst>
        <pc:spChg chg="add mod">
          <ac:chgData name="Gujer Nicolas Joël" userId="825bc58c-20ed-41cc-b65f-894e75c30b75" providerId="ADAL" clId="{A0029C86-301B-4F48-B2B2-163AB293B0F6}" dt="2022-12-27T15:21:41.907" v="4762" actId="1076"/>
          <ac:spMkLst>
            <pc:docMk/>
            <pc:sldMk cId="3505985838" sldId="274"/>
            <ac:spMk id="26" creationId="{7D682D47-77AC-9019-A95A-572BE35E0070}"/>
          </ac:spMkLst>
        </pc:spChg>
        <pc:spChg chg="add mod">
          <ac:chgData name="Gujer Nicolas Joël" userId="825bc58c-20ed-41cc-b65f-894e75c30b75" providerId="ADAL" clId="{A0029C86-301B-4F48-B2B2-163AB293B0F6}" dt="2023-01-05T12:46:18.617" v="5235" actId="20577"/>
          <ac:spMkLst>
            <pc:docMk/>
            <pc:sldMk cId="3505985838" sldId="274"/>
            <ac:spMk id="47" creationId="{92AAB855-FCA9-057C-7A02-2320CFC24A5B}"/>
          </ac:spMkLst>
        </pc:spChg>
        <pc:spChg chg="add mod">
          <ac:chgData name="Gujer Nicolas Joël" userId="825bc58c-20ed-41cc-b65f-894e75c30b75" providerId="ADAL" clId="{A0029C86-301B-4F48-B2B2-163AB293B0F6}" dt="2022-12-27T15:21:56.304" v="4775" actId="20577"/>
          <ac:spMkLst>
            <pc:docMk/>
            <pc:sldMk cId="3505985838" sldId="274"/>
            <ac:spMk id="48" creationId="{93B41319-4CFE-6030-B533-DEACD333A9D0}"/>
          </ac:spMkLst>
        </pc:spChg>
        <pc:spChg chg="add mod">
          <ac:chgData name="Gujer Nicolas Joël" userId="825bc58c-20ed-41cc-b65f-894e75c30b75" providerId="ADAL" clId="{A0029C86-301B-4F48-B2B2-163AB293B0F6}" dt="2022-12-27T15:22:05.426" v="4784" actId="20577"/>
          <ac:spMkLst>
            <pc:docMk/>
            <pc:sldMk cId="3505985838" sldId="274"/>
            <ac:spMk id="49" creationId="{5A80F9C5-3F97-C7A3-14A0-74F431C31638}"/>
          </ac:spMkLst>
        </pc:spChg>
        <pc:spChg chg="add mod">
          <ac:chgData name="Gujer Nicolas Joël" userId="825bc58c-20ed-41cc-b65f-894e75c30b75" providerId="ADAL" clId="{A0029C86-301B-4F48-B2B2-163AB293B0F6}" dt="2022-12-27T15:22:17.686" v="4794" actId="1076"/>
          <ac:spMkLst>
            <pc:docMk/>
            <pc:sldMk cId="3505985838" sldId="274"/>
            <ac:spMk id="50" creationId="{232EF03F-2F92-A914-4F44-6B8F659C2742}"/>
          </ac:spMkLst>
        </pc:spChg>
        <pc:spChg chg="add mod">
          <ac:chgData name="Gujer Nicolas Joël" userId="825bc58c-20ed-41cc-b65f-894e75c30b75" providerId="ADAL" clId="{A0029C86-301B-4F48-B2B2-163AB293B0F6}" dt="2022-12-27T15:22:26.305" v="4809" actId="20577"/>
          <ac:spMkLst>
            <pc:docMk/>
            <pc:sldMk cId="3505985838" sldId="274"/>
            <ac:spMk id="51" creationId="{62CEE3F3-1F4B-51E5-EB11-2DA050BCBC2C}"/>
          </ac:spMkLst>
        </pc:spChg>
        <pc:grpChg chg="mod">
          <ac:chgData name="Gujer Nicolas Joël" userId="825bc58c-20ed-41cc-b65f-894e75c30b75" providerId="ADAL" clId="{A0029C86-301B-4F48-B2B2-163AB293B0F6}" dt="2022-12-27T01:20:38.630" v="3150" actId="1076"/>
          <ac:grpSpMkLst>
            <pc:docMk/>
            <pc:sldMk cId="3505985838" sldId="274"/>
            <ac:grpSpMk id="10" creationId="{40820CE3-1FFC-5341-B254-62A3AA6D69DD}"/>
          </ac:grpSpMkLst>
        </pc:grpChg>
        <pc:grpChg chg="mod">
          <ac:chgData name="Gujer Nicolas Joël" userId="825bc58c-20ed-41cc-b65f-894e75c30b75" providerId="ADAL" clId="{A0029C86-301B-4F48-B2B2-163AB293B0F6}" dt="2022-12-27T01:20:31.097" v="3148" actId="14100"/>
          <ac:grpSpMkLst>
            <pc:docMk/>
            <pc:sldMk cId="3505985838" sldId="274"/>
            <ac:grpSpMk id="13" creationId="{B2231626-0559-6C04-E732-6C9A457B0DAC}"/>
          </ac:grpSpMkLst>
        </pc:grpChg>
        <pc:grpChg chg="mod">
          <ac:chgData name="Gujer Nicolas Joël" userId="825bc58c-20ed-41cc-b65f-894e75c30b75" providerId="ADAL" clId="{A0029C86-301B-4F48-B2B2-163AB293B0F6}" dt="2022-12-27T01:20:27.603" v="3147" actId="14100"/>
          <ac:grpSpMkLst>
            <pc:docMk/>
            <pc:sldMk cId="3505985838" sldId="274"/>
            <ac:grpSpMk id="14" creationId="{97EE4456-912D-D2DD-2E13-6B16CE6BBEFD}"/>
          </ac:grpSpMkLst>
        </pc:grpChg>
        <pc:grpChg chg="mod">
          <ac:chgData name="Gujer Nicolas Joël" userId="825bc58c-20ed-41cc-b65f-894e75c30b75" providerId="ADAL" clId="{A0029C86-301B-4F48-B2B2-163AB293B0F6}" dt="2022-12-27T01:20:34.955" v="3149" actId="14100"/>
          <ac:grpSpMkLst>
            <pc:docMk/>
            <pc:sldMk cId="3505985838" sldId="274"/>
            <ac:grpSpMk id="17" creationId="{6139FFC9-BD2A-8DF4-1024-CA25B4A6856F}"/>
          </ac:grpSpMkLst>
        </pc:grpChg>
        <pc:picChg chg="mod">
          <ac:chgData name="Gujer Nicolas Joël" userId="825bc58c-20ed-41cc-b65f-894e75c30b75" providerId="ADAL" clId="{A0029C86-301B-4F48-B2B2-163AB293B0F6}" dt="2022-12-27T01:20:00.728" v="3140" actId="1076"/>
          <ac:picMkLst>
            <pc:docMk/>
            <pc:sldMk cId="3505985838" sldId="274"/>
            <ac:picMk id="2" creationId="{E1A02053-D44B-EAE5-C044-73096A391E45}"/>
          </ac:picMkLst>
        </pc:picChg>
        <pc:picChg chg="mod">
          <ac:chgData name="Gujer Nicolas Joël" userId="825bc58c-20ed-41cc-b65f-894e75c30b75" providerId="ADAL" clId="{A0029C86-301B-4F48-B2B2-163AB293B0F6}" dt="2022-12-27T01:19:59.017" v="3139" actId="1076"/>
          <ac:picMkLst>
            <pc:docMk/>
            <pc:sldMk cId="3505985838" sldId="274"/>
            <ac:picMk id="3" creationId="{B6A946B3-18C0-BB9A-A301-1456BB5C522B}"/>
          </ac:picMkLst>
        </pc:picChg>
        <pc:picChg chg="mod">
          <ac:chgData name="Gujer Nicolas Joël" userId="825bc58c-20ed-41cc-b65f-894e75c30b75" providerId="ADAL" clId="{A0029C86-301B-4F48-B2B2-163AB293B0F6}" dt="2022-12-27T01:19:55.254" v="3138" actId="1076"/>
          <ac:picMkLst>
            <pc:docMk/>
            <pc:sldMk cId="3505985838" sldId="274"/>
            <ac:picMk id="4" creationId="{E2F4AEEB-9367-3998-8F1C-166428D12F40}"/>
          </ac:picMkLst>
        </pc:picChg>
        <pc:picChg chg="mod">
          <ac:chgData name="Gujer Nicolas Joël" userId="825bc58c-20ed-41cc-b65f-894e75c30b75" providerId="ADAL" clId="{A0029C86-301B-4F48-B2B2-163AB293B0F6}" dt="2022-12-27T01:20:04.660" v="3141" actId="1076"/>
          <ac:picMkLst>
            <pc:docMk/>
            <pc:sldMk cId="3505985838" sldId="274"/>
            <ac:picMk id="6" creationId="{4C64C583-6B42-0478-F6D8-8E5073E61A78}"/>
          </ac:picMkLst>
        </pc:picChg>
        <pc:picChg chg="mod">
          <ac:chgData name="Gujer Nicolas Joël" userId="825bc58c-20ed-41cc-b65f-894e75c30b75" providerId="ADAL" clId="{A0029C86-301B-4F48-B2B2-163AB293B0F6}" dt="2022-12-27T01:20:14.242" v="3145" actId="1076"/>
          <ac:picMkLst>
            <pc:docMk/>
            <pc:sldMk cId="3505985838" sldId="274"/>
            <ac:picMk id="8" creationId="{2692F94D-51FD-CDDB-D6B5-DF9A755EA0FA}"/>
          </ac:picMkLst>
        </pc:picChg>
        <pc:picChg chg="mod">
          <ac:chgData name="Gujer Nicolas Joël" userId="825bc58c-20ed-41cc-b65f-894e75c30b75" providerId="ADAL" clId="{A0029C86-301B-4F48-B2B2-163AB293B0F6}" dt="2022-12-27T01:20:08.699" v="3143" actId="1076"/>
          <ac:picMkLst>
            <pc:docMk/>
            <pc:sldMk cId="3505985838" sldId="274"/>
            <ac:picMk id="20" creationId="{E45AA48B-B1CF-FBB0-2564-014974E8E03A}"/>
          </ac:picMkLst>
        </pc:picChg>
        <pc:picChg chg="mod">
          <ac:chgData name="Gujer Nicolas Joël" userId="825bc58c-20ed-41cc-b65f-894e75c30b75" providerId="ADAL" clId="{A0029C86-301B-4F48-B2B2-163AB293B0F6}" dt="2022-12-27T01:20:13.017" v="3144" actId="1076"/>
          <ac:picMkLst>
            <pc:docMk/>
            <pc:sldMk cId="3505985838" sldId="274"/>
            <ac:picMk id="21" creationId="{B7737983-6A62-3F9D-D9D1-63047DB42CFA}"/>
          </ac:picMkLst>
        </pc:picChg>
        <pc:picChg chg="mod">
          <ac:chgData name="Gujer Nicolas Joël" userId="825bc58c-20ed-41cc-b65f-894e75c30b75" providerId="ADAL" clId="{A0029C86-301B-4F48-B2B2-163AB293B0F6}" dt="2022-12-27T01:20:06.808" v="3142" actId="1076"/>
          <ac:picMkLst>
            <pc:docMk/>
            <pc:sldMk cId="3505985838" sldId="274"/>
            <ac:picMk id="22" creationId="{01387DB1-C8F5-D4B8-2248-4362EBC5133D}"/>
          </ac:picMkLst>
        </pc:picChg>
        <pc:picChg chg="mod">
          <ac:chgData name="Gujer Nicolas Joël" userId="825bc58c-20ed-41cc-b65f-894e75c30b75" providerId="ADAL" clId="{A0029C86-301B-4F48-B2B2-163AB293B0F6}" dt="2022-12-27T01:18:33.265" v="3127" actId="1076"/>
          <ac:picMkLst>
            <pc:docMk/>
            <pc:sldMk cId="3505985838" sldId="274"/>
            <ac:picMk id="23" creationId="{337A134F-C85A-A098-C75D-42FE0BD4BC04}"/>
          </ac:picMkLst>
        </pc:picChg>
        <pc:picChg chg="mod">
          <ac:chgData name="Gujer Nicolas Joël" userId="825bc58c-20ed-41cc-b65f-894e75c30b75" providerId="ADAL" clId="{A0029C86-301B-4F48-B2B2-163AB293B0F6}" dt="2022-12-27T01:20:17.200" v="3146" actId="1076"/>
          <ac:picMkLst>
            <pc:docMk/>
            <pc:sldMk cId="3505985838" sldId="274"/>
            <ac:picMk id="24" creationId="{3ACFC1A4-0E34-DFD8-5B9C-AF7A4D481263}"/>
          </ac:picMkLst>
        </pc:picChg>
        <pc:picChg chg="mod">
          <ac:chgData name="Gujer Nicolas Joël" userId="825bc58c-20ed-41cc-b65f-894e75c30b75" providerId="ADAL" clId="{A0029C86-301B-4F48-B2B2-163AB293B0F6}" dt="2022-12-27T01:18:29.909" v="3126" actId="1076"/>
          <ac:picMkLst>
            <pc:docMk/>
            <pc:sldMk cId="3505985838" sldId="274"/>
            <ac:picMk id="25" creationId="{4E7B613E-5863-0983-A5A3-E082F6A3DB90}"/>
          </ac:picMkLst>
        </pc:picChg>
        <pc:picChg chg="mod">
          <ac:chgData name="Gujer Nicolas Joël" userId="825bc58c-20ed-41cc-b65f-894e75c30b75" providerId="ADAL" clId="{A0029C86-301B-4F48-B2B2-163AB293B0F6}" dt="2022-12-27T01:20:50.875" v="3154" actId="1076"/>
          <ac:picMkLst>
            <pc:docMk/>
            <pc:sldMk cId="3505985838" sldId="274"/>
            <ac:picMk id="41" creationId="{83305FA9-967E-05B4-0C9E-5D28CEC69BD6}"/>
          </ac:picMkLst>
        </pc:picChg>
        <pc:picChg chg="mod">
          <ac:chgData name="Gujer Nicolas Joël" userId="825bc58c-20ed-41cc-b65f-894e75c30b75" providerId="ADAL" clId="{A0029C86-301B-4F48-B2B2-163AB293B0F6}" dt="2022-12-27T01:20:50.645" v="3153" actId="1076"/>
          <ac:picMkLst>
            <pc:docMk/>
            <pc:sldMk cId="3505985838" sldId="274"/>
            <ac:picMk id="44" creationId="{4167CB1F-9D93-2F4F-DCEC-CD88A11B7F31}"/>
          </ac:picMkLst>
        </pc:picChg>
      </pc:sldChg>
      <pc:sldChg chg="new del">
        <pc:chgData name="Gujer Nicolas Joël" userId="825bc58c-20ed-41cc-b65f-894e75c30b75" providerId="ADAL" clId="{A0029C86-301B-4F48-B2B2-163AB293B0F6}" dt="2022-12-27T01:26:09.677" v="3219" actId="47"/>
        <pc:sldMkLst>
          <pc:docMk/>
          <pc:sldMk cId="2480549462" sldId="275"/>
        </pc:sldMkLst>
      </pc:sldChg>
      <pc:sldChg chg="addSp delSp modSp add mod modAnim">
        <pc:chgData name="Gujer Nicolas Joël" userId="825bc58c-20ed-41cc-b65f-894e75c30b75" providerId="ADAL" clId="{A0029C86-301B-4F48-B2B2-163AB293B0F6}" dt="2023-01-05T12:46:15.043" v="5234" actId="20577"/>
        <pc:sldMkLst>
          <pc:docMk/>
          <pc:sldMk cId="4030002708" sldId="276"/>
        </pc:sldMkLst>
        <pc:spChg chg="add mod">
          <ac:chgData name="Gujer Nicolas Joël" userId="825bc58c-20ed-41cc-b65f-894e75c30b75" providerId="ADAL" clId="{A0029C86-301B-4F48-B2B2-163AB293B0F6}" dt="2022-12-27T15:23:16.470" v="4810"/>
          <ac:spMkLst>
            <pc:docMk/>
            <pc:sldMk cId="4030002708" sldId="276"/>
            <ac:spMk id="26" creationId="{79F2ABE9-D41E-5543-9AB4-D7EDFC486798}"/>
          </ac:spMkLst>
        </pc:spChg>
        <pc:spChg chg="add mod">
          <ac:chgData name="Gujer Nicolas Joël" userId="825bc58c-20ed-41cc-b65f-894e75c30b75" providerId="ADAL" clId="{A0029C86-301B-4F48-B2B2-163AB293B0F6}" dt="2023-01-05T12:46:15.043" v="5234" actId="20577"/>
          <ac:spMkLst>
            <pc:docMk/>
            <pc:sldMk cId="4030002708" sldId="276"/>
            <ac:spMk id="47" creationId="{3A995970-A15E-7852-B8E5-48E2B8A8D6AC}"/>
          </ac:spMkLst>
        </pc:spChg>
        <pc:spChg chg="add mod">
          <ac:chgData name="Gujer Nicolas Joël" userId="825bc58c-20ed-41cc-b65f-894e75c30b75" providerId="ADAL" clId="{A0029C86-301B-4F48-B2B2-163AB293B0F6}" dt="2022-12-27T01:22:13.335" v="3169"/>
          <ac:spMkLst>
            <pc:docMk/>
            <pc:sldMk cId="4030002708" sldId="276"/>
            <ac:spMk id="49" creationId="{1887C4AC-8891-5AF4-C992-4C1A60F39989}"/>
          </ac:spMkLst>
        </pc:spChg>
        <pc:spChg chg="add mod">
          <ac:chgData name="Gujer Nicolas Joël" userId="825bc58c-20ed-41cc-b65f-894e75c30b75" providerId="ADAL" clId="{A0029C86-301B-4F48-B2B2-163AB293B0F6}" dt="2022-12-27T15:23:16.470" v="4810"/>
          <ac:spMkLst>
            <pc:docMk/>
            <pc:sldMk cId="4030002708" sldId="276"/>
            <ac:spMk id="50" creationId="{DC9C421C-79B2-A9BC-809D-438BEED184B4}"/>
          </ac:spMkLst>
        </pc:spChg>
        <pc:spChg chg="add mod">
          <ac:chgData name="Gujer Nicolas Joël" userId="825bc58c-20ed-41cc-b65f-894e75c30b75" providerId="ADAL" clId="{A0029C86-301B-4F48-B2B2-163AB293B0F6}" dt="2022-12-27T15:23:16.470" v="4810"/>
          <ac:spMkLst>
            <pc:docMk/>
            <pc:sldMk cId="4030002708" sldId="276"/>
            <ac:spMk id="51" creationId="{58A43CA1-2B72-92DF-4A22-3CC52797C50C}"/>
          </ac:spMkLst>
        </pc:spChg>
        <pc:spChg chg="add mod">
          <ac:chgData name="Gujer Nicolas Joël" userId="825bc58c-20ed-41cc-b65f-894e75c30b75" providerId="ADAL" clId="{A0029C86-301B-4F48-B2B2-163AB293B0F6}" dt="2022-12-27T15:23:16.470" v="4810"/>
          <ac:spMkLst>
            <pc:docMk/>
            <pc:sldMk cId="4030002708" sldId="276"/>
            <ac:spMk id="52" creationId="{12C49C47-0C73-5FB8-CBA0-60E9C425C9F2}"/>
          </ac:spMkLst>
        </pc:spChg>
        <pc:spChg chg="add mod">
          <ac:chgData name="Gujer Nicolas Joël" userId="825bc58c-20ed-41cc-b65f-894e75c30b75" providerId="ADAL" clId="{A0029C86-301B-4F48-B2B2-163AB293B0F6}" dt="2022-12-27T15:23:16.470" v="4810"/>
          <ac:spMkLst>
            <pc:docMk/>
            <pc:sldMk cId="4030002708" sldId="276"/>
            <ac:spMk id="53" creationId="{4B28F89F-CF33-19A1-0D56-71131D0CD421}"/>
          </ac:spMkLst>
        </pc:spChg>
        <pc:picChg chg="mod">
          <ac:chgData name="Gujer Nicolas Joël" userId="825bc58c-20ed-41cc-b65f-894e75c30b75" providerId="ADAL" clId="{A0029C86-301B-4F48-B2B2-163AB293B0F6}" dt="2022-12-27T01:21:45.506" v="3160" actId="14861"/>
          <ac:picMkLst>
            <pc:docMk/>
            <pc:sldMk cId="4030002708" sldId="276"/>
            <ac:picMk id="25" creationId="{4E7B613E-5863-0983-A5A3-E082F6A3DB90}"/>
          </ac:picMkLst>
        </pc:picChg>
        <pc:picChg chg="add del mod">
          <ac:chgData name="Gujer Nicolas Joël" userId="825bc58c-20ed-41cc-b65f-894e75c30b75" providerId="ADAL" clId="{A0029C86-301B-4F48-B2B2-163AB293B0F6}" dt="2022-12-27T01:22:01.569" v="3166"/>
          <ac:picMkLst>
            <pc:docMk/>
            <pc:sldMk cId="4030002708" sldId="276"/>
            <ac:picMk id="26" creationId="{5D0F0492-261C-AC7B-AE0A-A0BE9CAF32A7}"/>
          </ac:picMkLst>
        </pc:picChg>
        <pc:cxnChg chg="add del mod">
          <ac:chgData name="Gujer Nicolas Joël" userId="825bc58c-20ed-41cc-b65f-894e75c30b75" providerId="ADAL" clId="{A0029C86-301B-4F48-B2B2-163AB293B0F6}" dt="2022-12-27T01:22:01.569" v="3166"/>
          <ac:cxnSpMkLst>
            <pc:docMk/>
            <pc:sldMk cId="4030002708" sldId="276"/>
            <ac:cxnSpMk id="47" creationId="{97C4D2BF-DABE-A4D3-2BD8-CAA622242FF4}"/>
          </ac:cxnSpMkLst>
        </pc:cxnChg>
        <pc:cxnChg chg="add mod">
          <ac:chgData name="Gujer Nicolas Joël" userId="825bc58c-20ed-41cc-b65f-894e75c30b75" providerId="ADAL" clId="{A0029C86-301B-4F48-B2B2-163AB293B0F6}" dt="2022-12-27T01:28:35.628" v="3242" actId="14100"/>
          <ac:cxnSpMkLst>
            <pc:docMk/>
            <pc:sldMk cId="4030002708" sldId="276"/>
            <ac:cxnSpMk id="48" creationId="{BAB00255-BEC1-1C29-D893-0C76BD4A0DD6}"/>
          </ac:cxnSpMkLst>
        </pc:cxnChg>
      </pc:sldChg>
      <pc:sldChg chg="add del">
        <pc:chgData name="Gujer Nicolas Joël" userId="825bc58c-20ed-41cc-b65f-894e75c30b75" providerId="ADAL" clId="{A0029C86-301B-4F48-B2B2-163AB293B0F6}" dt="2022-12-27T01:21:55.404" v="3161" actId="47"/>
        <pc:sldMkLst>
          <pc:docMk/>
          <pc:sldMk cId="610928367" sldId="277"/>
        </pc:sldMkLst>
      </pc:sldChg>
      <pc:sldChg chg="addSp delSp modSp add mod modAnim">
        <pc:chgData name="Gujer Nicolas Joël" userId="825bc58c-20ed-41cc-b65f-894e75c30b75" providerId="ADAL" clId="{A0029C86-301B-4F48-B2B2-163AB293B0F6}" dt="2023-01-05T12:46:11.427" v="5233" actId="20577"/>
        <pc:sldMkLst>
          <pc:docMk/>
          <pc:sldMk cId="3165582352" sldId="277"/>
        </pc:sldMkLst>
        <pc:spChg chg="add mod">
          <ac:chgData name="Gujer Nicolas Joël" userId="825bc58c-20ed-41cc-b65f-894e75c30b75" providerId="ADAL" clId="{A0029C86-301B-4F48-B2B2-163AB293B0F6}" dt="2022-12-27T01:22:51.384" v="3176"/>
          <ac:spMkLst>
            <pc:docMk/>
            <pc:sldMk cId="3165582352" sldId="277"/>
            <ac:spMk id="47" creationId="{A523FCBF-56A5-7357-FAFD-C048A4219658}"/>
          </ac:spMkLst>
        </pc:spChg>
        <pc:spChg chg="add mod">
          <ac:chgData name="Gujer Nicolas Joël" userId="825bc58c-20ed-41cc-b65f-894e75c30b75" providerId="ADAL" clId="{A0029C86-301B-4F48-B2B2-163AB293B0F6}" dt="2022-12-27T15:23:19.568" v="4811"/>
          <ac:spMkLst>
            <pc:docMk/>
            <pc:sldMk cId="3165582352" sldId="277"/>
            <ac:spMk id="50" creationId="{CFDB6740-24E7-2CBC-7C81-790C3C4DF218}"/>
          </ac:spMkLst>
        </pc:spChg>
        <pc:spChg chg="add mod">
          <ac:chgData name="Gujer Nicolas Joël" userId="825bc58c-20ed-41cc-b65f-894e75c30b75" providerId="ADAL" clId="{A0029C86-301B-4F48-B2B2-163AB293B0F6}" dt="2023-01-05T12:46:11.427" v="5233" actId="20577"/>
          <ac:spMkLst>
            <pc:docMk/>
            <pc:sldMk cId="3165582352" sldId="277"/>
            <ac:spMk id="51" creationId="{8EEB391B-B87D-5B6A-7AE7-0613E5DADB95}"/>
          </ac:spMkLst>
        </pc:spChg>
        <pc:spChg chg="add del">
          <ac:chgData name="Gujer Nicolas Joël" userId="825bc58c-20ed-41cc-b65f-894e75c30b75" providerId="ADAL" clId="{A0029C86-301B-4F48-B2B2-163AB293B0F6}" dt="2022-12-27T01:27:20.783" v="3230" actId="22"/>
          <ac:spMkLst>
            <pc:docMk/>
            <pc:sldMk cId="3165582352" sldId="277"/>
            <ac:spMk id="51" creationId="{927380C3-99AD-D1A5-46F6-1D031BFEDC1A}"/>
          </ac:spMkLst>
        </pc:spChg>
        <pc:spChg chg="add mod">
          <ac:chgData name="Gujer Nicolas Joël" userId="825bc58c-20ed-41cc-b65f-894e75c30b75" providerId="ADAL" clId="{A0029C86-301B-4F48-B2B2-163AB293B0F6}" dt="2022-12-27T15:23:19.568" v="4811"/>
          <ac:spMkLst>
            <pc:docMk/>
            <pc:sldMk cId="3165582352" sldId="277"/>
            <ac:spMk id="52" creationId="{CEC9E0C1-8287-970C-1072-ED22D776E6E8}"/>
          </ac:spMkLst>
        </pc:spChg>
        <pc:spChg chg="add mod">
          <ac:chgData name="Gujer Nicolas Joël" userId="825bc58c-20ed-41cc-b65f-894e75c30b75" providerId="ADAL" clId="{A0029C86-301B-4F48-B2B2-163AB293B0F6}" dt="2022-12-27T15:23:19.568" v="4811"/>
          <ac:spMkLst>
            <pc:docMk/>
            <pc:sldMk cId="3165582352" sldId="277"/>
            <ac:spMk id="53" creationId="{3F216643-7407-CDAA-4377-00C346BAD369}"/>
          </ac:spMkLst>
        </pc:spChg>
        <pc:spChg chg="add mod">
          <ac:chgData name="Gujer Nicolas Joël" userId="825bc58c-20ed-41cc-b65f-894e75c30b75" providerId="ADAL" clId="{A0029C86-301B-4F48-B2B2-163AB293B0F6}" dt="2022-12-27T15:23:19.568" v="4811"/>
          <ac:spMkLst>
            <pc:docMk/>
            <pc:sldMk cId="3165582352" sldId="277"/>
            <ac:spMk id="54" creationId="{BBCB70DD-083E-6FF5-B2B0-4F431FA6412A}"/>
          </ac:spMkLst>
        </pc:spChg>
        <pc:spChg chg="add mod">
          <ac:chgData name="Gujer Nicolas Joël" userId="825bc58c-20ed-41cc-b65f-894e75c30b75" providerId="ADAL" clId="{A0029C86-301B-4F48-B2B2-163AB293B0F6}" dt="2022-12-27T15:23:19.568" v="4811"/>
          <ac:spMkLst>
            <pc:docMk/>
            <pc:sldMk cId="3165582352" sldId="277"/>
            <ac:spMk id="55" creationId="{7D01AB94-5DF6-67EE-59B4-D53FEBE5B83A}"/>
          </ac:spMkLst>
        </pc:spChg>
        <pc:picChg chg="mod">
          <ac:chgData name="Gujer Nicolas Joël" userId="825bc58c-20ed-41cc-b65f-894e75c30b75" providerId="ADAL" clId="{A0029C86-301B-4F48-B2B2-163AB293B0F6}" dt="2022-12-27T01:26:56.880" v="3224" actId="1076"/>
          <ac:picMkLst>
            <pc:docMk/>
            <pc:sldMk cId="3165582352" sldId="277"/>
            <ac:picMk id="5" creationId="{3EE36D4A-1F70-9D18-3FE2-0A2D5620926B}"/>
          </ac:picMkLst>
        </pc:picChg>
        <pc:picChg chg="mod">
          <ac:chgData name="Gujer Nicolas Joël" userId="825bc58c-20ed-41cc-b65f-894e75c30b75" providerId="ADAL" clId="{A0029C86-301B-4F48-B2B2-163AB293B0F6}" dt="2022-12-27T01:26:57.294" v="3225" actId="1076"/>
          <ac:picMkLst>
            <pc:docMk/>
            <pc:sldMk cId="3165582352" sldId="277"/>
            <ac:picMk id="7" creationId="{5B35BEBA-46A1-E833-B4DB-F2DA9862A807}"/>
          </ac:picMkLst>
        </pc:picChg>
        <pc:picChg chg="mod">
          <ac:chgData name="Gujer Nicolas Joël" userId="825bc58c-20ed-41cc-b65f-894e75c30b75" providerId="ADAL" clId="{A0029C86-301B-4F48-B2B2-163AB293B0F6}" dt="2022-12-27T01:22:41.856" v="3175" actId="14861"/>
          <ac:picMkLst>
            <pc:docMk/>
            <pc:sldMk cId="3165582352" sldId="277"/>
            <ac:picMk id="23" creationId="{337A134F-C85A-A098-C75D-42FE0BD4BC04}"/>
          </ac:picMkLst>
        </pc:picChg>
        <pc:picChg chg="mod">
          <ac:chgData name="Gujer Nicolas Joël" userId="825bc58c-20ed-41cc-b65f-894e75c30b75" providerId="ADAL" clId="{A0029C86-301B-4F48-B2B2-163AB293B0F6}" dt="2022-12-27T01:22:38.323" v="3174" actId="14861"/>
          <ac:picMkLst>
            <pc:docMk/>
            <pc:sldMk cId="3165582352" sldId="277"/>
            <ac:picMk id="25" creationId="{4E7B613E-5863-0983-A5A3-E082F6A3DB90}"/>
          </ac:picMkLst>
        </pc:picChg>
        <pc:cxnChg chg="add mod">
          <ac:chgData name="Gujer Nicolas Joël" userId="825bc58c-20ed-41cc-b65f-894e75c30b75" providerId="ADAL" clId="{A0029C86-301B-4F48-B2B2-163AB293B0F6}" dt="2022-12-27T01:27:26.983" v="3231" actId="14100"/>
          <ac:cxnSpMkLst>
            <pc:docMk/>
            <pc:sldMk cId="3165582352" sldId="277"/>
            <ac:cxnSpMk id="26" creationId="{445CE95B-4CE6-6A37-978B-A730E4DD0060}"/>
          </ac:cxnSpMkLst>
        </pc:cxnChg>
        <pc:cxnChg chg="mod">
          <ac:chgData name="Gujer Nicolas Joël" userId="825bc58c-20ed-41cc-b65f-894e75c30b75" providerId="ADAL" clId="{A0029C86-301B-4F48-B2B2-163AB293B0F6}" dt="2022-12-27T01:27:31.224" v="3232" actId="14100"/>
          <ac:cxnSpMkLst>
            <pc:docMk/>
            <pc:sldMk cId="3165582352" sldId="277"/>
            <ac:cxnSpMk id="48" creationId="{BAB00255-BEC1-1C29-D893-0C76BD4A0DD6}"/>
          </ac:cxnSpMkLst>
        </pc:cxnChg>
      </pc:sldChg>
      <pc:sldChg chg="add del">
        <pc:chgData name="Gujer Nicolas Joël" userId="825bc58c-20ed-41cc-b65f-894e75c30b75" providerId="ADAL" clId="{A0029C86-301B-4F48-B2B2-163AB293B0F6}" dt="2022-12-27T01:21:55.986" v="3162" actId="47"/>
        <pc:sldMkLst>
          <pc:docMk/>
          <pc:sldMk cId="2669571349" sldId="278"/>
        </pc:sldMkLst>
      </pc:sldChg>
      <pc:sldChg chg="addSp delSp modSp add mod delAnim modAnim">
        <pc:chgData name="Gujer Nicolas Joël" userId="825bc58c-20ed-41cc-b65f-894e75c30b75" providerId="ADAL" clId="{A0029C86-301B-4F48-B2B2-163AB293B0F6}" dt="2023-01-05T12:45:52.724" v="5232" actId="20577"/>
        <pc:sldMkLst>
          <pc:docMk/>
          <pc:sldMk cId="3005962645" sldId="278"/>
        </pc:sldMkLst>
        <pc:spChg chg="add mod">
          <ac:chgData name="Gujer Nicolas Joël" userId="825bc58c-20ed-41cc-b65f-894e75c30b75" providerId="ADAL" clId="{A0029C86-301B-4F48-B2B2-163AB293B0F6}" dt="2022-12-27T15:23:21.076" v="4812"/>
          <ac:spMkLst>
            <pc:docMk/>
            <pc:sldMk cId="3005962645" sldId="278"/>
            <ac:spMk id="48" creationId="{7797DE7B-F3D8-E3D7-E6B6-D69EA4EB004D}"/>
          </ac:spMkLst>
        </pc:spChg>
        <pc:spChg chg="add mod">
          <ac:chgData name="Gujer Nicolas Joël" userId="825bc58c-20ed-41cc-b65f-894e75c30b75" providerId="ADAL" clId="{A0029C86-301B-4F48-B2B2-163AB293B0F6}" dt="2022-12-27T01:23:39.713" v="3183" actId="1076"/>
          <ac:spMkLst>
            <pc:docMk/>
            <pc:sldMk cId="3005962645" sldId="278"/>
            <ac:spMk id="50" creationId="{7868B7A5-610A-F793-C853-8733997C53A8}"/>
          </ac:spMkLst>
        </pc:spChg>
        <pc:spChg chg="add mod">
          <ac:chgData name="Gujer Nicolas Joël" userId="825bc58c-20ed-41cc-b65f-894e75c30b75" providerId="ADAL" clId="{A0029C86-301B-4F48-B2B2-163AB293B0F6}" dt="2023-01-05T12:45:52.724" v="5232" actId="20577"/>
          <ac:spMkLst>
            <pc:docMk/>
            <pc:sldMk cId="3005962645" sldId="278"/>
            <ac:spMk id="52" creationId="{132695D1-6311-F337-E004-51F7BDF95708}"/>
          </ac:spMkLst>
        </pc:spChg>
        <pc:spChg chg="add mod">
          <ac:chgData name="Gujer Nicolas Joël" userId="825bc58c-20ed-41cc-b65f-894e75c30b75" providerId="ADAL" clId="{A0029C86-301B-4F48-B2B2-163AB293B0F6}" dt="2022-12-27T15:23:21.076" v="4812"/>
          <ac:spMkLst>
            <pc:docMk/>
            <pc:sldMk cId="3005962645" sldId="278"/>
            <ac:spMk id="53" creationId="{EBE4C55E-F427-CC08-DA28-2AE557DFDCB4}"/>
          </ac:spMkLst>
        </pc:spChg>
        <pc:spChg chg="add mod">
          <ac:chgData name="Gujer Nicolas Joël" userId="825bc58c-20ed-41cc-b65f-894e75c30b75" providerId="ADAL" clId="{A0029C86-301B-4F48-B2B2-163AB293B0F6}" dt="2022-12-27T15:23:21.076" v="4812"/>
          <ac:spMkLst>
            <pc:docMk/>
            <pc:sldMk cId="3005962645" sldId="278"/>
            <ac:spMk id="54" creationId="{7B9AF395-6B97-86C0-0438-B9CC0F0F0EA9}"/>
          </ac:spMkLst>
        </pc:spChg>
        <pc:spChg chg="add mod">
          <ac:chgData name="Gujer Nicolas Joël" userId="825bc58c-20ed-41cc-b65f-894e75c30b75" providerId="ADAL" clId="{A0029C86-301B-4F48-B2B2-163AB293B0F6}" dt="2022-12-27T15:23:21.076" v="4812"/>
          <ac:spMkLst>
            <pc:docMk/>
            <pc:sldMk cId="3005962645" sldId="278"/>
            <ac:spMk id="55" creationId="{3E922CB0-C088-DCA2-BBD7-8F07F8063660}"/>
          </ac:spMkLst>
        </pc:spChg>
        <pc:spChg chg="add mod">
          <ac:chgData name="Gujer Nicolas Joël" userId="825bc58c-20ed-41cc-b65f-894e75c30b75" providerId="ADAL" clId="{A0029C86-301B-4F48-B2B2-163AB293B0F6}" dt="2022-12-27T15:23:21.076" v="4812"/>
          <ac:spMkLst>
            <pc:docMk/>
            <pc:sldMk cId="3005962645" sldId="278"/>
            <ac:spMk id="56" creationId="{CDA7E913-0B51-FD3E-1800-A2FD6F90499B}"/>
          </ac:spMkLst>
        </pc:spChg>
        <pc:picChg chg="mod">
          <ac:chgData name="Gujer Nicolas Joël" userId="825bc58c-20ed-41cc-b65f-894e75c30b75" providerId="ADAL" clId="{A0029C86-301B-4F48-B2B2-163AB293B0F6}" dt="2022-12-27T01:24:25.819" v="3194" actId="14861"/>
          <ac:picMkLst>
            <pc:docMk/>
            <pc:sldMk cId="3005962645" sldId="278"/>
            <ac:picMk id="23" creationId="{337A134F-C85A-A098-C75D-42FE0BD4BC04}"/>
          </ac:picMkLst>
        </pc:picChg>
        <pc:picChg chg="mod">
          <ac:chgData name="Gujer Nicolas Joël" userId="825bc58c-20ed-41cc-b65f-894e75c30b75" providerId="ADAL" clId="{A0029C86-301B-4F48-B2B2-163AB293B0F6}" dt="2022-12-27T01:24:08.549" v="3189" actId="14861"/>
          <ac:picMkLst>
            <pc:docMk/>
            <pc:sldMk cId="3005962645" sldId="278"/>
            <ac:picMk id="25" creationId="{4E7B613E-5863-0983-A5A3-E082F6A3DB90}"/>
          </ac:picMkLst>
        </pc:picChg>
        <pc:cxnChg chg="mod">
          <ac:chgData name="Gujer Nicolas Joël" userId="825bc58c-20ed-41cc-b65f-894e75c30b75" providerId="ADAL" clId="{A0029C86-301B-4F48-B2B2-163AB293B0F6}" dt="2022-12-27T01:27:17.320" v="3228" actId="14100"/>
          <ac:cxnSpMkLst>
            <pc:docMk/>
            <pc:sldMk cId="3005962645" sldId="278"/>
            <ac:cxnSpMk id="26" creationId="{445CE95B-4CE6-6A37-978B-A730E4DD0060}"/>
          </ac:cxnSpMkLst>
        </pc:cxnChg>
        <pc:cxnChg chg="del">
          <ac:chgData name="Gujer Nicolas Joël" userId="825bc58c-20ed-41cc-b65f-894e75c30b75" providerId="ADAL" clId="{A0029C86-301B-4F48-B2B2-163AB293B0F6}" dt="2022-12-27T01:23:29.353" v="3179" actId="478"/>
          <ac:cxnSpMkLst>
            <pc:docMk/>
            <pc:sldMk cId="3005962645" sldId="278"/>
            <ac:cxnSpMk id="48" creationId="{BAB00255-BEC1-1C29-D893-0C76BD4A0DD6}"/>
          </ac:cxnSpMkLst>
        </pc:cxnChg>
        <pc:cxnChg chg="add mod">
          <ac:chgData name="Gujer Nicolas Joël" userId="825bc58c-20ed-41cc-b65f-894e75c30b75" providerId="ADAL" clId="{A0029C86-301B-4F48-B2B2-163AB293B0F6}" dt="2022-12-27T01:27:06.003" v="3226" actId="14100"/>
          <ac:cxnSpMkLst>
            <pc:docMk/>
            <pc:sldMk cId="3005962645" sldId="278"/>
            <ac:cxnSpMk id="51" creationId="{29B9F880-46B0-1466-3E9F-D7DD900F4879}"/>
          </ac:cxnSpMkLst>
        </pc:cxnChg>
      </pc:sldChg>
      <pc:sldChg chg="addSp modSp add mod modAnim">
        <pc:chgData name="Gujer Nicolas Joël" userId="825bc58c-20ed-41cc-b65f-894e75c30b75" providerId="ADAL" clId="{A0029C86-301B-4F48-B2B2-163AB293B0F6}" dt="2023-01-05T12:45:48.740" v="5231" actId="20577"/>
        <pc:sldMkLst>
          <pc:docMk/>
          <pc:sldMk cId="210223091" sldId="279"/>
        </pc:sldMkLst>
        <pc:spChg chg="add mod">
          <ac:chgData name="Gujer Nicolas Joël" userId="825bc58c-20ed-41cc-b65f-894e75c30b75" providerId="ADAL" clId="{A0029C86-301B-4F48-B2B2-163AB293B0F6}" dt="2022-12-27T15:23:23.978" v="4813"/>
          <ac:spMkLst>
            <pc:docMk/>
            <pc:sldMk cId="210223091" sldId="279"/>
            <ac:spMk id="52" creationId="{590D2AC0-566D-0859-EBA8-A2481B4E9709}"/>
          </ac:spMkLst>
        </pc:spChg>
        <pc:spChg chg="add mod">
          <ac:chgData name="Gujer Nicolas Joël" userId="825bc58c-20ed-41cc-b65f-894e75c30b75" providerId="ADAL" clId="{A0029C86-301B-4F48-B2B2-163AB293B0F6}" dt="2023-01-05T12:45:48.740" v="5231" actId="20577"/>
          <ac:spMkLst>
            <pc:docMk/>
            <pc:sldMk cId="210223091" sldId="279"/>
            <ac:spMk id="53" creationId="{60BA9DF4-3D46-F3F4-8F7F-BEAD8514BFE4}"/>
          </ac:spMkLst>
        </pc:spChg>
        <pc:spChg chg="add mod">
          <ac:chgData name="Gujer Nicolas Joël" userId="825bc58c-20ed-41cc-b65f-894e75c30b75" providerId="ADAL" clId="{A0029C86-301B-4F48-B2B2-163AB293B0F6}" dt="2022-12-27T01:25:14.071" v="3202" actId="1076"/>
          <ac:spMkLst>
            <pc:docMk/>
            <pc:sldMk cId="210223091" sldId="279"/>
            <ac:spMk id="54" creationId="{D382EDEF-6B96-23CC-79A7-4497CF0DF5B5}"/>
          </ac:spMkLst>
        </pc:spChg>
        <pc:spChg chg="add mod">
          <ac:chgData name="Gujer Nicolas Joël" userId="825bc58c-20ed-41cc-b65f-894e75c30b75" providerId="ADAL" clId="{A0029C86-301B-4F48-B2B2-163AB293B0F6}" dt="2022-12-27T15:23:23.978" v="4813"/>
          <ac:spMkLst>
            <pc:docMk/>
            <pc:sldMk cId="210223091" sldId="279"/>
            <ac:spMk id="55" creationId="{35FEC6C1-63F1-1C9D-A097-1C0FEFB5280C}"/>
          </ac:spMkLst>
        </pc:spChg>
        <pc:spChg chg="add mod">
          <ac:chgData name="Gujer Nicolas Joël" userId="825bc58c-20ed-41cc-b65f-894e75c30b75" providerId="ADAL" clId="{A0029C86-301B-4F48-B2B2-163AB293B0F6}" dt="2022-12-27T15:23:23.978" v="4813"/>
          <ac:spMkLst>
            <pc:docMk/>
            <pc:sldMk cId="210223091" sldId="279"/>
            <ac:spMk id="56" creationId="{EF934DDC-22AA-80D5-2549-AA8877556E5C}"/>
          </ac:spMkLst>
        </pc:spChg>
        <pc:spChg chg="add mod">
          <ac:chgData name="Gujer Nicolas Joël" userId="825bc58c-20ed-41cc-b65f-894e75c30b75" providerId="ADAL" clId="{A0029C86-301B-4F48-B2B2-163AB293B0F6}" dt="2022-12-27T15:23:23.978" v="4813"/>
          <ac:spMkLst>
            <pc:docMk/>
            <pc:sldMk cId="210223091" sldId="279"/>
            <ac:spMk id="57" creationId="{9A19FDB4-290A-BA26-1212-F7AA569FD8E2}"/>
          </ac:spMkLst>
        </pc:spChg>
        <pc:spChg chg="add mod">
          <ac:chgData name="Gujer Nicolas Joël" userId="825bc58c-20ed-41cc-b65f-894e75c30b75" providerId="ADAL" clId="{A0029C86-301B-4F48-B2B2-163AB293B0F6}" dt="2022-12-27T15:23:23.978" v="4813"/>
          <ac:spMkLst>
            <pc:docMk/>
            <pc:sldMk cId="210223091" sldId="279"/>
            <ac:spMk id="58" creationId="{7A389742-3BB0-DADA-51DA-7BFDD8ACA03F}"/>
          </ac:spMkLst>
        </pc:spChg>
        <pc:picChg chg="mod">
          <ac:chgData name="Gujer Nicolas Joël" userId="825bc58c-20ed-41cc-b65f-894e75c30b75" providerId="ADAL" clId="{A0029C86-301B-4F48-B2B2-163AB293B0F6}" dt="2022-12-27T01:24:55.093" v="3195" actId="14861"/>
          <ac:picMkLst>
            <pc:docMk/>
            <pc:sldMk cId="210223091" sldId="279"/>
            <ac:picMk id="23" creationId="{337A134F-C85A-A098-C75D-42FE0BD4BC04}"/>
          </ac:picMkLst>
        </pc:picChg>
        <pc:picChg chg="mod">
          <ac:chgData name="Gujer Nicolas Joël" userId="825bc58c-20ed-41cc-b65f-894e75c30b75" providerId="ADAL" clId="{A0029C86-301B-4F48-B2B2-163AB293B0F6}" dt="2022-12-27T01:24:58.407" v="3196" actId="14861"/>
          <ac:picMkLst>
            <pc:docMk/>
            <pc:sldMk cId="210223091" sldId="279"/>
            <ac:picMk id="25" creationId="{4E7B613E-5863-0983-A5A3-E082F6A3DB90}"/>
          </ac:picMkLst>
        </pc:picChg>
        <pc:picChg chg="mod">
          <ac:chgData name="Gujer Nicolas Joël" userId="825bc58c-20ed-41cc-b65f-894e75c30b75" providerId="ADAL" clId="{A0029C86-301B-4F48-B2B2-163AB293B0F6}" dt="2022-12-27T01:25:26.840" v="3204" actId="14861"/>
          <ac:picMkLst>
            <pc:docMk/>
            <pc:sldMk cId="210223091" sldId="279"/>
            <ac:picMk id="27" creationId="{259E0AC3-7EA5-C2AD-E58F-75DB28FEF8AD}"/>
          </ac:picMkLst>
        </pc:picChg>
        <pc:cxnChg chg="mod">
          <ac:chgData name="Gujer Nicolas Joël" userId="825bc58c-20ed-41cc-b65f-894e75c30b75" providerId="ADAL" clId="{A0029C86-301B-4F48-B2B2-163AB293B0F6}" dt="2022-12-27T01:29:03.376" v="3243" actId="14100"/>
          <ac:cxnSpMkLst>
            <pc:docMk/>
            <pc:sldMk cId="210223091" sldId="279"/>
            <ac:cxnSpMk id="26" creationId="{445CE95B-4CE6-6A37-978B-A730E4DD0060}"/>
          </ac:cxnSpMkLst>
        </pc:cxnChg>
        <pc:cxnChg chg="add mod">
          <ac:chgData name="Gujer Nicolas Joël" userId="825bc58c-20ed-41cc-b65f-894e75c30b75" providerId="ADAL" clId="{A0029C86-301B-4F48-B2B2-163AB293B0F6}" dt="2022-12-27T01:25:09.472" v="3200" actId="208"/>
          <ac:cxnSpMkLst>
            <pc:docMk/>
            <pc:sldMk cId="210223091" sldId="279"/>
            <ac:cxnSpMk id="48" creationId="{17240305-E02D-F93E-4DD9-7700C33B6FE5}"/>
          </ac:cxnSpMkLst>
        </pc:cxnChg>
        <pc:cxnChg chg="mod">
          <ac:chgData name="Gujer Nicolas Joël" userId="825bc58c-20ed-41cc-b65f-894e75c30b75" providerId="ADAL" clId="{A0029C86-301B-4F48-B2B2-163AB293B0F6}" dt="2022-12-27T01:27:52.370" v="3235" actId="14100"/>
          <ac:cxnSpMkLst>
            <pc:docMk/>
            <pc:sldMk cId="210223091" sldId="279"/>
            <ac:cxnSpMk id="51" creationId="{29B9F880-46B0-1466-3E9F-D7DD900F4879}"/>
          </ac:cxnSpMkLst>
        </pc:cxnChg>
      </pc:sldChg>
      <pc:sldChg chg="add del">
        <pc:chgData name="Gujer Nicolas Joël" userId="825bc58c-20ed-41cc-b65f-894e75c30b75" providerId="ADAL" clId="{A0029C86-301B-4F48-B2B2-163AB293B0F6}" dt="2022-12-27T01:21:58.310" v="3164" actId="47"/>
        <pc:sldMkLst>
          <pc:docMk/>
          <pc:sldMk cId="3901711918" sldId="279"/>
        </pc:sldMkLst>
      </pc:sldChg>
      <pc:sldChg chg="add del">
        <pc:chgData name="Gujer Nicolas Joël" userId="825bc58c-20ed-41cc-b65f-894e75c30b75" providerId="ADAL" clId="{A0029C86-301B-4F48-B2B2-163AB293B0F6}" dt="2022-12-27T01:21:57.713" v="3163" actId="47"/>
        <pc:sldMkLst>
          <pc:docMk/>
          <pc:sldMk cId="1442386272" sldId="280"/>
        </pc:sldMkLst>
      </pc:sldChg>
      <pc:sldChg chg="addSp modSp add mod modTransition modAnim">
        <pc:chgData name="Gujer Nicolas Joël" userId="825bc58c-20ed-41cc-b65f-894e75c30b75" providerId="ADAL" clId="{A0029C86-301B-4F48-B2B2-163AB293B0F6}" dt="2023-01-18T21:36:41.265" v="5274"/>
        <pc:sldMkLst>
          <pc:docMk/>
          <pc:sldMk cId="3973480108" sldId="280"/>
        </pc:sldMkLst>
        <pc:spChg chg="add mod">
          <ac:chgData name="Gujer Nicolas Joël" userId="825bc58c-20ed-41cc-b65f-894e75c30b75" providerId="ADAL" clId="{A0029C86-301B-4F48-B2B2-163AB293B0F6}" dt="2022-12-27T15:23:25.501" v="4814"/>
          <ac:spMkLst>
            <pc:docMk/>
            <pc:sldMk cId="3973480108" sldId="280"/>
            <ac:spMk id="52" creationId="{0F42E952-8EE3-B3C8-C748-746C5268501F}"/>
          </ac:spMkLst>
        </pc:spChg>
        <pc:spChg chg="add mod">
          <ac:chgData name="Gujer Nicolas Joël" userId="825bc58c-20ed-41cc-b65f-894e75c30b75" providerId="ADAL" clId="{A0029C86-301B-4F48-B2B2-163AB293B0F6}" dt="2022-12-27T01:25:40.850" v="3208" actId="1076"/>
          <ac:spMkLst>
            <pc:docMk/>
            <pc:sldMk cId="3973480108" sldId="280"/>
            <ac:spMk id="53" creationId="{C4223B5C-EEE3-8F7A-C6BF-9B75AD50D5DB}"/>
          </ac:spMkLst>
        </pc:spChg>
        <pc:spChg chg="add mod">
          <ac:chgData name="Gujer Nicolas Joël" userId="825bc58c-20ed-41cc-b65f-894e75c30b75" providerId="ADAL" clId="{A0029C86-301B-4F48-B2B2-163AB293B0F6}" dt="2023-01-05T12:45:44.922" v="5230" actId="20577"/>
          <ac:spMkLst>
            <pc:docMk/>
            <pc:sldMk cId="3973480108" sldId="280"/>
            <ac:spMk id="55" creationId="{3B3F873F-B78B-5F6C-B600-CDD581FEDBC7}"/>
          </ac:spMkLst>
        </pc:spChg>
        <pc:spChg chg="add mod">
          <ac:chgData name="Gujer Nicolas Joël" userId="825bc58c-20ed-41cc-b65f-894e75c30b75" providerId="ADAL" clId="{A0029C86-301B-4F48-B2B2-163AB293B0F6}" dt="2022-12-27T15:23:25.501" v="4814"/>
          <ac:spMkLst>
            <pc:docMk/>
            <pc:sldMk cId="3973480108" sldId="280"/>
            <ac:spMk id="56" creationId="{D749D5B5-A2D0-6566-4079-761856F6F014}"/>
          </ac:spMkLst>
        </pc:spChg>
        <pc:spChg chg="add mod">
          <ac:chgData name="Gujer Nicolas Joël" userId="825bc58c-20ed-41cc-b65f-894e75c30b75" providerId="ADAL" clId="{A0029C86-301B-4F48-B2B2-163AB293B0F6}" dt="2022-12-27T15:23:25.501" v="4814"/>
          <ac:spMkLst>
            <pc:docMk/>
            <pc:sldMk cId="3973480108" sldId="280"/>
            <ac:spMk id="57" creationId="{ACED528C-C89D-EC6D-A2DE-F935C2B76C4D}"/>
          </ac:spMkLst>
        </pc:spChg>
        <pc:spChg chg="add mod">
          <ac:chgData name="Gujer Nicolas Joël" userId="825bc58c-20ed-41cc-b65f-894e75c30b75" providerId="ADAL" clId="{A0029C86-301B-4F48-B2B2-163AB293B0F6}" dt="2022-12-27T15:23:25.501" v="4814"/>
          <ac:spMkLst>
            <pc:docMk/>
            <pc:sldMk cId="3973480108" sldId="280"/>
            <ac:spMk id="58" creationId="{7FD9E10B-2339-09B2-D243-C1004DECD740}"/>
          </ac:spMkLst>
        </pc:spChg>
        <pc:spChg chg="add mod">
          <ac:chgData name="Gujer Nicolas Joël" userId="825bc58c-20ed-41cc-b65f-894e75c30b75" providerId="ADAL" clId="{A0029C86-301B-4F48-B2B2-163AB293B0F6}" dt="2022-12-27T15:23:25.501" v="4814"/>
          <ac:spMkLst>
            <pc:docMk/>
            <pc:sldMk cId="3973480108" sldId="280"/>
            <ac:spMk id="59" creationId="{1FCCB449-B5B4-1AFC-F1A4-98D2A9F0D64A}"/>
          </ac:spMkLst>
        </pc:spChg>
        <pc:cxnChg chg="mod">
          <ac:chgData name="Gujer Nicolas Joël" userId="825bc58c-20ed-41cc-b65f-894e75c30b75" providerId="ADAL" clId="{A0029C86-301B-4F48-B2B2-163AB293B0F6}" dt="2022-12-27T01:28:01.417" v="3237" actId="14100"/>
          <ac:cxnSpMkLst>
            <pc:docMk/>
            <pc:sldMk cId="3973480108" sldId="280"/>
            <ac:cxnSpMk id="26" creationId="{445CE95B-4CE6-6A37-978B-A730E4DD0060}"/>
          </ac:cxnSpMkLst>
        </pc:cxnChg>
        <pc:cxnChg chg="mod">
          <ac:chgData name="Gujer Nicolas Joël" userId="825bc58c-20ed-41cc-b65f-894e75c30b75" providerId="ADAL" clId="{A0029C86-301B-4F48-B2B2-163AB293B0F6}" dt="2022-12-27T01:28:08.568" v="3241" actId="14100"/>
          <ac:cxnSpMkLst>
            <pc:docMk/>
            <pc:sldMk cId="3973480108" sldId="280"/>
            <ac:cxnSpMk id="48" creationId="{17240305-E02D-F93E-4DD9-7700C33B6FE5}"/>
          </ac:cxnSpMkLst>
        </pc:cxnChg>
        <pc:cxnChg chg="mod">
          <ac:chgData name="Gujer Nicolas Joël" userId="825bc58c-20ed-41cc-b65f-894e75c30b75" providerId="ADAL" clId="{A0029C86-301B-4F48-B2B2-163AB293B0F6}" dt="2022-12-27T01:28:04.738" v="3239" actId="14100"/>
          <ac:cxnSpMkLst>
            <pc:docMk/>
            <pc:sldMk cId="3973480108" sldId="280"/>
            <ac:cxnSpMk id="51" creationId="{29B9F880-46B0-1466-3E9F-D7DD900F4879}"/>
          </ac:cxnSpMkLst>
        </pc:cxnChg>
      </pc:sldChg>
      <pc:sldChg chg="addSp delSp modSp add mod modTransition delAnim modAnim">
        <pc:chgData name="Gujer Nicolas Joël" userId="825bc58c-20ed-41cc-b65f-894e75c30b75" providerId="ADAL" clId="{A0029C86-301B-4F48-B2B2-163AB293B0F6}" dt="2022-12-27T12:07:08.446" v="3419" actId="165"/>
        <pc:sldMkLst>
          <pc:docMk/>
          <pc:sldMk cId="2634970022" sldId="281"/>
        </pc:sldMkLst>
        <pc:spChg chg="del topLvl">
          <ac:chgData name="Gujer Nicolas Joël" userId="825bc58c-20ed-41cc-b65f-894e75c30b75" providerId="ADAL" clId="{A0029C86-301B-4F48-B2B2-163AB293B0F6}" dt="2022-12-27T11:55:51.539" v="3263" actId="478"/>
          <ac:spMkLst>
            <pc:docMk/>
            <pc:sldMk cId="2634970022" sldId="281"/>
            <ac:spMk id="11" creationId="{B6E3E535-E8CD-C410-39D8-EB2BF409D8EB}"/>
          </ac:spMkLst>
        </pc:spChg>
        <pc:spChg chg="del mod topLvl">
          <ac:chgData name="Gujer Nicolas Joël" userId="825bc58c-20ed-41cc-b65f-894e75c30b75" providerId="ADAL" clId="{A0029C86-301B-4F48-B2B2-163AB293B0F6}" dt="2022-12-27T11:55:50.908" v="3262" actId="478"/>
          <ac:spMkLst>
            <pc:docMk/>
            <pc:sldMk cId="2634970022" sldId="281"/>
            <ac:spMk id="12" creationId="{2F1E9FAA-A341-A1FF-FE53-8E9A62C4BF8C}"/>
          </ac:spMkLst>
        </pc:spChg>
        <pc:spChg chg="del topLvl">
          <ac:chgData name="Gujer Nicolas Joël" userId="825bc58c-20ed-41cc-b65f-894e75c30b75" providerId="ADAL" clId="{A0029C86-301B-4F48-B2B2-163AB293B0F6}" dt="2022-12-27T11:55:57.045" v="3270" actId="478"/>
          <ac:spMkLst>
            <pc:docMk/>
            <pc:sldMk cId="2634970022" sldId="281"/>
            <ac:spMk id="15" creationId="{75D11E9D-D104-B54D-4B0B-EB12077AFA9B}"/>
          </ac:spMkLst>
        </pc:spChg>
        <pc:spChg chg="del mod topLvl">
          <ac:chgData name="Gujer Nicolas Joël" userId="825bc58c-20ed-41cc-b65f-894e75c30b75" providerId="ADAL" clId="{A0029C86-301B-4F48-B2B2-163AB293B0F6}" dt="2022-12-27T11:55:56.432" v="3269" actId="478"/>
          <ac:spMkLst>
            <pc:docMk/>
            <pc:sldMk cId="2634970022" sldId="281"/>
            <ac:spMk id="16" creationId="{772C649D-EA74-A143-2646-40CB0D327EAE}"/>
          </ac:spMkLst>
        </pc:spChg>
        <pc:spChg chg="del topLvl">
          <ac:chgData name="Gujer Nicolas Joël" userId="825bc58c-20ed-41cc-b65f-894e75c30b75" providerId="ADAL" clId="{A0029C86-301B-4F48-B2B2-163AB293B0F6}" dt="2022-12-27T11:55:45.792" v="3257" actId="478"/>
          <ac:spMkLst>
            <pc:docMk/>
            <pc:sldMk cId="2634970022" sldId="281"/>
            <ac:spMk id="36" creationId="{2762A974-C90E-D18D-DA11-25F70AB705D1}"/>
          </ac:spMkLst>
        </pc:spChg>
        <pc:spChg chg="del mod topLvl">
          <ac:chgData name="Gujer Nicolas Joël" userId="825bc58c-20ed-41cc-b65f-894e75c30b75" providerId="ADAL" clId="{A0029C86-301B-4F48-B2B2-163AB293B0F6}" dt="2022-12-27T11:55:47.989" v="3259" actId="478"/>
          <ac:spMkLst>
            <pc:docMk/>
            <pc:sldMk cId="2634970022" sldId="281"/>
            <ac:spMk id="37" creationId="{3F888458-B682-3FF9-A735-CC580D84F01E}"/>
          </ac:spMkLst>
        </pc:spChg>
        <pc:spChg chg="del">
          <ac:chgData name="Gujer Nicolas Joël" userId="825bc58c-20ed-41cc-b65f-894e75c30b75" providerId="ADAL" clId="{A0029C86-301B-4F48-B2B2-163AB293B0F6}" dt="2022-12-27T11:55:42.503" v="3254" actId="478"/>
          <ac:spMkLst>
            <pc:docMk/>
            <pc:sldMk cId="2634970022" sldId="281"/>
            <ac:spMk id="47" creationId="{A523FCBF-56A5-7357-FAFD-C048A4219658}"/>
          </ac:spMkLst>
        </pc:spChg>
        <pc:spChg chg="del">
          <ac:chgData name="Gujer Nicolas Joël" userId="825bc58c-20ed-41cc-b65f-894e75c30b75" providerId="ADAL" clId="{A0029C86-301B-4F48-B2B2-163AB293B0F6}" dt="2022-12-27T11:55:42.503" v="3254" actId="478"/>
          <ac:spMkLst>
            <pc:docMk/>
            <pc:sldMk cId="2634970022" sldId="281"/>
            <ac:spMk id="49" creationId="{1887C4AC-8891-5AF4-C992-4C1A60F39989}"/>
          </ac:spMkLst>
        </pc:spChg>
        <pc:spChg chg="del">
          <ac:chgData name="Gujer Nicolas Joël" userId="825bc58c-20ed-41cc-b65f-894e75c30b75" providerId="ADAL" clId="{A0029C86-301B-4F48-B2B2-163AB293B0F6}" dt="2022-12-27T11:55:42.503" v="3254" actId="478"/>
          <ac:spMkLst>
            <pc:docMk/>
            <pc:sldMk cId="2634970022" sldId="281"/>
            <ac:spMk id="50" creationId="{7868B7A5-610A-F793-C853-8733997C53A8}"/>
          </ac:spMkLst>
        </pc:spChg>
        <pc:spChg chg="del">
          <ac:chgData name="Gujer Nicolas Joël" userId="825bc58c-20ed-41cc-b65f-894e75c30b75" providerId="ADAL" clId="{A0029C86-301B-4F48-B2B2-163AB293B0F6}" dt="2022-12-27T11:55:42.503" v="3254" actId="478"/>
          <ac:spMkLst>
            <pc:docMk/>
            <pc:sldMk cId="2634970022" sldId="281"/>
            <ac:spMk id="53" creationId="{C4223B5C-EEE3-8F7A-C6BF-9B75AD50D5DB}"/>
          </ac:spMkLst>
        </pc:spChg>
        <pc:spChg chg="del">
          <ac:chgData name="Gujer Nicolas Joël" userId="825bc58c-20ed-41cc-b65f-894e75c30b75" providerId="ADAL" clId="{A0029C86-301B-4F48-B2B2-163AB293B0F6}" dt="2022-12-27T11:55:42.503" v="3254" actId="478"/>
          <ac:spMkLst>
            <pc:docMk/>
            <pc:sldMk cId="2634970022" sldId="281"/>
            <ac:spMk id="54" creationId="{D382EDEF-6B96-23CC-79A7-4497CF0DF5B5}"/>
          </ac:spMkLst>
        </pc:spChg>
        <pc:spChg chg="add del mod">
          <ac:chgData name="Gujer Nicolas Joël" userId="825bc58c-20ed-41cc-b65f-894e75c30b75" providerId="ADAL" clId="{A0029C86-301B-4F48-B2B2-163AB293B0F6}" dt="2022-12-27T12:04:10.764" v="3385" actId="478"/>
          <ac:spMkLst>
            <pc:docMk/>
            <pc:sldMk cId="2634970022" sldId="281"/>
            <ac:spMk id="73" creationId="{0149FEF2-5BB8-A675-DDD5-E56954A051A6}"/>
          </ac:spMkLst>
        </pc:spChg>
        <pc:spChg chg="add del mod">
          <ac:chgData name="Gujer Nicolas Joël" userId="825bc58c-20ed-41cc-b65f-894e75c30b75" providerId="ADAL" clId="{A0029C86-301B-4F48-B2B2-163AB293B0F6}" dt="2022-12-27T12:04:14.586" v="3386" actId="478"/>
          <ac:spMkLst>
            <pc:docMk/>
            <pc:sldMk cId="2634970022" sldId="281"/>
            <ac:spMk id="74" creationId="{276E27A3-1F9A-F738-2631-C0C22DAEBCAB}"/>
          </ac:spMkLst>
        </pc:spChg>
        <pc:spChg chg="add mod">
          <ac:chgData name="Gujer Nicolas Joël" userId="825bc58c-20ed-41cc-b65f-894e75c30b75" providerId="ADAL" clId="{A0029C86-301B-4F48-B2B2-163AB293B0F6}" dt="2022-12-27T12:03:51.177" v="3380" actId="164"/>
          <ac:spMkLst>
            <pc:docMk/>
            <pc:sldMk cId="2634970022" sldId="281"/>
            <ac:spMk id="96" creationId="{37D6ADDE-B5CB-5856-DE95-D111A31C63E9}"/>
          </ac:spMkLst>
        </pc:spChg>
        <pc:spChg chg="add mod">
          <ac:chgData name="Gujer Nicolas Joël" userId="825bc58c-20ed-41cc-b65f-894e75c30b75" providerId="ADAL" clId="{A0029C86-301B-4F48-B2B2-163AB293B0F6}" dt="2022-12-27T12:03:51.177" v="3380" actId="164"/>
          <ac:spMkLst>
            <pc:docMk/>
            <pc:sldMk cId="2634970022" sldId="281"/>
            <ac:spMk id="97" creationId="{8CF7DE97-24AF-7004-4A7A-193B623D8BCC}"/>
          </ac:spMkLst>
        </pc:spChg>
        <pc:spChg chg="mod topLvl">
          <ac:chgData name="Gujer Nicolas Joël" userId="825bc58c-20ed-41cc-b65f-894e75c30b75" providerId="ADAL" clId="{A0029C86-301B-4F48-B2B2-163AB293B0F6}" dt="2022-12-27T12:06:47.221" v="3416" actId="165"/>
          <ac:spMkLst>
            <pc:docMk/>
            <pc:sldMk cId="2634970022" sldId="281"/>
            <ac:spMk id="103" creationId="{F2BBAD89-9DFE-1B6D-5D95-01F7D5A79A34}"/>
          </ac:spMkLst>
        </pc:spChg>
        <pc:spChg chg="mod topLvl">
          <ac:chgData name="Gujer Nicolas Joël" userId="825bc58c-20ed-41cc-b65f-894e75c30b75" providerId="ADAL" clId="{A0029C86-301B-4F48-B2B2-163AB293B0F6}" dt="2022-12-27T12:06:47.221" v="3416" actId="165"/>
          <ac:spMkLst>
            <pc:docMk/>
            <pc:sldMk cId="2634970022" sldId="281"/>
            <ac:spMk id="104" creationId="{5DD2C89D-6F6D-6798-31BD-9B64B90310A2}"/>
          </ac:spMkLst>
        </pc:spChg>
        <pc:spChg chg="add mod">
          <ac:chgData name="Gujer Nicolas Joël" userId="825bc58c-20ed-41cc-b65f-894e75c30b75" providerId="ADAL" clId="{A0029C86-301B-4F48-B2B2-163AB293B0F6}" dt="2022-12-27T12:06:00.037" v="3413" actId="1076"/>
          <ac:spMkLst>
            <pc:docMk/>
            <pc:sldMk cId="2634970022" sldId="281"/>
            <ac:spMk id="123" creationId="{2A62238F-33E4-051F-5902-BE377985F5C5}"/>
          </ac:spMkLst>
        </pc:spChg>
        <pc:grpChg chg="del">
          <ac:chgData name="Gujer Nicolas Joël" userId="825bc58c-20ed-41cc-b65f-894e75c30b75" providerId="ADAL" clId="{A0029C86-301B-4F48-B2B2-163AB293B0F6}" dt="2022-12-27T11:59:13.482" v="3301" actId="165"/>
          <ac:grpSpMkLst>
            <pc:docMk/>
            <pc:sldMk cId="2634970022" sldId="281"/>
            <ac:grpSpMk id="10" creationId="{40820CE3-1FFC-5341-B254-62A3AA6D69DD}"/>
          </ac:grpSpMkLst>
        </pc:grpChg>
        <pc:grpChg chg="del">
          <ac:chgData name="Gujer Nicolas Joël" userId="825bc58c-20ed-41cc-b65f-894e75c30b75" providerId="ADAL" clId="{A0029C86-301B-4F48-B2B2-163AB293B0F6}" dt="2022-12-27T11:55:50.908" v="3262" actId="478"/>
          <ac:grpSpMkLst>
            <pc:docMk/>
            <pc:sldMk cId="2634970022" sldId="281"/>
            <ac:grpSpMk id="13" creationId="{B2231626-0559-6C04-E732-6C9A457B0DAC}"/>
          </ac:grpSpMkLst>
        </pc:grpChg>
        <pc:grpChg chg="del">
          <ac:chgData name="Gujer Nicolas Joël" userId="825bc58c-20ed-41cc-b65f-894e75c30b75" providerId="ADAL" clId="{A0029C86-301B-4F48-B2B2-163AB293B0F6}" dt="2022-12-27T11:55:56.432" v="3269" actId="478"/>
          <ac:grpSpMkLst>
            <pc:docMk/>
            <pc:sldMk cId="2634970022" sldId="281"/>
            <ac:grpSpMk id="14" creationId="{97EE4456-912D-D2DD-2E13-6B16CE6BBEFD}"/>
          </ac:grpSpMkLst>
        </pc:grpChg>
        <pc:grpChg chg="del">
          <ac:chgData name="Gujer Nicolas Joël" userId="825bc58c-20ed-41cc-b65f-894e75c30b75" providerId="ADAL" clId="{A0029C86-301B-4F48-B2B2-163AB293B0F6}" dt="2022-12-27T11:55:59.284" v="3272" actId="478"/>
          <ac:grpSpMkLst>
            <pc:docMk/>
            <pc:sldMk cId="2634970022" sldId="281"/>
            <ac:grpSpMk id="17" creationId="{6139FFC9-BD2A-8DF4-1024-CA25B4A6856F}"/>
          </ac:grpSpMkLst>
        </pc:grpChg>
        <pc:grpChg chg="del">
          <ac:chgData name="Gujer Nicolas Joël" userId="825bc58c-20ed-41cc-b65f-894e75c30b75" providerId="ADAL" clId="{A0029C86-301B-4F48-B2B2-163AB293B0F6}" dt="2022-12-27T11:55:39.266" v="3252" actId="478"/>
          <ac:grpSpMkLst>
            <pc:docMk/>
            <pc:sldMk cId="2634970022" sldId="281"/>
            <ac:grpSpMk id="28" creationId="{3EBB399A-656C-F0AA-1D10-7505998BADAB}"/>
          </ac:grpSpMkLst>
        </pc:grpChg>
        <pc:grpChg chg="del">
          <ac:chgData name="Gujer Nicolas Joël" userId="825bc58c-20ed-41cc-b65f-894e75c30b75" providerId="ADAL" clId="{A0029C86-301B-4F48-B2B2-163AB293B0F6}" dt="2022-12-27T11:57:52.486" v="3278" actId="165"/>
          <ac:grpSpMkLst>
            <pc:docMk/>
            <pc:sldMk cId="2634970022" sldId="281"/>
            <ac:grpSpMk id="31" creationId="{57A2EF1A-1946-0159-DBFB-DA33C5C41C21}"/>
          </ac:grpSpMkLst>
        </pc:grpChg>
        <pc:grpChg chg="del mod">
          <ac:chgData name="Gujer Nicolas Joël" userId="825bc58c-20ed-41cc-b65f-894e75c30b75" providerId="ADAL" clId="{A0029C86-301B-4F48-B2B2-163AB293B0F6}" dt="2022-12-27T11:55:43.538" v="3256" actId="478"/>
          <ac:grpSpMkLst>
            <pc:docMk/>
            <pc:sldMk cId="2634970022" sldId="281"/>
            <ac:grpSpMk id="32" creationId="{224BB1B7-8E0F-AC74-94D8-C18BE1FCF364}"/>
          </ac:grpSpMkLst>
        </pc:grpChg>
        <pc:grpChg chg="del">
          <ac:chgData name="Gujer Nicolas Joël" userId="825bc58c-20ed-41cc-b65f-894e75c30b75" providerId="ADAL" clId="{A0029C86-301B-4F48-B2B2-163AB293B0F6}" dt="2022-12-27T11:55:45.792" v="3257" actId="478"/>
          <ac:grpSpMkLst>
            <pc:docMk/>
            <pc:sldMk cId="2634970022" sldId="281"/>
            <ac:grpSpMk id="35" creationId="{3534790D-B45D-A621-5226-B05FA5666373}"/>
          </ac:grpSpMkLst>
        </pc:grpChg>
        <pc:grpChg chg="add del mod">
          <ac:chgData name="Gujer Nicolas Joël" userId="825bc58c-20ed-41cc-b65f-894e75c30b75" providerId="ADAL" clId="{A0029C86-301B-4F48-B2B2-163AB293B0F6}" dt="2022-12-27T12:04:10.764" v="3385" actId="478"/>
          <ac:grpSpMkLst>
            <pc:docMk/>
            <pc:sldMk cId="2634970022" sldId="281"/>
            <ac:grpSpMk id="67" creationId="{EE5EAF02-9740-0787-CEBC-7F3F28FBA651}"/>
          </ac:grpSpMkLst>
        </pc:grpChg>
        <pc:grpChg chg="add mod">
          <ac:chgData name="Gujer Nicolas Joël" userId="825bc58c-20ed-41cc-b65f-894e75c30b75" providerId="ADAL" clId="{A0029C86-301B-4F48-B2B2-163AB293B0F6}" dt="2022-12-27T12:03:51.177" v="3380" actId="164"/>
          <ac:grpSpMkLst>
            <pc:docMk/>
            <pc:sldMk cId="2634970022" sldId="281"/>
            <ac:grpSpMk id="75" creationId="{0761743F-4980-DB43-A8EA-2CDEC4058F94}"/>
          </ac:grpSpMkLst>
        </pc:grpChg>
        <pc:grpChg chg="add del mod">
          <ac:chgData name="Gujer Nicolas Joël" userId="825bc58c-20ed-41cc-b65f-894e75c30b75" providerId="ADAL" clId="{A0029C86-301B-4F48-B2B2-163AB293B0F6}" dt="2022-12-27T12:04:08.540" v="3384" actId="21"/>
          <ac:grpSpMkLst>
            <pc:docMk/>
            <pc:sldMk cId="2634970022" sldId="281"/>
            <ac:grpSpMk id="98" creationId="{634D72E8-DC09-505C-5E8C-009C9A17B630}"/>
          </ac:grpSpMkLst>
        </pc:grpChg>
        <pc:grpChg chg="add del mod">
          <ac:chgData name="Gujer Nicolas Joël" userId="825bc58c-20ed-41cc-b65f-894e75c30b75" providerId="ADAL" clId="{A0029C86-301B-4F48-B2B2-163AB293B0F6}" dt="2022-12-27T12:06:47.221" v="3416" actId="165"/>
          <ac:grpSpMkLst>
            <pc:docMk/>
            <pc:sldMk cId="2634970022" sldId="281"/>
            <ac:grpSpMk id="99" creationId="{27572CB5-5315-642D-E0F2-B525733F2330}"/>
          </ac:grpSpMkLst>
        </pc:grpChg>
        <pc:grpChg chg="del mod topLvl">
          <ac:chgData name="Gujer Nicolas Joël" userId="825bc58c-20ed-41cc-b65f-894e75c30b75" providerId="ADAL" clId="{A0029C86-301B-4F48-B2B2-163AB293B0F6}" dt="2022-12-27T12:07:08.446" v="3419" actId="165"/>
          <ac:grpSpMkLst>
            <pc:docMk/>
            <pc:sldMk cId="2634970022" sldId="281"/>
            <ac:grpSpMk id="100" creationId="{E49B3911-9708-8EAD-6701-0AF5E9BD09D0}"/>
          </ac:grpSpMkLst>
        </pc:grpChg>
        <pc:picChg chg="del">
          <ac:chgData name="Gujer Nicolas Joël" userId="825bc58c-20ed-41cc-b65f-894e75c30b75" providerId="ADAL" clId="{A0029C86-301B-4F48-B2B2-163AB293B0F6}" dt="2022-12-27T11:55:48.629" v="3260" actId="478"/>
          <ac:picMkLst>
            <pc:docMk/>
            <pc:sldMk cId="2634970022" sldId="281"/>
            <ac:picMk id="2" creationId="{E1A02053-D44B-EAE5-C044-73096A391E45}"/>
          </ac:picMkLst>
        </pc:picChg>
        <pc:picChg chg="del">
          <ac:chgData name="Gujer Nicolas Joël" userId="825bc58c-20ed-41cc-b65f-894e75c30b75" providerId="ADAL" clId="{A0029C86-301B-4F48-B2B2-163AB293B0F6}" dt="2022-12-27T11:55:52.076" v="3264" actId="478"/>
          <ac:picMkLst>
            <pc:docMk/>
            <pc:sldMk cId="2634970022" sldId="281"/>
            <ac:picMk id="3" creationId="{B6A946B3-18C0-BB9A-A301-1456BB5C522B}"/>
          </ac:picMkLst>
        </pc:picChg>
        <pc:picChg chg="del">
          <ac:chgData name="Gujer Nicolas Joël" userId="825bc58c-20ed-41cc-b65f-894e75c30b75" providerId="ADAL" clId="{A0029C86-301B-4F48-B2B2-163AB293B0F6}" dt="2022-12-27T11:55:53.565" v="3265" actId="478"/>
          <ac:picMkLst>
            <pc:docMk/>
            <pc:sldMk cId="2634970022" sldId="281"/>
            <ac:picMk id="4" creationId="{E2F4AEEB-9367-3998-8F1C-166428D12F40}"/>
          </ac:picMkLst>
        </pc:picChg>
        <pc:picChg chg="mod topLvl">
          <ac:chgData name="Gujer Nicolas Joël" userId="825bc58c-20ed-41cc-b65f-894e75c30b75" providerId="ADAL" clId="{A0029C86-301B-4F48-B2B2-163AB293B0F6}" dt="2022-12-27T12:00:48.743" v="3334" actId="164"/>
          <ac:picMkLst>
            <pc:docMk/>
            <pc:sldMk cId="2634970022" sldId="281"/>
            <ac:picMk id="5" creationId="{3EE36D4A-1F70-9D18-3FE2-0A2D5620926B}"/>
          </ac:picMkLst>
        </pc:picChg>
        <pc:picChg chg="del">
          <ac:chgData name="Gujer Nicolas Joël" userId="825bc58c-20ed-41cc-b65f-894e75c30b75" providerId="ADAL" clId="{A0029C86-301B-4F48-B2B2-163AB293B0F6}" dt="2022-12-27T11:55:54.192" v="3266" actId="478"/>
          <ac:picMkLst>
            <pc:docMk/>
            <pc:sldMk cId="2634970022" sldId="281"/>
            <ac:picMk id="6" creationId="{4C64C583-6B42-0478-F6D8-8E5073E61A78}"/>
          </ac:picMkLst>
        </pc:picChg>
        <pc:picChg chg="mod topLvl">
          <ac:chgData name="Gujer Nicolas Joël" userId="825bc58c-20ed-41cc-b65f-894e75c30b75" providerId="ADAL" clId="{A0029C86-301B-4F48-B2B2-163AB293B0F6}" dt="2022-12-27T12:00:48.743" v="3334" actId="164"/>
          <ac:picMkLst>
            <pc:docMk/>
            <pc:sldMk cId="2634970022" sldId="281"/>
            <ac:picMk id="7" creationId="{5B35BEBA-46A1-E833-B4DB-F2DA9862A807}"/>
          </ac:picMkLst>
        </pc:picChg>
        <pc:picChg chg="del">
          <ac:chgData name="Gujer Nicolas Joël" userId="825bc58c-20ed-41cc-b65f-894e75c30b75" providerId="ADAL" clId="{A0029C86-301B-4F48-B2B2-163AB293B0F6}" dt="2022-12-27T11:56:00.373" v="3274" actId="478"/>
          <ac:picMkLst>
            <pc:docMk/>
            <pc:sldMk cId="2634970022" sldId="281"/>
            <ac:picMk id="8" creationId="{2692F94D-51FD-CDDB-D6B5-DF9A755EA0FA}"/>
          </ac:picMkLst>
        </pc:picChg>
        <pc:picChg chg="mod topLvl">
          <ac:chgData name="Gujer Nicolas Joël" userId="825bc58c-20ed-41cc-b65f-894e75c30b75" providerId="ADAL" clId="{A0029C86-301B-4F48-B2B2-163AB293B0F6}" dt="2022-12-27T12:00:48.743" v="3334" actId="164"/>
          <ac:picMkLst>
            <pc:docMk/>
            <pc:sldMk cId="2634970022" sldId="281"/>
            <ac:picMk id="9" creationId="{61FD860F-F393-79D6-24AF-3D12066229B9}"/>
          </ac:picMkLst>
        </pc:picChg>
        <pc:picChg chg="del">
          <ac:chgData name="Gujer Nicolas Joël" userId="825bc58c-20ed-41cc-b65f-894e75c30b75" providerId="ADAL" clId="{A0029C86-301B-4F48-B2B2-163AB293B0F6}" dt="2022-12-27T11:55:57.455" v="3271" actId="478"/>
          <ac:picMkLst>
            <pc:docMk/>
            <pc:sldMk cId="2634970022" sldId="281"/>
            <ac:picMk id="20" creationId="{E45AA48B-B1CF-FBB0-2564-014974E8E03A}"/>
          </ac:picMkLst>
        </pc:picChg>
        <pc:picChg chg="del">
          <ac:chgData name="Gujer Nicolas Joël" userId="825bc58c-20ed-41cc-b65f-894e75c30b75" providerId="ADAL" clId="{A0029C86-301B-4F48-B2B2-163AB293B0F6}" dt="2022-12-27T11:56:01.187" v="3275" actId="478"/>
          <ac:picMkLst>
            <pc:docMk/>
            <pc:sldMk cId="2634970022" sldId="281"/>
            <ac:picMk id="21" creationId="{B7737983-6A62-3F9D-D9D1-63047DB42CFA}"/>
          </ac:picMkLst>
        </pc:picChg>
        <pc:picChg chg="del">
          <ac:chgData name="Gujer Nicolas Joël" userId="825bc58c-20ed-41cc-b65f-894e75c30b75" providerId="ADAL" clId="{A0029C86-301B-4F48-B2B2-163AB293B0F6}" dt="2022-12-27T11:55:54.502" v="3267" actId="478"/>
          <ac:picMkLst>
            <pc:docMk/>
            <pc:sldMk cId="2634970022" sldId="281"/>
            <ac:picMk id="22" creationId="{01387DB1-C8F5-D4B8-2248-4362EBC5133D}"/>
          </ac:picMkLst>
        </pc:picChg>
        <pc:picChg chg="mod topLvl">
          <ac:chgData name="Gujer Nicolas Joël" userId="825bc58c-20ed-41cc-b65f-894e75c30b75" providerId="ADAL" clId="{A0029C86-301B-4F48-B2B2-163AB293B0F6}" dt="2022-12-27T12:00:48.743" v="3334" actId="164"/>
          <ac:picMkLst>
            <pc:docMk/>
            <pc:sldMk cId="2634970022" sldId="281"/>
            <ac:picMk id="23" creationId="{337A134F-C85A-A098-C75D-42FE0BD4BC04}"/>
          </ac:picMkLst>
        </pc:picChg>
        <pc:picChg chg="del">
          <ac:chgData name="Gujer Nicolas Joël" userId="825bc58c-20ed-41cc-b65f-894e75c30b75" providerId="ADAL" clId="{A0029C86-301B-4F48-B2B2-163AB293B0F6}" dt="2022-12-27T11:55:59.939" v="3273" actId="478"/>
          <ac:picMkLst>
            <pc:docMk/>
            <pc:sldMk cId="2634970022" sldId="281"/>
            <ac:picMk id="24" creationId="{3ACFC1A4-0E34-DFD8-5B9C-AF7A4D481263}"/>
          </ac:picMkLst>
        </pc:picChg>
        <pc:picChg chg="mod topLvl">
          <ac:chgData name="Gujer Nicolas Joël" userId="825bc58c-20ed-41cc-b65f-894e75c30b75" providerId="ADAL" clId="{A0029C86-301B-4F48-B2B2-163AB293B0F6}" dt="2022-12-27T12:00:48.743" v="3334" actId="164"/>
          <ac:picMkLst>
            <pc:docMk/>
            <pc:sldMk cId="2634970022" sldId="281"/>
            <ac:picMk id="25" creationId="{4E7B613E-5863-0983-A5A3-E082F6A3DB90}"/>
          </ac:picMkLst>
        </pc:picChg>
        <pc:picChg chg="mod topLvl">
          <ac:chgData name="Gujer Nicolas Joël" userId="825bc58c-20ed-41cc-b65f-894e75c30b75" providerId="ADAL" clId="{A0029C86-301B-4F48-B2B2-163AB293B0F6}" dt="2022-12-27T12:00:48.743" v="3334" actId="164"/>
          <ac:picMkLst>
            <pc:docMk/>
            <pc:sldMk cId="2634970022" sldId="281"/>
            <ac:picMk id="27" creationId="{259E0AC3-7EA5-C2AD-E58F-75DB28FEF8AD}"/>
          </ac:picMkLst>
        </pc:picChg>
        <pc:picChg chg="del">
          <ac:chgData name="Gujer Nicolas Joël" userId="825bc58c-20ed-41cc-b65f-894e75c30b75" providerId="ADAL" clId="{A0029C86-301B-4F48-B2B2-163AB293B0F6}" dt="2022-12-27T11:55:42.503" v="3254" actId="478"/>
          <ac:picMkLst>
            <pc:docMk/>
            <pc:sldMk cId="2634970022" sldId="281"/>
            <ac:picMk id="38" creationId="{CCC9EC29-E455-47F3-709F-E71ECC057A1B}"/>
          </ac:picMkLst>
        </pc:picChg>
        <pc:picChg chg="del">
          <ac:chgData name="Gujer Nicolas Joël" userId="825bc58c-20ed-41cc-b65f-894e75c30b75" providerId="ADAL" clId="{A0029C86-301B-4F48-B2B2-163AB293B0F6}" dt="2022-12-27T11:55:42.503" v="3254" actId="478"/>
          <ac:picMkLst>
            <pc:docMk/>
            <pc:sldMk cId="2634970022" sldId="281"/>
            <ac:picMk id="39" creationId="{5A20CCC6-F276-84A2-C796-071AA88DCF5D}"/>
          </ac:picMkLst>
        </pc:picChg>
        <pc:picChg chg="del">
          <ac:chgData name="Gujer Nicolas Joël" userId="825bc58c-20ed-41cc-b65f-894e75c30b75" providerId="ADAL" clId="{A0029C86-301B-4F48-B2B2-163AB293B0F6}" dt="2022-12-27T11:55:42.503" v="3254" actId="478"/>
          <ac:picMkLst>
            <pc:docMk/>
            <pc:sldMk cId="2634970022" sldId="281"/>
            <ac:picMk id="40" creationId="{E916E4DA-5FD1-EBF5-43DB-68A73CFBB636}"/>
          </ac:picMkLst>
        </pc:picChg>
        <pc:picChg chg="del">
          <ac:chgData name="Gujer Nicolas Joël" userId="825bc58c-20ed-41cc-b65f-894e75c30b75" providerId="ADAL" clId="{A0029C86-301B-4F48-B2B2-163AB293B0F6}" dt="2022-12-27T11:55:39.891" v="3253" actId="478"/>
          <ac:picMkLst>
            <pc:docMk/>
            <pc:sldMk cId="2634970022" sldId="281"/>
            <ac:picMk id="41" creationId="{83305FA9-967E-05B4-0C9E-5D28CEC69BD6}"/>
          </ac:picMkLst>
        </pc:picChg>
        <pc:picChg chg="del">
          <ac:chgData name="Gujer Nicolas Joël" userId="825bc58c-20ed-41cc-b65f-894e75c30b75" providerId="ADAL" clId="{A0029C86-301B-4F48-B2B2-163AB293B0F6}" dt="2022-12-27T11:55:42.503" v="3254" actId="478"/>
          <ac:picMkLst>
            <pc:docMk/>
            <pc:sldMk cId="2634970022" sldId="281"/>
            <ac:picMk id="42" creationId="{F62D1B41-174E-DA0E-BD1E-77E30AA21BCA}"/>
          </ac:picMkLst>
        </pc:picChg>
        <pc:picChg chg="del">
          <ac:chgData name="Gujer Nicolas Joël" userId="825bc58c-20ed-41cc-b65f-894e75c30b75" providerId="ADAL" clId="{A0029C86-301B-4F48-B2B2-163AB293B0F6}" dt="2022-12-27T11:55:42.503" v="3254" actId="478"/>
          <ac:picMkLst>
            <pc:docMk/>
            <pc:sldMk cId="2634970022" sldId="281"/>
            <ac:picMk id="43" creationId="{DD26E4FB-D8A1-EAE9-B1D1-0259F4D594A1}"/>
          </ac:picMkLst>
        </pc:picChg>
        <pc:picChg chg="del">
          <ac:chgData name="Gujer Nicolas Joël" userId="825bc58c-20ed-41cc-b65f-894e75c30b75" providerId="ADAL" clId="{A0029C86-301B-4F48-B2B2-163AB293B0F6}" dt="2022-12-27T11:55:42.503" v="3254" actId="478"/>
          <ac:picMkLst>
            <pc:docMk/>
            <pc:sldMk cId="2634970022" sldId="281"/>
            <ac:picMk id="44" creationId="{4167CB1F-9D93-2F4F-DCEC-CD88A11B7F31}"/>
          </ac:picMkLst>
        </pc:picChg>
        <pc:picChg chg="del">
          <ac:chgData name="Gujer Nicolas Joël" userId="825bc58c-20ed-41cc-b65f-894e75c30b75" providerId="ADAL" clId="{A0029C86-301B-4F48-B2B2-163AB293B0F6}" dt="2022-12-27T11:55:42.503" v="3254" actId="478"/>
          <ac:picMkLst>
            <pc:docMk/>
            <pc:sldMk cId="2634970022" sldId="281"/>
            <ac:picMk id="45" creationId="{B54CFC57-98EF-9CDF-8FB1-9A4F36DE5E97}"/>
          </ac:picMkLst>
        </pc:picChg>
        <pc:picChg chg="del">
          <ac:chgData name="Gujer Nicolas Joël" userId="825bc58c-20ed-41cc-b65f-894e75c30b75" providerId="ADAL" clId="{A0029C86-301B-4F48-B2B2-163AB293B0F6}" dt="2022-12-27T11:55:42.503" v="3254" actId="478"/>
          <ac:picMkLst>
            <pc:docMk/>
            <pc:sldMk cId="2634970022" sldId="281"/>
            <ac:picMk id="46" creationId="{4CA06F5F-562A-35E1-6CE0-393689A7118F}"/>
          </ac:picMkLst>
        </pc:picChg>
        <pc:picChg chg="add mod">
          <ac:chgData name="Gujer Nicolas Joël" userId="825bc58c-20ed-41cc-b65f-894e75c30b75" providerId="ADAL" clId="{A0029C86-301B-4F48-B2B2-163AB293B0F6}" dt="2022-12-27T12:00:48.743" v="3334" actId="164"/>
          <ac:picMkLst>
            <pc:docMk/>
            <pc:sldMk cId="2634970022" sldId="281"/>
            <ac:picMk id="52" creationId="{33D3602C-56AC-3CFD-FB3D-FC9BD979FC87}"/>
          </ac:picMkLst>
        </pc:picChg>
        <pc:picChg chg="add mod">
          <ac:chgData name="Gujer Nicolas Joël" userId="825bc58c-20ed-41cc-b65f-894e75c30b75" providerId="ADAL" clId="{A0029C86-301B-4F48-B2B2-163AB293B0F6}" dt="2022-12-27T12:00:48.743" v="3334" actId="164"/>
          <ac:picMkLst>
            <pc:docMk/>
            <pc:sldMk cId="2634970022" sldId="281"/>
            <ac:picMk id="55" creationId="{C753C9B8-1869-0BE0-34AC-D52AAF1B6F22}"/>
          </ac:picMkLst>
        </pc:picChg>
        <pc:picChg chg="add mod">
          <ac:chgData name="Gujer Nicolas Joël" userId="825bc58c-20ed-41cc-b65f-894e75c30b75" providerId="ADAL" clId="{A0029C86-301B-4F48-B2B2-163AB293B0F6}" dt="2022-12-27T12:00:48.743" v="3334" actId="164"/>
          <ac:picMkLst>
            <pc:docMk/>
            <pc:sldMk cId="2634970022" sldId="281"/>
            <ac:picMk id="56" creationId="{486C566B-FC15-6C80-647B-0662F34A06DB}"/>
          </ac:picMkLst>
        </pc:picChg>
        <pc:picChg chg="add mod">
          <ac:chgData name="Gujer Nicolas Joël" userId="825bc58c-20ed-41cc-b65f-894e75c30b75" providerId="ADAL" clId="{A0029C86-301B-4F48-B2B2-163AB293B0F6}" dt="2022-12-27T12:00:48.743" v="3334" actId="164"/>
          <ac:picMkLst>
            <pc:docMk/>
            <pc:sldMk cId="2634970022" sldId="281"/>
            <ac:picMk id="57" creationId="{C2318436-24C1-8363-2A65-6755B6466463}"/>
          </ac:picMkLst>
        </pc:picChg>
        <pc:picChg chg="add mod">
          <ac:chgData name="Gujer Nicolas Joël" userId="825bc58c-20ed-41cc-b65f-894e75c30b75" providerId="ADAL" clId="{A0029C86-301B-4F48-B2B2-163AB293B0F6}" dt="2022-12-27T12:00:48.743" v="3334" actId="164"/>
          <ac:picMkLst>
            <pc:docMk/>
            <pc:sldMk cId="2634970022" sldId="281"/>
            <ac:picMk id="58" creationId="{DD0A82E3-E887-B166-381D-8017006998CC}"/>
          </ac:picMkLst>
        </pc:picChg>
        <pc:picChg chg="add del mod">
          <ac:chgData name="Gujer Nicolas Joël" userId="825bc58c-20ed-41cc-b65f-894e75c30b75" providerId="ADAL" clId="{A0029C86-301B-4F48-B2B2-163AB293B0F6}" dt="2022-12-27T11:59:59.552" v="3319" actId="478"/>
          <ac:picMkLst>
            <pc:docMk/>
            <pc:sldMk cId="2634970022" sldId="281"/>
            <ac:picMk id="59" creationId="{B1F7673E-8A32-C50C-36A9-6A0046523CFE}"/>
          </ac:picMkLst>
        </pc:picChg>
        <pc:picChg chg="add mod">
          <ac:chgData name="Gujer Nicolas Joël" userId="825bc58c-20ed-41cc-b65f-894e75c30b75" providerId="ADAL" clId="{A0029C86-301B-4F48-B2B2-163AB293B0F6}" dt="2022-12-27T12:00:48.743" v="3334" actId="164"/>
          <ac:picMkLst>
            <pc:docMk/>
            <pc:sldMk cId="2634970022" sldId="281"/>
            <ac:picMk id="60" creationId="{76ED0DA3-36AC-1337-8ECF-3928D87EEAAC}"/>
          </ac:picMkLst>
        </pc:picChg>
        <pc:picChg chg="add mod">
          <ac:chgData name="Gujer Nicolas Joël" userId="825bc58c-20ed-41cc-b65f-894e75c30b75" providerId="ADAL" clId="{A0029C86-301B-4F48-B2B2-163AB293B0F6}" dt="2022-12-27T12:00:48.743" v="3334" actId="164"/>
          <ac:picMkLst>
            <pc:docMk/>
            <pc:sldMk cId="2634970022" sldId="281"/>
            <ac:picMk id="61" creationId="{22B3324D-7265-8C8B-1B72-0A1F9DB3CDC5}"/>
          </ac:picMkLst>
        </pc:picChg>
        <pc:picChg chg="add mod">
          <ac:chgData name="Gujer Nicolas Joël" userId="825bc58c-20ed-41cc-b65f-894e75c30b75" providerId="ADAL" clId="{A0029C86-301B-4F48-B2B2-163AB293B0F6}" dt="2022-12-27T12:00:48.743" v="3334" actId="164"/>
          <ac:picMkLst>
            <pc:docMk/>
            <pc:sldMk cId="2634970022" sldId="281"/>
            <ac:picMk id="62" creationId="{9738465A-581F-A0AB-7B3C-FA78768E1F13}"/>
          </ac:picMkLst>
        </pc:picChg>
        <pc:picChg chg="add mod">
          <ac:chgData name="Gujer Nicolas Joël" userId="825bc58c-20ed-41cc-b65f-894e75c30b75" providerId="ADAL" clId="{A0029C86-301B-4F48-B2B2-163AB293B0F6}" dt="2022-12-27T12:00:48.743" v="3334" actId="164"/>
          <ac:picMkLst>
            <pc:docMk/>
            <pc:sldMk cId="2634970022" sldId="281"/>
            <ac:picMk id="63" creationId="{22AE74AD-97C9-BE41-71DA-BA9EB8CD0D29}"/>
          </ac:picMkLst>
        </pc:picChg>
        <pc:picChg chg="add mod">
          <ac:chgData name="Gujer Nicolas Joël" userId="825bc58c-20ed-41cc-b65f-894e75c30b75" providerId="ADAL" clId="{A0029C86-301B-4F48-B2B2-163AB293B0F6}" dt="2022-12-27T12:00:48.743" v="3334" actId="164"/>
          <ac:picMkLst>
            <pc:docMk/>
            <pc:sldMk cId="2634970022" sldId="281"/>
            <ac:picMk id="64" creationId="{D4E348D6-01D2-FEED-F2DC-A61F2FC56B4B}"/>
          </ac:picMkLst>
        </pc:picChg>
        <pc:picChg chg="add mod">
          <ac:chgData name="Gujer Nicolas Joël" userId="825bc58c-20ed-41cc-b65f-894e75c30b75" providerId="ADAL" clId="{A0029C86-301B-4F48-B2B2-163AB293B0F6}" dt="2022-12-27T12:00:48.743" v="3334" actId="164"/>
          <ac:picMkLst>
            <pc:docMk/>
            <pc:sldMk cId="2634970022" sldId="281"/>
            <ac:picMk id="65" creationId="{22CDBA26-6D33-1EAB-3FEF-98064DBA7F2D}"/>
          </ac:picMkLst>
        </pc:picChg>
        <pc:picChg chg="add mod">
          <ac:chgData name="Gujer Nicolas Joël" userId="825bc58c-20ed-41cc-b65f-894e75c30b75" providerId="ADAL" clId="{A0029C86-301B-4F48-B2B2-163AB293B0F6}" dt="2022-12-27T12:00:48.743" v="3334" actId="164"/>
          <ac:picMkLst>
            <pc:docMk/>
            <pc:sldMk cId="2634970022" sldId="281"/>
            <ac:picMk id="66" creationId="{5401BC86-C228-A45B-2058-53B11A4D0C28}"/>
          </ac:picMkLst>
        </pc:picChg>
        <pc:picChg chg="mod">
          <ac:chgData name="Gujer Nicolas Joël" userId="825bc58c-20ed-41cc-b65f-894e75c30b75" providerId="ADAL" clId="{A0029C86-301B-4F48-B2B2-163AB293B0F6}" dt="2022-12-27T12:03:48.642" v="3379" actId="571"/>
          <ac:picMkLst>
            <pc:docMk/>
            <pc:sldMk cId="2634970022" sldId="281"/>
            <ac:picMk id="76" creationId="{C6E4007E-3847-A5B6-9F90-80BC375FFEAA}"/>
          </ac:picMkLst>
        </pc:picChg>
        <pc:picChg chg="mod">
          <ac:chgData name="Gujer Nicolas Joël" userId="825bc58c-20ed-41cc-b65f-894e75c30b75" providerId="ADAL" clId="{A0029C86-301B-4F48-B2B2-163AB293B0F6}" dt="2022-12-27T12:03:48.642" v="3379" actId="571"/>
          <ac:picMkLst>
            <pc:docMk/>
            <pc:sldMk cId="2634970022" sldId="281"/>
            <ac:picMk id="77" creationId="{5F0BF3FF-9DCA-D1A7-0B7F-1ED0066BF5FD}"/>
          </ac:picMkLst>
        </pc:picChg>
        <pc:picChg chg="mod">
          <ac:chgData name="Gujer Nicolas Joël" userId="825bc58c-20ed-41cc-b65f-894e75c30b75" providerId="ADAL" clId="{A0029C86-301B-4F48-B2B2-163AB293B0F6}" dt="2022-12-27T12:03:48.642" v="3379" actId="571"/>
          <ac:picMkLst>
            <pc:docMk/>
            <pc:sldMk cId="2634970022" sldId="281"/>
            <ac:picMk id="78" creationId="{5FE06EB1-7E22-B9DD-CDF6-C21567AC3A0A}"/>
          </ac:picMkLst>
        </pc:picChg>
        <pc:picChg chg="mod">
          <ac:chgData name="Gujer Nicolas Joël" userId="825bc58c-20ed-41cc-b65f-894e75c30b75" providerId="ADAL" clId="{A0029C86-301B-4F48-B2B2-163AB293B0F6}" dt="2022-12-27T12:03:48.642" v="3379" actId="571"/>
          <ac:picMkLst>
            <pc:docMk/>
            <pc:sldMk cId="2634970022" sldId="281"/>
            <ac:picMk id="79" creationId="{8048DBFD-7C44-16D3-2BC8-D82BB820B122}"/>
          </ac:picMkLst>
        </pc:picChg>
        <pc:picChg chg="mod">
          <ac:chgData name="Gujer Nicolas Joël" userId="825bc58c-20ed-41cc-b65f-894e75c30b75" providerId="ADAL" clId="{A0029C86-301B-4F48-B2B2-163AB293B0F6}" dt="2022-12-27T12:03:48.642" v="3379" actId="571"/>
          <ac:picMkLst>
            <pc:docMk/>
            <pc:sldMk cId="2634970022" sldId="281"/>
            <ac:picMk id="80" creationId="{58AD0B39-4435-116D-4FD1-42DC0BA2E5C1}"/>
          </ac:picMkLst>
        </pc:picChg>
        <pc:picChg chg="mod">
          <ac:chgData name="Gujer Nicolas Joël" userId="825bc58c-20ed-41cc-b65f-894e75c30b75" providerId="ADAL" clId="{A0029C86-301B-4F48-B2B2-163AB293B0F6}" dt="2022-12-27T12:03:48.642" v="3379" actId="571"/>
          <ac:picMkLst>
            <pc:docMk/>
            <pc:sldMk cId="2634970022" sldId="281"/>
            <ac:picMk id="81" creationId="{BA9061A1-CDA8-F65A-E6F7-190D85C70682}"/>
          </ac:picMkLst>
        </pc:picChg>
        <pc:picChg chg="mod">
          <ac:chgData name="Gujer Nicolas Joël" userId="825bc58c-20ed-41cc-b65f-894e75c30b75" providerId="ADAL" clId="{A0029C86-301B-4F48-B2B2-163AB293B0F6}" dt="2022-12-27T12:03:48.642" v="3379" actId="571"/>
          <ac:picMkLst>
            <pc:docMk/>
            <pc:sldMk cId="2634970022" sldId="281"/>
            <ac:picMk id="82" creationId="{A627CDC9-0D20-9D05-A5D4-8C6D21568FF0}"/>
          </ac:picMkLst>
        </pc:picChg>
        <pc:picChg chg="mod">
          <ac:chgData name="Gujer Nicolas Joël" userId="825bc58c-20ed-41cc-b65f-894e75c30b75" providerId="ADAL" clId="{A0029C86-301B-4F48-B2B2-163AB293B0F6}" dt="2022-12-27T12:03:48.642" v="3379" actId="571"/>
          <ac:picMkLst>
            <pc:docMk/>
            <pc:sldMk cId="2634970022" sldId="281"/>
            <ac:picMk id="83" creationId="{C08DC059-6A8B-8C4A-B2A8-9C6D550E1158}"/>
          </ac:picMkLst>
        </pc:picChg>
        <pc:picChg chg="mod">
          <ac:chgData name="Gujer Nicolas Joël" userId="825bc58c-20ed-41cc-b65f-894e75c30b75" providerId="ADAL" clId="{A0029C86-301B-4F48-B2B2-163AB293B0F6}" dt="2022-12-27T12:03:48.642" v="3379" actId="571"/>
          <ac:picMkLst>
            <pc:docMk/>
            <pc:sldMk cId="2634970022" sldId="281"/>
            <ac:picMk id="84" creationId="{E0964592-9E3C-CC3E-418E-3B5DD937289A}"/>
          </ac:picMkLst>
        </pc:picChg>
        <pc:picChg chg="mod">
          <ac:chgData name="Gujer Nicolas Joël" userId="825bc58c-20ed-41cc-b65f-894e75c30b75" providerId="ADAL" clId="{A0029C86-301B-4F48-B2B2-163AB293B0F6}" dt="2022-12-27T12:03:48.642" v="3379" actId="571"/>
          <ac:picMkLst>
            <pc:docMk/>
            <pc:sldMk cId="2634970022" sldId="281"/>
            <ac:picMk id="85" creationId="{3E1C645B-57A1-6BB2-1981-C72F134157DC}"/>
          </ac:picMkLst>
        </pc:picChg>
        <pc:picChg chg="mod">
          <ac:chgData name="Gujer Nicolas Joël" userId="825bc58c-20ed-41cc-b65f-894e75c30b75" providerId="ADAL" clId="{A0029C86-301B-4F48-B2B2-163AB293B0F6}" dt="2022-12-27T12:03:48.642" v="3379" actId="571"/>
          <ac:picMkLst>
            <pc:docMk/>
            <pc:sldMk cId="2634970022" sldId="281"/>
            <ac:picMk id="86" creationId="{CA219528-BA85-5420-93C1-EB0378DB6820}"/>
          </ac:picMkLst>
        </pc:picChg>
        <pc:picChg chg="mod">
          <ac:chgData name="Gujer Nicolas Joël" userId="825bc58c-20ed-41cc-b65f-894e75c30b75" providerId="ADAL" clId="{A0029C86-301B-4F48-B2B2-163AB293B0F6}" dt="2022-12-27T12:03:48.642" v="3379" actId="571"/>
          <ac:picMkLst>
            <pc:docMk/>
            <pc:sldMk cId="2634970022" sldId="281"/>
            <ac:picMk id="87" creationId="{224F2065-8456-D98B-17C0-9592EDB0E189}"/>
          </ac:picMkLst>
        </pc:picChg>
        <pc:picChg chg="mod">
          <ac:chgData name="Gujer Nicolas Joël" userId="825bc58c-20ed-41cc-b65f-894e75c30b75" providerId="ADAL" clId="{A0029C86-301B-4F48-B2B2-163AB293B0F6}" dt="2022-12-27T12:03:48.642" v="3379" actId="571"/>
          <ac:picMkLst>
            <pc:docMk/>
            <pc:sldMk cId="2634970022" sldId="281"/>
            <ac:picMk id="88" creationId="{39E9B15E-C343-5DE4-8BEC-3D850A7274C4}"/>
          </ac:picMkLst>
        </pc:picChg>
        <pc:picChg chg="mod">
          <ac:chgData name="Gujer Nicolas Joël" userId="825bc58c-20ed-41cc-b65f-894e75c30b75" providerId="ADAL" clId="{A0029C86-301B-4F48-B2B2-163AB293B0F6}" dt="2022-12-27T12:03:48.642" v="3379" actId="571"/>
          <ac:picMkLst>
            <pc:docMk/>
            <pc:sldMk cId="2634970022" sldId="281"/>
            <ac:picMk id="89" creationId="{5BFA675E-C5D1-51A5-79FD-D2928186E979}"/>
          </ac:picMkLst>
        </pc:picChg>
        <pc:picChg chg="mod">
          <ac:chgData name="Gujer Nicolas Joël" userId="825bc58c-20ed-41cc-b65f-894e75c30b75" providerId="ADAL" clId="{A0029C86-301B-4F48-B2B2-163AB293B0F6}" dt="2022-12-27T12:03:48.642" v="3379" actId="571"/>
          <ac:picMkLst>
            <pc:docMk/>
            <pc:sldMk cId="2634970022" sldId="281"/>
            <ac:picMk id="90" creationId="{B85A485E-EBBE-983D-E598-01E0D36E9DB4}"/>
          </ac:picMkLst>
        </pc:picChg>
        <pc:picChg chg="mod">
          <ac:chgData name="Gujer Nicolas Joël" userId="825bc58c-20ed-41cc-b65f-894e75c30b75" providerId="ADAL" clId="{A0029C86-301B-4F48-B2B2-163AB293B0F6}" dt="2022-12-27T12:03:48.642" v="3379" actId="571"/>
          <ac:picMkLst>
            <pc:docMk/>
            <pc:sldMk cId="2634970022" sldId="281"/>
            <ac:picMk id="91" creationId="{C5DFE0A8-628C-76EA-28D6-2C4577E6EBE8}"/>
          </ac:picMkLst>
        </pc:picChg>
        <pc:picChg chg="mod">
          <ac:chgData name="Gujer Nicolas Joël" userId="825bc58c-20ed-41cc-b65f-894e75c30b75" providerId="ADAL" clId="{A0029C86-301B-4F48-B2B2-163AB293B0F6}" dt="2022-12-27T12:03:48.642" v="3379" actId="571"/>
          <ac:picMkLst>
            <pc:docMk/>
            <pc:sldMk cId="2634970022" sldId="281"/>
            <ac:picMk id="92" creationId="{949CEB90-1A09-690F-0A73-07E9151F3B1F}"/>
          </ac:picMkLst>
        </pc:picChg>
        <pc:picChg chg="mod">
          <ac:chgData name="Gujer Nicolas Joël" userId="825bc58c-20ed-41cc-b65f-894e75c30b75" providerId="ADAL" clId="{A0029C86-301B-4F48-B2B2-163AB293B0F6}" dt="2022-12-27T12:03:48.642" v="3379" actId="571"/>
          <ac:picMkLst>
            <pc:docMk/>
            <pc:sldMk cId="2634970022" sldId="281"/>
            <ac:picMk id="93" creationId="{B3BC275C-7999-E89A-211F-7A4C99850285}"/>
          </ac:picMkLst>
        </pc:picChg>
        <pc:picChg chg="mod topLvl">
          <ac:chgData name="Gujer Nicolas Joël" userId="825bc58c-20ed-41cc-b65f-894e75c30b75" providerId="ADAL" clId="{A0029C86-301B-4F48-B2B2-163AB293B0F6}" dt="2022-12-27T12:07:08.446" v="3419" actId="165"/>
          <ac:picMkLst>
            <pc:docMk/>
            <pc:sldMk cId="2634970022" sldId="281"/>
            <ac:picMk id="105" creationId="{95A49074-6E67-2ED0-7BC8-2B99014FA62D}"/>
          </ac:picMkLst>
        </pc:picChg>
        <pc:picChg chg="mod topLvl">
          <ac:chgData name="Gujer Nicolas Joël" userId="825bc58c-20ed-41cc-b65f-894e75c30b75" providerId="ADAL" clId="{A0029C86-301B-4F48-B2B2-163AB293B0F6}" dt="2022-12-27T12:07:08.446" v="3419" actId="165"/>
          <ac:picMkLst>
            <pc:docMk/>
            <pc:sldMk cId="2634970022" sldId="281"/>
            <ac:picMk id="106" creationId="{584B5758-0420-86B8-A383-8A800080C3B5}"/>
          </ac:picMkLst>
        </pc:picChg>
        <pc:picChg chg="mod topLvl">
          <ac:chgData name="Gujer Nicolas Joël" userId="825bc58c-20ed-41cc-b65f-894e75c30b75" providerId="ADAL" clId="{A0029C86-301B-4F48-B2B2-163AB293B0F6}" dt="2022-12-27T12:07:08.446" v="3419" actId="165"/>
          <ac:picMkLst>
            <pc:docMk/>
            <pc:sldMk cId="2634970022" sldId="281"/>
            <ac:picMk id="107" creationId="{27E411F0-8D3B-F736-03F2-C2048636FD80}"/>
          </ac:picMkLst>
        </pc:picChg>
        <pc:picChg chg="mod topLvl">
          <ac:chgData name="Gujer Nicolas Joël" userId="825bc58c-20ed-41cc-b65f-894e75c30b75" providerId="ADAL" clId="{A0029C86-301B-4F48-B2B2-163AB293B0F6}" dt="2022-12-27T12:07:08.446" v="3419" actId="165"/>
          <ac:picMkLst>
            <pc:docMk/>
            <pc:sldMk cId="2634970022" sldId="281"/>
            <ac:picMk id="108" creationId="{FE7431CF-5FFB-CC5B-BFE7-28686AA29095}"/>
          </ac:picMkLst>
        </pc:picChg>
        <pc:picChg chg="mod topLvl">
          <ac:chgData name="Gujer Nicolas Joël" userId="825bc58c-20ed-41cc-b65f-894e75c30b75" providerId="ADAL" clId="{A0029C86-301B-4F48-B2B2-163AB293B0F6}" dt="2022-12-27T12:07:08.446" v="3419" actId="165"/>
          <ac:picMkLst>
            <pc:docMk/>
            <pc:sldMk cId="2634970022" sldId="281"/>
            <ac:picMk id="109" creationId="{6CDD8655-09C2-2A7E-65AD-527DE66782ED}"/>
          </ac:picMkLst>
        </pc:picChg>
        <pc:picChg chg="mod topLvl">
          <ac:chgData name="Gujer Nicolas Joël" userId="825bc58c-20ed-41cc-b65f-894e75c30b75" providerId="ADAL" clId="{A0029C86-301B-4F48-B2B2-163AB293B0F6}" dt="2022-12-27T12:07:08.446" v="3419" actId="165"/>
          <ac:picMkLst>
            <pc:docMk/>
            <pc:sldMk cId="2634970022" sldId="281"/>
            <ac:picMk id="110" creationId="{609669DC-60D9-1052-2E9B-799B1741B30C}"/>
          </ac:picMkLst>
        </pc:picChg>
        <pc:picChg chg="mod topLvl">
          <ac:chgData name="Gujer Nicolas Joël" userId="825bc58c-20ed-41cc-b65f-894e75c30b75" providerId="ADAL" clId="{A0029C86-301B-4F48-B2B2-163AB293B0F6}" dt="2022-12-27T12:07:08.446" v="3419" actId="165"/>
          <ac:picMkLst>
            <pc:docMk/>
            <pc:sldMk cId="2634970022" sldId="281"/>
            <ac:picMk id="111" creationId="{28CB395E-4F3F-54DD-8F8B-101912840279}"/>
          </ac:picMkLst>
        </pc:picChg>
        <pc:picChg chg="mod topLvl">
          <ac:chgData name="Gujer Nicolas Joël" userId="825bc58c-20ed-41cc-b65f-894e75c30b75" providerId="ADAL" clId="{A0029C86-301B-4F48-B2B2-163AB293B0F6}" dt="2022-12-27T12:07:08.446" v="3419" actId="165"/>
          <ac:picMkLst>
            <pc:docMk/>
            <pc:sldMk cId="2634970022" sldId="281"/>
            <ac:picMk id="112" creationId="{05CE56FC-DD40-75EF-3BCF-7BDD5297BCA8}"/>
          </ac:picMkLst>
        </pc:picChg>
        <pc:picChg chg="mod topLvl">
          <ac:chgData name="Gujer Nicolas Joël" userId="825bc58c-20ed-41cc-b65f-894e75c30b75" providerId="ADAL" clId="{A0029C86-301B-4F48-B2B2-163AB293B0F6}" dt="2022-12-27T12:07:08.446" v="3419" actId="165"/>
          <ac:picMkLst>
            <pc:docMk/>
            <pc:sldMk cId="2634970022" sldId="281"/>
            <ac:picMk id="113" creationId="{7C559719-07F7-F85D-F137-6E3A0D4D9762}"/>
          </ac:picMkLst>
        </pc:picChg>
        <pc:picChg chg="mod topLvl">
          <ac:chgData name="Gujer Nicolas Joël" userId="825bc58c-20ed-41cc-b65f-894e75c30b75" providerId="ADAL" clId="{A0029C86-301B-4F48-B2B2-163AB293B0F6}" dt="2022-12-27T12:07:08.446" v="3419" actId="165"/>
          <ac:picMkLst>
            <pc:docMk/>
            <pc:sldMk cId="2634970022" sldId="281"/>
            <ac:picMk id="114" creationId="{D3789315-87FD-8926-C655-0E449E465B54}"/>
          </ac:picMkLst>
        </pc:picChg>
        <pc:picChg chg="mod topLvl">
          <ac:chgData name="Gujer Nicolas Joël" userId="825bc58c-20ed-41cc-b65f-894e75c30b75" providerId="ADAL" clId="{A0029C86-301B-4F48-B2B2-163AB293B0F6}" dt="2022-12-27T12:07:08.446" v="3419" actId="165"/>
          <ac:picMkLst>
            <pc:docMk/>
            <pc:sldMk cId="2634970022" sldId="281"/>
            <ac:picMk id="115" creationId="{8FDFC549-2505-871F-995F-F2D0F1D22B76}"/>
          </ac:picMkLst>
        </pc:picChg>
        <pc:picChg chg="mod topLvl">
          <ac:chgData name="Gujer Nicolas Joël" userId="825bc58c-20ed-41cc-b65f-894e75c30b75" providerId="ADAL" clId="{A0029C86-301B-4F48-B2B2-163AB293B0F6}" dt="2022-12-27T12:07:08.446" v="3419" actId="165"/>
          <ac:picMkLst>
            <pc:docMk/>
            <pc:sldMk cId="2634970022" sldId="281"/>
            <ac:picMk id="116" creationId="{E566BEC9-8343-2A57-287C-C0EAD831B1D1}"/>
          </ac:picMkLst>
        </pc:picChg>
        <pc:picChg chg="mod topLvl">
          <ac:chgData name="Gujer Nicolas Joël" userId="825bc58c-20ed-41cc-b65f-894e75c30b75" providerId="ADAL" clId="{A0029C86-301B-4F48-B2B2-163AB293B0F6}" dt="2022-12-27T12:07:08.446" v="3419" actId="165"/>
          <ac:picMkLst>
            <pc:docMk/>
            <pc:sldMk cId="2634970022" sldId="281"/>
            <ac:picMk id="117" creationId="{5C0AC1C4-5960-0512-9C34-C8182AC326F8}"/>
          </ac:picMkLst>
        </pc:picChg>
        <pc:picChg chg="mod topLvl">
          <ac:chgData name="Gujer Nicolas Joël" userId="825bc58c-20ed-41cc-b65f-894e75c30b75" providerId="ADAL" clId="{A0029C86-301B-4F48-B2B2-163AB293B0F6}" dt="2022-12-27T12:07:08.446" v="3419" actId="165"/>
          <ac:picMkLst>
            <pc:docMk/>
            <pc:sldMk cId="2634970022" sldId="281"/>
            <ac:picMk id="118" creationId="{77EA30B1-FB61-1F8A-20C0-42DC359C4E77}"/>
          </ac:picMkLst>
        </pc:picChg>
        <pc:picChg chg="mod topLvl">
          <ac:chgData name="Gujer Nicolas Joël" userId="825bc58c-20ed-41cc-b65f-894e75c30b75" providerId="ADAL" clId="{A0029C86-301B-4F48-B2B2-163AB293B0F6}" dt="2022-12-27T12:07:08.446" v="3419" actId="165"/>
          <ac:picMkLst>
            <pc:docMk/>
            <pc:sldMk cId="2634970022" sldId="281"/>
            <ac:picMk id="119" creationId="{9FFB9264-1AF7-5109-C37D-6833DBCE57DD}"/>
          </ac:picMkLst>
        </pc:picChg>
        <pc:picChg chg="mod topLvl">
          <ac:chgData name="Gujer Nicolas Joël" userId="825bc58c-20ed-41cc-b65f-894e75c30b75" providerId="ADAL" clId="{A0029C86-301B-4F48-B2B2-163AB293B0F6}" dt="2022-12-27T12:07:08.446" v="3419" actId="165"/>
          <ac:picMkLst>
            <pc:docMk/>
            <pc:sldMk cId="2634970022" sldId="281"/>
            <ac:picMk id="120" creationId="{7E75221F-6955-B8DF-C94B-412D425C41D3}"/>
          </ac:picMkLst>
        </pc:picChg>
        <pc:picChg chg="mod topLvl">
          <ac:chgData name="Gujer Nicolas Joël" userId="825bc58c-20ed-41cc-b65f-894e75c30b75" providerId="ADAL" clId="{A0029C86-301B-4F48-B2B2-163AB293B0F6}" dt="2022-12-27T12:07:08.446" v="3419" actId="165"/>
          <ac:picMkLst>
            <pc:docMk/>
            <pc:sldMk cId="2634970022" sldId="281"/>
            <ac:picMk id="121" creationId="{D3425C5F-C546-198B-1D00-E10E64A4CF08}"/>
          </ac:picMkLst>
        </pc:picChg>
        <pc:picChg chg="mod topLvl">
          <ac:chgData name="Gujer Nicolas Joël" userId="825bc58c-20ed-41cc-b65f-894e75c30b75" providerId="ADAL" clId="{A0029C86-301B-4F48-B2B2-163AB293B0F6}" dt="2022-12-27T12:07:08.446" v="3419" actId="165"/>
          <ac:picMkLst>
            <pc:docMk/>
            <pc:sldMk cId="2634970022" sldId="281"/>
            <ac:picMk id="122" creationId="{07B8E90C-A4A1-87C9-EF6C-B9002851ECD7}"/>
          </ac:picMkLst>
        </pc:picChg>
        <pc:cxnChg chg="del">
          <ac:chgData name="Gujer Nicolas Joël" userId="825bc58c-20ed-41cc-b65f-894e75c30b75" providerId="ADAL" clId="{A0029C86-301B-4F48-B2B2-163AB293B0F6}" dt="2022-12-27T11:55:36.770" v="3249" actId="478"/>
          <ac:cxnSpMkLst>
            <pc:docMk/>
            <pc:sldMk cId="2634970022" sldId="281"/>
            <ac:cxnSpMk id="26" creationId="{445CE95B-4CE6-6A37-978B-A730E4DD0060}"/>
          </ac:cxnSpMkLst>
        </pc:cxnChg>
        <pc:cxnChg chg="del mod">
          <ac:chgData name="Gujer Nicolas Joël" userId="825bc58c-20ed-41cc-b65f-894e75c30b75" providerId="ADAL" clId="{A0029C86-301B-4F48-B2B2-163AB293B0F6}" dt="2022-12-27T11:55:37.343" v="3250" actId="478"/>
          <ac:cxnSpMkLst>
            <pc:docMk/>
            <pc:sldMk cId="2634970022" sldId="281"/>
            <ac:cxnSpMk id="48" creationId="{17240305-E02D-F93E-4DD9-7700C33B6FE5}"/>
          </ac:cxnSpMkLst>
        </pc:cxnChg>
        <pc:cxnChg chg="del mod">
          <ac:chgData name="Gujer Nicolas Joël" userId="825bc58c-20ed-41cc-b65f-894e75c30b75" providerId="ADAL" clId="{A0029C86-301B-4F48-B2B2-163AB293B0F6}" dt="2022-12-27T11:55:38.834" v="3251" actId="478"/>
          <ac:cxnSpMkLst>
            <pc:docMk/>
            <pc:sldMk cId="2634970022" sldId="281"/>
            <ac:cxnSpMk id="51" creationId="{29B9F880-46B0-1466-3E9F-D7DD900F4879}"/>
          </ac:cxnSpMkLst>
        </pc:cxnChg>
        <pc:cxnChg chg="add del mod">
          <ac:chgData name="Gujer Nicolas Joël" userId="825bc58c-20ed-41cc-b65f-894e75c30b75" providerId="ADAL" clId="{A0029C86-301B-4F48-B2B2-163AB293B0F6}" dt="2022-12-27T12:04:10.764" v="3385" actId="478"/>
          <ac:cxnSpMkLst>
            <pc:docMk/>
            <pc:sldMk cId="2634970022" sldId="281"/>
            <ac:cxnSpMk id="69" creationId="{B6FE8B7F-BC6D-1DA0-B67B-4BF6F629FA67}"/>
          </ac:cxnSpMkLst>
        </pc:cxnChg>
        <pc:cxnChg chg="add del mod">
          <ac:chgData name="Gujer Nicolas Joël" userId="825bc58c-20ed-41cc-b65f-894e75c30b75" providerId="ADAL" clId="{A0029C86-301B-4F48-B2B2-163AB293B0F6}" dt="2022-12-27T12:04:10.764" v="3385" actId="478"/>
          <ac:cxnSpMkLst>
            <pc:docMk/>
            <pc:sldMk cId="2634970022" sldId="281"/>
            <ac:cxnSpMk id="70" creationId="{4429294E-1F50-5E92-25B4-8F1A647EC603}"/>
          </ac:cxnSpMkLst>
        </pc:cxnChg>
        <pc:cxnChg chg="add mod">
          <ac:chgData name="Gujer Nicolas Joël" userId="825bc58c-20ed-41cc-b65f-894e75c30b75" providerId="ADAL" clId="{A0029C86-301B-4F48-B2B2-163AB293B0F6}" dt="2022-12-27T12:03:51.177" v="3380" actId="164"/>
          <ac:cxnSpMkLst>
            <pc:docMk/>
            <pc:sldMk cId="2634970022" sldId="281"/>
            <ac:cxnSpMk id="94" creationId="{20B95E13-D9D0-B81F-8CA6-9721CA64C2D3}"/>
          </ac:cxnSpMkLst>
        </pc:cxnChg>
        <pc:cxnChg chg="add mod">
          <ac:chgData name="Gujer Nicolas Joël" userId="825bc58c-20ed-41cc-b65f-894e75c30b75" providerId="ADAL" clId="{A0029C86-301B-4F48-B2B2-163AB293B0F6}" dt="2022-12-27T12:03:51.177" v="3380" actId="164"/>
          <ac:cxnSpMkLst>
            <pc:docMk/>
            <pc:sldMk cId="2634970022" sldId="281"/>
            <ac:cxnSpMk id="95" creationId="{B4E47EC5-A8DB-246E-3504-C2E1119F5D2A}"/>
          </ac:cxnSpMkLst>
        </pc:cxnChg>
        <pc:cxnChg chg="mod topLvl">
          <ac:chgData name="Gujer Nicolas Joël" userId="825bc58c-20ed-41cc-b65f-894e75c30b75" providerId="ADAL" clId="{A0029C86-301B-4F48-B2B2-163AB293B0F6}" dt="2022-12-27T12:06:47.221" v="3416" actId="165"/>
          <ac:cxnSpMkLst>
            <pc:docMk/>
            <pc:sldMk cId="2634970022" sldId="281"/>
            <ac:cxnSpMk id="101" creationId="{5A5E8992-C2AC-FF3B-2D80-94B53C741BCB}"/>
          </ac:cxnSpMkLst>
        </pc:cxnChg>
        <pc:cxnChg chg="mod topLvl">
          <ac:chgData name="Gujer Nicolas Joël" userId="825bc58c-20ed-41cc-b65f-894e75c30b75" providerId="ADAL" clId="{A0029C86-301B-4F48-B2B2-163AB293B0F6}" dt="2022-12-27T12:06:47.221" v="3416" actId="165"/>
          <ac:cxnSpMkLst>
            <pc:docMk/>
            <pc:sldMk cId="2634970022" sldId="281"/>
            <ac:cxnSpMk id="102" creationId="{AAC0B91A-513A-84FF-678A-A0678CEA4D6A}"/>
          </ac:cxnSpMkLst>
        </pc:cxnChg>
      </pc:sldChg>
      <pc:sldChg chg="addSp delSp modSp new mod setBg addAnim delAnim modAnim modShow modNotesTx">
        <pc:chgData name="Gujer Nicolas Joël" userId="825bc58c-20ed-41cc-b65f-894e75c30b75" providerId="ADAL" clId="{A0029C86-301B-4F48-B2B2-163AB293B0F6}" dt="2023-01-19T17:13:04.834" v="5408" actId="729"/>
        <pc:sldMkLst>
          <pc:docMk/>
          <pc:sldMk cId="877965893" sldId="282"/>
        </pc:sldMkLst>
        <pc:spChg chg="add mod">
          <ac:chgData name="Gujer Nicolas Joël" userId="825bc58c-20ed-41cc-b65f-894e75c30b75" providerId="ADAL" clId="{A0029C86-301B-4F48-B2B2-163AB293B0F6}" dt="2023-01-18T11:55:28.755" v="5253" actId="14100"/>
          <ac:spMkLst>
            <pc:docMk/>
            <pc:sldMk cId="877965893" sldId="282"/>
            <ac:spMk id="2" creationId="{446F94DA-FE7B-97EE-13AD-248017AB35A6}"/>
          </ac:spMkLst>
        </pc:spChg>
        <pc:spChg chg="del">
          <ac:chgData name="Gujer Nicolas Joël" userId="825bc58c-20ed-41cc-b65f-894e75c30b75" providerId="ADAL" clId="{A0029C86-301B-4F48-B2B2-163AB293B0F6}" dt="2022-12-27T14:09:54.192" v="4722" actId="478"/>
          <ac:spMkLst>
            <pc:docMk/>
            <pc:sldMk cId="877965893" sldId="282"/>
            <ac:spMk id="2" creationId="{D97B3328-98A3-9877-9351-F2E671CC6FF1}"/>
          </ac:spMkLst>
        </pc:spChg>
        <pc:spChg chg="mod">
          <ac:chgData name="Gujer Nicolas Joël" userId="825bc58c-20ed-41cc-b65f-894e75c30b75" providerId="ADAL" clId="{A0029C86-301B-4F48-B2B2-163AB293B0F6}" dt="2022-12-27T14:12:25.058" v="4747" actId="404"/>
          <ac:spMkLst>
            <pc:docMk/>
            <pc:sldMk cId="877965893" sldId="282"/>
            <ac:spMk id="3" creationId="{AF1613D3-6221-5AFE-4439-3B1CDE96582A}"/>
          </ac:spMkLst>
        </pc:spChg>
        <pc:spChg chg="add del mod">
          <ac:chgData name="Gujer Nicolas Joël" userId="825bc58c-20ed-41cc-b65f-894e75c30b75" providerId="ADAL" clId="{A0029C86-301B-4F48-B2B2-163AB293B0F6}" dt="2023-01-18T11:56:35.248" v="5264" actId="115"/>
          <ac:spMkLst>
            <pc:docMk/>
            <pc:sldMk cId="877965893" sldId="282"/>
            <ac:spMk id="4" creationId="{710F30EA-9E02-CE1A-34EE-6BAAF090C53E}"/>
          </ac:spMkLst>
        </pc:spChg>
        <pc:spChg chg="add mod">
          <ac:chgData name="Gujer Nicolas Joël" userId="825bc58c-20ed-41cc-b65f-894e75c30b75" providerId="ADAL" clId="{A0029C86-301B-4F48-B2B2-163AB293B0F6}" dt="2023-01-18T11:56:04.611" v="5258" actId="14100"/>
          <ac:spMkLst>
            <pc:docMk/>
            <pc:sldMk cId="877965893" sldId="282"/>
            <ac:spMk id="7" creationId="{B0DDC845-00DA-2EC8-64FD-60CB3DC69A05}"/>
          </ac:spMkLst>
        </pc:spChg>
        <pc:cxnChg chg="add del mod">
          <ac:chgData name="Gujer Nicolas Joël" userId="825bc58c-20ed-41cc-b65f-894e75c30b75" providerId="ADAL" clId="{A0029C86-301B-4F48-B2B2-163AB293B0F6}" dt="2023-01-18T11:55:25.014" v="5252" actId="478"/>
          <ac:cxnSpMkLst>
            <pc:docMk/>
            <pc:sldMk cId="877965893" sldId="282"/>
            <ac:cxnSpMk id="5" creationId="{F6B135FE-8A67-AAB2-765C-C0A9C596BDB7}"/>
          </ac:cxnSpMkLst>
        </pc:cxnChg>
        <pc:cxnChg chg="add del mod">
          <ac:chgData name="Gujer Nicolas Joël" userId="825bc58c-20ed-41cc-b65f-894e75c30b75" providerId="ADAL" clId="{A0029C86-301B-4F48-B2B2-163AB293B0F6}" dt="2023-01-18T11:56:08.501" v="5259" actId="478"/>
          <ac:cxnSpMkLst>
            <pc:docMk/>
            <pc:sldMk cId="877965893" sldId="282"/>
            <ac:cxnSpMk id="6" creationId="{26A10073-94E8-AA48-D967-F31D3399D545}"/>
          </ac:cxnSpMkLst>
        </pc:cxnChg>
      </pc:sldChg>
      <pc:sldChg chg="modSp add mod modAnim modNotesTx">
        <pc:chgData name="Gujer Nicolas Joël" userId="825bc58c-20ed-41cc-b65f-894e75c30b75" providerId="ADAL" clId="{A0029C86-301B-4F48-B2B2-163AB293B0F6}" dt="2023-01-19T16:50:53.230" v="5394" actId="20577"/>
        <pc:sldMkLst>
          <pc:docMk/>
          <pc:sldMk cId="2922663398" sldId="283"/>
        </pc:sldMkLst>
        <pc:spChg chg="mod">
          <ac:chgData name="Gujer Nicolas Joël" userId="825bc58c-20ed-41cc-b65f-894e75c30b75" providerId="ADAL" clId="{A0029C86-301B-4F48-B2B2-163AB293B0F6}" dt="2023-01-05T12:45:39.917" v="5229" actId="20577"/>
          <ac:spMkLst>
            <pc:docMk/>
            <pc:sldMk cId="2922663398" sldId="283"/>
            <ac:spMk id="55" creationId="{3B3F873F-B78B-5F6C-B600-CDD581FEDBC7}"/>
          </ac:spMkLst>
        </pc:spChg>
        <pc:picChg chg="mod">
          <ac:chgData name="Gujer Nicolas Joël" userId="825bc58c-20ed-41cc-b65f-894e75c30b75" providerId="ADAL" clId="{A0029C86-301B-4F48-B2B2-163AB293B0F6}" dt="2022-12-27T15:34:00.678" v="4816" actId="14861"/>
          <ac:picMkLst>
            <pc:docMk/>
            <pc:sldMk cId="2922663398" sldId="283"/>
            <ac:picMk id="27" creationId="{259E0AC3-7EA5-C2AD-E58F-75DB28FEF8AD}"/>
          </ac:picMkLst>
        </pc:picChg>
      </pc:sldChg>
      <pc:sldChg chg="delSp modSp add del mod setBg delAnim">
        <pc:chgData name="Gujer Nicolas Joël" userId="825bc58c-20ed-41cc-b65f-894e75c30b75" providerId="ADAL" clId="{A0029C86-301B-4F48-B2B2-163AB293B0F6}" dt="2022-12-27T14:15:20.065" v="4755" actId="47"/>
        <pc:sldMkLst>
          <pc:docMk/>
          <pc:sldMk cId="3715878288" sldId="283"/>
        </pc:sldMkLst>
        <pc:spChg chg="mod">
          <ac:chgData name="Gujer Nicolas Joël" userId="825bc58c-20ed-41cc-b65f-894e75c30b75" providerId="ADAL" clId="{A0029C86-301B-4F48-B2B2-163AB293B0F6}" dt="2022-12-27T14:14:48.248" v="4754" actId="404"/>
          <ac:spMkLst>
            <pc:docMk/>
            <pc:sldMk cId="3715878288" sldId="283"/>
            <ac:spMk id="3" creationId="{AF1613D3-6221-5AFE-4439-3B1CDE96582A}"/>
          </ac:spMkLst>
        </pc:spChg>
        <pc:spChg chg="del">
          <ac:chgData name="Gujer Nicolas Joël" userId="825bc58c-20ed-41cc-b65f-894e75c30b75" providerId="ADAL" clId="{A0029C86-301B-4F48-B2B2-163AB293B0F6}" dt="2022-12-27T14:14:17.231" v="4749" actId="478"/>
          <ac:spMkLst>
            <pc:docMk/>
            <pc:sldMk cId="3715878288" sldId="283"/>
            <ac:spMk id="4" creationId="{710F30EA-9E02-CE1A-34EE-6BAAF090C53E}"/>
          </ac:spMkLst>
        </pc:spChg>
        <pc:cxnChg chg="del">
          <ac:chgData name="Gujer Nicolas Joël" userId="825bc58c-20ed-41cc-b65f-894e75c30b75" providerId="ADAL" clId="{A0029C86-301B-4F48-B2B2-163AB293B0F6}" dt="2022-12-27T14:14:18.935" v="4751" actId="478"/>
          <ac:cxnSpMkLst>
            <pc:docMk/>
            <pc:sldMk cId="3715878288" sldId="283"/>
            <ac:cxnSpMk id="5" creationId="{F6B135FE-8A67-AAB2-765C-C0A9C596BDB7}"/>
          </ac:cxnSpMkLst>
        </pc:cxnChg>
        <pc:cxnChg chg="del">
          <ac:chgData name="Gujer Nicolas Joël" userId="825bc58c-20ed-41cc-b65f-894e75c30b75" providerId="ADAL" clId="{A0029C86-301B-4F48-B2B2-163AB293B0F6}" dt="2022-12-27T14:14:18.199" v="4750" actId="478"/>
          <ac:cxnSpMkLst>
            <pc:docMk/>
            <pc:sldMk cId="3715878288" sldId="283"/>
            <ac:cxnSpMk id="6" creationId="{26A10073-94E8-AA48-D967-F31D3399D545}"/>
          </ac:cxnSpMkLst>
        </pc:cxnChg>
      </pc:sldChg>
      <pc:sldChg chg="addSp delSp modSp new mod modAnim">
        <pc:chgData name="Gujer Nicolas Joël" userId="825bc58c-20ed-41cc-b65f-894e75c30b75" providerId="ADAL" clId="{A0029C86-301B-4F48-B2B2-163AB293B0F6}" dt="2023-01-19T17:12:57.375" v="5407" actId="1076"/>
        <pc:sldMkLst>
          <pc:docMk/>
          <pc:sldMk cId="689272409" sldId="284"/>
        </pc:sldMkLst>
        <pc:spChg chg="del">
          <ac:chgData name="Gujer Nicolas Joël" userId="825bc58c-20ed-41cc-b65f-894e75c30b75" providerId="ADAL" clId="{A0029C86-301B-4F48-B2B2-163AB293B0F6}" dt="2022-12-27T17:03:19.397" v="4826" actId="478"/>
          <ac:spMkLst>
            <pc:docMk/>
            <pc:sldMk cId="689272409" sldId="284"/>
            <ac:spMk id="2" creationId="{5B8413E2-02D4-ECF8-0DB9-CFA19169D8B3}"/>
          </ac:spMkLst>
        </pc:spChg>
        <pc:spChg chg="add mod">
          <ac:chgData name="Gujer Nicolas Joël" userId="825bc58c-20ed-41cc-b65f-894e75c30b75" providerId="ADAL" clId="{A0029C86-301B-4F48-B2B2-163AB293B0F6}" dt="2023-01-19T17:12:57.375" v="5407" actId="1076"/>
          <ac:spMkLst>
            <pc:docMk/>
            <pc:sldMk cId="689272409" sldId="284"/>
            <ac:spMk id="2" creationId="{ADC97735-1999-BC40-6CDD-1D0C5F32570F}"/>
          </ac:spMkLst>
        </pc:spChg>
        <pc:spChg chg="del mod">
          <ac:chgData name="Gujer Nicolas Joël" userId="825bc58c-20ed-41cc-b65f-894e75c30b75" providerId="ADAL" clId="{A0029C86-301B-4F48-B2B2-163AB293B0F6}" dt="2022-12-27T17:03:26.874" v="4830"/>
          <ac:spMkLst>
            <pc:docMk/>
            <pc:sldMk cId="689272409" sldId="284"/>
            <ac:spMk id="3" creationId="{098CD486-54AD-9880-7FF5-1C1CAB97B84C}"/>
          </ac:spMkLst>
        </pc:spChg>
        <pc:spChg chg="add mod">
          <ac:chgData name="Gujer Nicolas Joël" userId="825bc58c-20ed-41cc-b65f-894e75c30b75" providerId="ADAL" clId="{A0029C86-301B-4F48-B2B2-163AB293B0F6}" dt="2023-01-19T17:12:47.965" v="5406" actId="14100"/>
          <ac:spMkLst>
            <pc:docMk/>
            <pc:sldMk cId="689272409" sldId="284"/>
            <ac:spMk id="3" creationId="{F1FF6440-567A-624A-3E88-BED2BCDC98CB}"/>
          </ac:spMkLst>
        </pc:spChg>
        <pc:spChg chg="add mod">
          <ac:chgData name="Gujer Nicolas Joël" userId="825bc58c-20ed-41cc-b65f-894e75c30b75" providerId="ADAL" clId="{A0029C86-301B-4F48-B2B2-163AB293B0F6}" dt="2022-12-27T17:18:39.231" v="4847" actId="14100"/>
          <ac:spMkLst>
            <pc:docMk/>
            <pc:sldMk cId="689272409" sldId="284"/>
            <ac:spMk id="4" creationId="{FE4A4215-90C5-A89C-4CC5-E0F63FE7BCD6}"/>
          </ac:spMkLst>
        </pc:spChg>
        <pc:spChg chg="add mod">
          <ac:chgData name="Gujer Nicolas Joël" userId="825bc58c-20ed-41cc-b65f-894e75c30b75" providerId="ADAL" clId="{A0029C86-301B-4F48-B2B2-163AB293B0F6}" dt="2023-01-19T17:12:44.716" v="5405" actId="14100"/>
          <ac:spMkLst>
            <pc:docMk/>
            <pc:sldMk cId="689272409" sldId="284"/>
            <ac:spMk id="5" creationId="{32D7C938-DEBD-CCB2-69BD-4F13EAE83786}"/>
          </ac:spMkLst>
        </pc:spChg>
      </pc:sldChg>
      <pc:sldChg chg="add del setBg">
        <pc:chgData name="Gujer Nicolas Joël" userId="825bc58c-20ed-41cc-b65f-894e75c30b75" providerId="ADAL" clId="{A0029C86-301B-4F48-B2B2-163AB293B0F6}" dt="2022-12-27T16:32:11.158" v="4820" actId="47"/>
        <pc:sldMkLst>
          <pc:docMk/>
          <pc:sldMk cId="1810384236" sldId="284"/>
        </pc:sldMkLst>
      </pc:sldChg>
      <pc:sldChg chg="addSp delSp modSp new mod">
        <pc:chgData name="Gujer Nicolas Joël" userId="825bc58c-20ed-41cc-b65f-894e75c30b75" providerId="ADAL" clId="{A0029C86-301B-4F48-B2B2-163AB293B0F6}" dt="2022-12-27T17:27:21.433" v="5160" actId="1076"/>
        <pc:sldMkLst>
          <pc:docMk/>
          <pc:sldMk cId="2717993050" sldId="285"/>
        </pc:sldMkLst>
        <pc:spChg chg="del">
          <ac:chgData name="Gujer Nicolas Joël" userId="825bc58c-20ed-41cc-b65f-894e75c30b75" providerId="ADAL" clId="{A0029C86-301B-4F48-B2B2-163AB293B0F6}" dt="2022-12-27T17:26:06.315" v="4978" actId="478"/>
          <ac:spMkLst>
            <pc:docMk/>
            <pc:sldMk cId="2717993050" sldId="285"/>
            <ac:spMk id="2" creationId="{F7636A3D-ECF1-99A7-389B-7E556BDBD563}"/>
          </ac:spMkLst>
        </pc:spChg>
        <pc:spChg chg="del mod">
          <ac:chgData name="Gujer Nicolas Joël" userId="825bc58c-20ed-41cc-b65f-894e75c30b75" providerId="ADAL" clId="{A0029C86-301B-4F48-B2B2-163AB293B0F6}" dt="2022-12-27T17:26:41.338" v="4982"/>
          <ac:spMkLst>
            <pc:docMk/>
            <pc:sldMk cId="2717993050" sldId="285"/>
            <ac:spMk id="3" creationId="{33D98AE0-5D21-CE7E-D879-31C44A0AEE83}"/>
          </ac:spMkLst>
        </pc:spChg>
        <pc:spChg chg="add mod">
          <ac:chgData name="Gujer Nicolas Joël" userId="825bc58c-20ed-41cc-b65f-894e75c30b75" providerId="ADAL" clId="{A0029C86-301B-4F48-B2B2-163AB293B0F6}" dt="2022-12-27T17:27:21.433" v="5160" actId="1076"/>
          <ac:spMkLst>
            <pc:docMk/>
            <pc:sldMk cId="2717993050" sldId="285"/>
            <ac:spMk id="4" creationId="{5E9579ED-BC6F-4C17-88DB-AEAC4CE464BD}"/>
          </ac:spMkLst>
        </pc:spChg>
      </pc:sldChg>
      <pc:sldChg chg="addSp delSp modSp new mod">
        <pc:chgData name="Gujer Nicolas Joël" userId="825bc58c-20ed-41cc-b65f-894e75c30b75" providerId="ADAL" clId="{A0029C86-301B-4F48-B2B2-163AB293B0F6}" dt="2022-12-28T11:11:05.158" v="5169"/>
        <pc:sldMkLst>
          <pc:docMk/>
          <pc:sldMk cId="3516263773" sldId="286"/>
        </pc:sldMkLst>
        <pc:spChg chg="del">
          <ac:chgData name="Gujer Nicolas Joël" userId="825bc58c-20ed-41cc-b65f-894e75c30b75" providerId="ADAL" clId="{A0029C86-301B-4F48-B2B2-163AB293B0F6}" dt="2022-12-28T11:10:49.397" v="5163" actId="478"/>
          <ac:spMkLst>
            <pc:docMk/>
            <pc:sldMk cId="3516263773" sldId="286"/>
            <ac:spMk id="2" creationId="{2A7D918A-4BF1-8917-24AB-A03C99436BB0}"/>
          </ac:spMkLst>
        </pc:spChg>
        <pc:spChg chg="del">
          <ac:chgData name="Gujer Nicolas Joël" userId="825bc58c-20ed-41cc-b65f-894e75c30b75" providerId="ADAL" clId="{A0029C86-301B-4F48-B2B2-163AB293B0F6}" dt="2022-12-28T11:10:48.598" v="5162" actId="478"/>
          <ac:spMkLst>
            <pc:docMk/>
            <pc:sldMk cId="3516263773" sldId="286"/>
            <ac:spMk id="3" creationId="{12F35E07-8876-AAAD-FBAE-288CDA4B9790}"/>
          </ac:spMkLst>
        </pc:spChg>
        <pc:graphicFrameChg chg="add mod">
          <ac:chgData name="Gujer Nicolas Joël" userId="825bc58c-20ed-41cc-b65f-894e75c30b75" providerId="ADAL" clId="{A0029C86-301B-4F48-B2B2-163AB293B0F6}" dt="2022-12-28T11:11:05.158" v="5169"/>
          <ac:graphicFrameMkLst>
            <pc:docMk/>
            <pc:sldMk cId="3516263773" sldId="286"/>
            <ac:graphicFrameMk id="4" creationId="{498E7F15-F4AE-3899-C6B7-98A5CF77202A}"/>
          </ac:graphicFrameMkLst>
        </pc:graphicFrameChg>
      </pc:sldChg>
      <pc:sldChg chg="addSp delSp modSp new mod">
        <pc:chgData name="Gujer Nicolas Joël" userId="825bc58c-20ed-41cc-b65f-894e75c30b75" providerId="ADAL" clId="{A0029C86-301B-4F48-B2B2-163AB293B0F6}" dt="2023-01-17T13:33:05.841" v="5245" actId="14100"/>
        <pc:sldMkLst>
          <pc:docMk/>
          <pc:sldMk cId="2772984765" sldId="287"/>
        </pc:sldMkLst>
        <pc:spChg chg="del">
          <ac:chgData name="Gujer Nicolas Joël" userId="825bc58c-20ed-41cc-b65f-894e75c30b75" providerId="ADAL" clId="{A0029C86-301B-4F48-B2B2-163AB293B0F6}" dt="2022-12-28T11:11:17.612" v="5172" actId="478"/>
          <ac:spMkLst>
            <pc:docMk/>
            <pc:sldMk cId="2772984765" sldId="287"/>
            <ac:spMk id="2" creationId="{99017E7C-7AD0-175E-8868-352303CC032B}"/>
          </ac:spMkLst>
        </pc:spChg>
        <pc:spChg chg="del">
          <ac:chgData name="Gujer Nicolas Joël" userId="825bc58c-20ed-41cc-b65f-894e75c30b75" providerId="ADAL" clId="{A0029C86-301B-4F48-B2B2-163AB293B0F6}" dt="2022-12-28T11:11:16.592" v="5171" actId="478"/>
          <ac:spMkLst>
            <pc:docMk/>
            <pc:sldMk cId="2772984765" sldId="287"/>
            <ac:spMk id="3" creationId="{2ED84B99-932D-3C9F-56CA-BA5F1603EB5D}"/>
          </ac:spMkLst>
        </pc:spChg>
        <pc:graphicFrameChg chg="add mod">
          <ac:chgData name="Gujer Nicolas Joël" userId="825bc58c-20ed-41cc-b65f-894e75c30b75" providerId="ADAL" clId="{A0029C86-301B-4F48-B2B2-163AB293B0F6}" dt="2023-01-17T13:33:05.841" v="5245" actId="14100"/>
          <ac:graphicFrameMkLst>
            <pc:docMk/>
            <pc:sldMk cId="2772984765" sldId="287"/>
            <ac:graphicFrameMk id="2" creationId="{F128D4E0-269B-430A-BB08-9C50F054AB06}"/>
          </ac:graphicFrameMkLst>
        </pc:graphicFrameChg>
        <pc:graphicFrameChg chg="add del mod">
          <ac:chgData name="Gujer Nicolas Joël" userId="825bc58c-20ed-41cc-b65f-894e75c30b75" providerId="ADAL" clId="{A0029C86-301B-4F48-B2B2-163AB293B0F6}" dt="2023-01-17T13:32:47.166" v="5238" actId="478"/>
          <ac:graphicFrameMkLst>
            <pc:docMk/>
            <pc:sldMk cId="2772984765" sldId="287"/>
            <ac:graphicFrameMk id="4" creationId="{0B19E080-85CD-0F1F-09E6-7BB7E5400E72}"/>
          </ac:graphicFrameMkLst>
        </pc:graphicFrameChg>
      </pc:sldChg>
      <pc:sldChg chg="addSp delSp modSp new mod">
        <pc:chgData name="Gujer Nicolas Joël" userId="825bc58c-20ed-41cc-b65f-894e75c30b75" providerId="ADAL" clId="{A0029C86-301B-4F48-B2B2-163AB293B0F6}" dt="2022-12-28T11:13:26.524" v="5196" actId="14100"/>
        <pc:sldMkLst>
          <pc:docMk/>
          <pc:sldMk cId="1253519818" sldId="288"/>
        </pc:sldMkLst>
        <pc:spChg chg="mod">
          <ac:chgData name="Gujer Nicolas Joël" userId="825bc58c-20ed-41cc-b65f-894e75c30b75" providerId="ADAL" clId="{A0029C86-301B-4F48-B2B2-163AB293B0F6}" dt="2022-12-28T11:13:26.524" v="5196" actId="14100"/>
          <ac:spMkLst>
            <pc:docMk/>
            <pc:sldMk cId="1253519818" sldId="288"/>
            <ac:spMk id="2" creationId="{CABC986A-4B28-0753-2500-31896A54F2B5}"/>
          </ac:spMkLst>
        </pc:spChg>
        <pc:spChg chg="del">
          <ac:chgData name="Gujer Nicolas Joël" userId="825bc58c-20ed-41cc-b65f-894e75c30b75" providerId="ADAL" clId="{A0029C86-301B-4F48-B2B2-163AB293B0F6}" dt="2022-12-28T11:13:02.210" v="5190" actId="478"/>
          <ac:spMkLst>
            <pc:docMk/>
            <pc:sldMk cId="1253519818" sldId="288"/>
            <ac:spMk id="3" creationId="{463F169C-A364-750B-FA90-7C6F796FC459}"/>
          </ac:spMkLst>
        </pc:spChg>
        <pc:grpChg chg="add mod">
          <ac:chgData name="Gujer Nicolas Joël" userId="825bc58c-20ed-41cc-b65f-894e75c30b75" providerId="ADAL" clId="{A0029C86-301B-4F48-B2B2-163AB293B0F6}" dt="2022-12-28T11:13:16.250" v="5194" actId="1076"/>
          <ac:grpSpMkLst>
            <pc:docMk/>
            <pc:sldMk cId="1253519818" sldId="288"/>
            <ac:grpSpMk id="22" creationId="{9F635A30-5BD9-DC9B-9EAD-18BB81C2194D}"/>
          </ac:grpSpMkLst>
        </pc:grpChg>
        <pc:picChg chg="add mod">
          <ac:chgData name="Gujer Nicolas Joël" userId="825bc58c-20ed-41cc-b65f-894e75c30b75" providerId="ADAL" clId="{A0029C86-301B-4F48-B2B2-163AB293B0F6}" dt="2022-12-28T11:13:11.016" v="5193" actId="164"/>
          <ac:picMkLst>
            <pc:docMk/>
            <pc:sldMk cId="1253519818" sldId="288"/>
            <ac:picMk id="4" creationId="{15EC19FF-43E5-8F4B-B632-59EE2E528E1A}"/>
          </ac:picMkLst>
        </pc:picChg>
        <pc:picChg chg="add mod">
          <ac:chgData name="Gujer Nicolas Joël" userId="825bc58c-20ed-41cc-b65f-894e75c30b75" providerId="ADAL" clId="{A0029C86-301B-4F48-B2B2-163AB293B0F6}" dt="2022-12-28T11:13:11.016" v="5193" actId="164"/>
          <ac:picMkLst>
            <pc:docMk/>
            <pc:sldMk cId="1253519818" sldId="288"/>
            <ac:picMk id="5" creationId="{4C267E41-37A3-14EE-F18B-DA3A5389EC56}"/>
          </ac:picMkLst>
        </pc:picChg>
        <pc:picChg chg="add mod">
          <ac:chgData name="Gujer Nicolas Joël" userId="825bc58c-20ed-41cc-b65f-894e75c30b75" providerId="ADAL" clId="{A0029C86-301B-4F48-B2B2-163AB293B0F6}" dt="2022-12-28T11:13:11.016" v="5193" actId="164"/>
          <ac:picMkLst>
            <pc:docMk/>
            <pc:sldMk cId="1253519818" sldId="288"/>
            <ac:picMk id="6" creationId="{DA885BAD-91AE-DA86-1B1E-FA4233B35817}"/>
          </ac:picMkLst>
        </pc:picChg>
        <pc:picChg chg="add mod">
          <ac:chgData name="Gujer Nicolas Joël" userId="825bc58c-20ed-41cc-b65f-894e75c30b75" providerId="ADAL" clId="{A0029C86-301B-4F48-B2B2-163AB293B0F6}" dt="2022-12-28T11:13:11.016" v="5193" actId="164"/>
          <ac:picMkLst>
            <pc:docMk/>
            <pc:sldMk cId="1253519818" sldId="288"/>
            <ac:picMk id="7" creationId="{42DF1445-0DB5-DEEF-5D95-259916F64473}"/>
          </ac:picMkLst>
        </pc:picChg>
        <pc:picChg chg="add mod">
          <ac:chgData name="Gujer Nicolas Joël" userId="825bc58c-20ed-41cc-b65f-894e75c30b75" providerId="ADAL" clId="{A0029C86-301B-4F48-B2B2-163AB293B0F6}" dt="2022-12-28T11:13:11.016" v="5193" actId="164"/>
          <ac:picMkLst>
            <pc:docMk/>
            <pc:sldMk cId="1253519818" sldId="288"/>
            <ac:picMk id="8" creationId="{2A6E0D7E-D189-B210-6A2F-0224829F5DDE}"/>
          </ac:picMkLst>
        </pc:picChg>
        <pc:picChg chg="add mod">
          <ac:chgData name="Gujer Nicolas Joël" userId="825bc58c-20ed-41cc-b65f-894e75c30b75" providerId="ADAL" clId="{A0029C86-301B-4F48-B2B2-163AB293B0F6}" dt="2022-12-28T11:13:11.016" v="5193" actId="164"/>
          <ac:picMkLst>
            <pc:docMk/>
            <pc:sldMk cId="1253519818" sldId="288"/>
            <ac:picMk id="9" creationId="{91897626-31FD-1F5E-0A6B-05C72F3A504B}"/>
          </ac:picMkLst>
        </pc:picChg>
        <pc:picChg chg="add mod">
          <ac:chgData name="Gujer Nicolas Joël" userId="825bc58c-20ed-41cc-b65f-894e75c30b75" providerId="ADAL" clId="{A0029C86-301B-4F48-B2B2-163AB293B0F6}" dt="2022-12-28T11:13:11.016" v="5193" actId="164"/>
          <ac:picMkLst>
            <pc:docMk/>
            <pc:sldMk cId="1253519818" sldId="288"/>
            <ac:picMk id="10" creationId="{BD8566B1-2EDD-9FF9-DFFB-574918C96AC2}"/>
          </ac:picMkLst>
        </pc:picChg>
        <pc:picChg chg="add mod">
          <ac:chgData name="Gujer Nicolas Joël" userId="825bc58c-20ed-41cc-b65f-894e75c30b75" providerId="ADAL" clId="{A0029C86-301B-4F48-B2B2-163AB293B0F6}" dt="2022-12-28T11:13:11.016" v="5193" actId="164"/>
          <ac:picMkLst>
            <pc:docMk/>
            <pc:sldMk cId="1253519818" sldId="288"/>
            <ac:picMk id="11" creationId="{9BA0222B-4844-24C3-2F98-7C55D007A92D}"/>
          </ac:picMkLst>
        </pc:picChg>
        <pc:picChg chg="add mod">
          <ac:chgData name="Gujer Nicolas Joël" userId="825bc58c-20ed-41cc-b65f-894e75c30b75" providerId="ADAL" clId="{A0029C86-301B-4F48-B2B2-163AB293B0F6}" dt="2022-12-28T11:13:11.016" v="5193" actId="164"/>
          <ac:picMkLst>
            <pc:docMk/>
            <pc:sldMk cId="1253519818" sldId="288"/>
            <ac:picMk id="12" creationId="{F0C96B42-571D-43BC-DD72-ADEACEEDFF26}"/>
          </ac:picMkLst>
        </pc:picChg>
        <pc:picChg chg="add mod">
          <ac:chgData name="Gujer Nicolas Joël" userId="825bc58c-20ed-41cc-b65f-894e75c30b75" providerId="ADAL" clId="{A0029C86-301B-4F48-B2B2-163AB293B0F6}" dt="2022-12-28T11:13:11.016" v="5193" actId="164"/>
          <ac:picMkLst>
            <pc:docMk/>
            <pc:sldMk cId="1253519818" sldId="288"/>
            <ac:picMk id="13" creationId="{6348ABBB-B468-3057-796C-8314D74E4411}"/>
          </ac:picMkLst>
        </pc:picChg>
        <pc:picChg chg="add mod">
          <ac:chgData name="Gujer Nicolas Joël" userId="825bc58c-20ed-41cc-b65f-894e75c30b75" providerId="ADAL" clId="{A0029C86-301B-4F48-B2B2-163AB293B0F6}" dt="2022-12-28T11:13:11.016" v="5193" actId="164"/>
          <ac:picMkLst>
            <pc:docMk/>
            <pc:sldMk cId="1253519818" sldId="288"/>
            <ac:picMk id="14" creationId="{8FE4F2BC-FDC0-6EE7-6848-67162E3471CD}"/>
          </ac:picMkLst>
        </pc:picChg>
        <pc:picChg chg="add mod">
          <ac:chgData name="Gujer Nicolas Joël" userId="825bc58c-20ed-41cc-b65f-894e75c30b75" providerId="ADAL" clId="{A0029C86-301B-4F48-B2B2-163AB293B0F6}" dt="2022-12-28T11:13:11.016" v="5193" actId="164"/>
          <ac:picMkLst>
            <pc:docMk/>
            <pc:sldMk cId="1253519818" sldId="288"/>
            <ac:picMk id="15" creationId="{91C0543B-7FEE-566C-9E15-84B5D94EC72C}"/>
          </ac:picMkLst>
        </pc:picChg>
        <pc:picChg chg="add mod">
          <ac:chgData name="Gujer Nicolas Joël" userId="825bc58c-20ed-41cc-b65f-894e75c30b75" providerId="ADAL" clId="{A0029C86-301B-4F48-B2B2-163AB293B0F6}" dt="2022-12-28T11:13:11.016" v="5193" actId="164"/>
          <ac:picMkLst>
            <pc:docMk/>
            <pc:sldMk cId="1253519818" sldId="288"/>
            <ac:picMk id="16" creationId="{5C567035-B5D2-61C3-D884-697EE472F610}"/>
          </ac:picMkLst>
        </pc:picChg>
        <pc:picChg chg="add mod">
          <ac:chgData name="Gujer Nicolas Joël" userId="825bc58c-20ed-41cc-b65f-894e75c30b75" providerId="ADAL" clId="{A0029C86-301B-4F48-B2B2-163AB293B0F6}" dt="2022-12-28T11:13:11.016" v="5193" actId="164"/>
          <ac:picMkLst>
            <pc:docMk/>
            <pc:sldMk cId="1253519818" sldId="288"/>
            <ac:picMk id="17" creationId="{73D2194C-73C9-F8CC-8C35-FB6561391D98}"/>
          </ac:picMkLst>
        </pc:picChg>
        <pc:picChg chg="add mod">
          <ac:chgData name="Gujer Nicolas Joël" userId="825bc58c-20ed-41cc-b65f-894e75c30b75" providerId="ADAL" clId="{A0029C86-301B-4F48-B2B2-163AB293B0F6}" dt="2022-12-28T11:13:11.016" v="5193" actId="164"/>
          <ac:picMkLst>
            <pc:docMk/>
            <pc:sldMk cId="1253519818" sldId="288"/>
            <ac:picMk id="18" creationId="{D6B2A534-82E3-BA8A-9EF5-6B3032999844}"/>
          </ac:picMkLst>
        </pc:picChg>
        <pc:picChg chg="add mod">
          <ac:chgData name="Gujer Nicolas Joël" userId="825bc58c-20ed-41cc-b65f-894e75c30b75" providerId="ADAL" clId="{A0029C86-301B-4F48-B2B2-163AB293B0F6}" dt="2022-12-28T11:13:11.016" v="5193" actId="164"/>
          <ac:picMkLst>
            <pc:docMk/>
            <pc:sldMk cId="1253519818" sldId="288"/>
            <ac:picMk id="19" creationId="{E297B6CB-74F7-7638-AC6E-3B75B589C841}"/>
          </ac:picMkLst>
        </pc:picChg>
        <pc:picChg chg="add mod">
          <ac:chgData name="Gujer Nicolas Joël" userId="825bc58c-20ed-41cc-b65f-894e75c30b75" providerId="ADAL" clId="{A0029C86-301B-4F48-B2B2-163AB293B0F6}" dt="2022-12-28T11:13:11.016" v="5193" actId="164"/>
          <ac:picMkLst>
            <pc:docMk/>
            <pc:sldMk cId="1253519818" sldId="288"/>
            <ac:picMk id="20" creationId="{36EE7D28-8F0D-66E6-DB9A-A035AFCCEC4A}"/>
          </ac:picMkLst>
        </pc:picChg>
        <pc:picChg chg="add mod">
          <ac:chgData name="Gujer Nicolas Joël" userId="825bc58c-20ed-41cc-b65f-894e75c30b75" providerId="ADAL" clId="{A0029C86-301B-4F48-B2B2-163AB293B0F6}" dt="2022-12-28T11:13:11.016" v="5193" actId="164"/>
          <ac:picMkLst>
            <pc:docMk/>
            <pc:sldMk cId="1253519818" sldId="288"/>
            <ac:picMk id="21" creationId="{0678C5D5-0A0F-F074-68FF-4D7E979754F5}"/>
          </ac:picMkLst>
        </pc:picChg>
      </pc:sldChg>
      <pc:sldChg chg="add mod modShow">
        <pc:chgData name="Gujer Nicolas Joël" userId="825bc58c-20ed-41cc-b65f-894e75c30b75" providerId="ADAL" clId="{A0029C86-301B-4F48-B2B2-163AB293B0F6}" dt="2023-01-18T16:32:06.319" v="5271" actId="729"/>
        <pc:sldMkLst>
          <pc:docMk/>
          <pc:sldMk cId="3736433768" sldId="289"/>
        </pc:sldMkLst>
      </pc:sldChg>
      <pc:sldChg chg="add del">
        <pc:chgData name="Gujer Nicolas Joël" userId="825bc58c-20ed-41cc-b65f-894e75c30b75" providerId="ADAL" clId="{A0029C86-301B-4F48-B2B2-163AB293B0F6}" dt="2023-01-17T13:32:53.693" v="5240" actId="47"/>
        <pc:sldMkLst>
          <pc:docMk/>
          <pc:sldMk cId="1270671728" sldId="290"/>
        </pc:sldMkLst>
      </pc:sldChg>
      <pc:sldChg chg="delSp new del mod">
        <pc:chgData name="Gujer Nicolas Joël" userId="825bc58c-20ed-41cc-b65f-894e75c30b75" providerId="ADAL" clId="{A0029C86-301B-4F48-B2B2-163AB293B0F6}" dt="2023-01-18T11:59:23.763" v="5268" actId="47"/>
        <pc:sldMkLst>
          <pc:docMk/>
          <pc:sldMk cId="2028475190" sldId="290"/>
        </pc:sldMkLst>
        <pc:spChg chg="del">
          <ac:chgData name="Gujer Nicolas Joël" userId="825bc58c-20ed-41cc-b65f-894e75c30b75" providerId="ADAL" clId="{A0029C86-301B-4F48-B2B2-163AB293B0F6}" dt="2023-01-18T11:59:11.561" v="5267" actId="478"/>
          <ac:spMkLst>
            <pc:docMk/>
            <pc:sldMk cId="2028475190" sldId="290"/>
            <ac:spMk id="2" creationId="{83C9967F-A496-A400-EB34-3227E7E7630F}"/>
          </ac:spMkLst>
        </pc:spChg>
        <pc:spChg chg="del">
          <ac:chgData name="Gujer Nicolas Joël" userId="825bc58c-20ed-41cc-b65f-894e75c30b75" providerId="ADAL" clId="{A0029C86-301B-4F48-B2B2-163AB293B0F6}" dt="2023-01-18T11:59:09.498" v="5266" actId="478"/>
          <ac:spMkLst>
            <pc:docMk/>
            <pc:sldMk cId="2028475190" sldId="290"/>
            <ac:spMk id="3" creationId="{45B278EE-15A6-58BF-D7B9-324FD584278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bernerfachhochschule-my.sharepoint.com/personal/gujen1_bfh_ch/Documents/Dokumente/UNI/Semester%203/Algorithmen%20und%20Datenstrukturen/Project/data/DatenV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OneDrive%20-%20Berner%20Fachhochschule\Dokumente\UNI\Semester%203\Algorithmen%20und%20Datenstrukturen\Project\data\DatenV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bernerfachhochschule-my.sharepoint.com/personal/gujen1_bfh_ch/Documents/Dokumente/UNI/Semester%203/Algorithmen%20und%20Datenstrukturen/Project/data/DatenV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V2</a:t>
            </a:r>
            <a:r>
              <a:rPr lang="en-DE" dirty="0"/>
              <a:t> - Runtime per Group Size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v>V2</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2"/>
                </a:solidFill>
                <a:prstDash val="sysDot"/>
              </a:ln>
              <a:effectLst/>
            </c:spPr>
            <c:trendlineType val="power"/>
            <c:dispRSqr val="0"/>
            <c:dispEq val="1"/>
            <c:trendlineLbl>
              <c:layout>
                <c:manualLayout>
                  <c:x val="0.13124238281187522"/>
                  <c:y val="-6.5657771945173526E-2"/>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400" baseline="0"/>
                      <a:t>y = 11,207x</a:t>
                    </a:r>
                    <a:r>
                      <a:rPr lang="en-US" sz="1400" baseline="30000"/>
                      <a:t>1,4149</a:t>
                    </a:r>
                    <a:endParaRPr lang="en-US" sz="160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trendlineLbl>
          </c:trendline>
          <c:xVal>
            <c:numRef>
              <c:f>Data!$B$17:$B$26</c:f>
              <c:numCache>
                <c:formatCode>General</c:formatCode>
                <c:ptCount val="10"/>
                <c:pt idx="0">
                  <c:v>100</c:v>
                </c:pt>
                <c:pt idx="1">
                  <c:v>500</c:v>
                </c:pt>
                <c:pt idx="2">
                  <c:v>1000</c:v>
                </c:pt>
                <c:pt idx="3">
                  <c:v>1500</c:v>
                </c:pt>
                <c:pt idx="4">
                  <c:v>2500</c:v>
                </c:pt>
                <c:pt idx="5">
                  <c:v>3500</c:v>
                </c:pt>
                <c:pt idx="6">
                  <c:v>5000</c:v>
                </c:pt>
                <c:pt idx="7">
                  <c:v>6000</c:v>
                </c:pt>
                <c:pt idx="8">
                  <c:v>7500</c:v>
                </c:pt>
                <c:pt idx="9">
                  <c:v>10000</c:v>
                </c:pt>
              </c:numCache>
            </c:numRef>
          </c:xVal>
          <c:yVal>
            <c:numRef>
              <c:f>Data!$C$17:$C$26</c:f>
              <c:numCache>
                <c:formatCode>0</c:formatCode>
                <c:ptCount val="10"/>
                <c:pt idx="0">
                  <c:v>11805.2</c:v>
                </c:pt>
                <c:pt idx="1">
                  <c:v>45649.9</c:v>
                </c:pt>
                <c:pt idx="2">
                  <c:v>152738</c:v>
                </c:pt>
                <c:pt idx="3">
                  <c:v>276197.7</c:v>
                </c:pt>
                <c:pt idx="4">
                  <c:v>789668.5</c:v>
                </c:pt>
                <c:pt idx="5">
                  <c:v>1372259.1</c:v>
                </c:pt>
                <c:pt idx="6">
                  <c:v>2114656.9</c:v>
                </c:pt>
                <c:pt idx="7">
                  <c:v>2686944.0980000002</c:v>
                </c:pt>
                <c:pt idx="8">
                  <c:v>3570672.9</c:v>
                </c:pt>
                <c:pt idx="9">
                  <c:v>5336271.3</c:v>
                </c:pt>
              </c:numCache>
            </c:numRef>
          </c:yVal>
          <c:smooth val="0"/>
          <c:extLst>
            <c:ext xmlns:c16="http://schemas.microsoft.com/office/drawing/2014/chart" uri="{C3380CC4-5D6E-409C-BE32-E72D297353CC}">
              <c16:uniqueId val="{00000001-54CA-4932-9220-ECE1A5C122C7}"/>
            </c:ext>
          </c:extLst>
        </c:ser>
        <c:dLbls>
          <c:showLegendKey val="0"/>
          <c:showVal val="0"/>
          <c:showCatName val="0"/>
          <c:showSerName val="0"/>
          <c:showPercent val="0"/>
          <c:showBubbleSize val="0"/>
        </c:dLbls>
        <c:axId val="612214639"/>
        <c:axId val="612215471"/>
      </c:scatterChart>
      <c:valAx>
        <c:axId val="61221463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DE"/>
                  <a:t>Group</a:t>
                </a:r>
                <a:r>
                  <a:rPr lang="en-DE" baseline="0"/>
                  <a:t> Size</a:t>
                </a:r>
                <a:endParaRPr lang="de-C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12215471"/>
        <c:crosses val="autoZero"/>
        <c:crossBetween val="midCat"/>
      </c:valAx>
      <c:valAx>
        <c:axId val="612215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DE"/>
                  <a:t>Time in Nanoseconds</a:t>
                </a:r>
                <a:endParaRPr lang="de-C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122146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t>
            </a:r>
            <a:r>
              <a:rPr lang="en-DE"/>
              <a:t>1 and V2 Runtimes</a:t>
            </a:r>
            <a:r>
              <a:rPr lang="en-DE" baseline="0"/>
              <a:t> per Group Size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smoothMarker"/>
        <c:varyColors val="0"/>
        <c:ser>
          <c:idx val="0"/>
          <c:order val="0"/>
          <c:tx>
            <c:v>V2</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Graphs!$B$17:$B$26</c:f>
              <c:numCache>
                <c:formatCode>General</c:formatCode>
                <c:ptCount val="10"/>
                <c:pt idx="0">
                  <c:v>100</c:v>
                </c:pt>
                <c:pt idx="1">
                  <c:v>500</c:v>
                </c:pt>
                <c:pt idx="2">
                  <c:v>1000</c:v>
                </c:pt>
                <c:pt idx="3">
                  <c:v>1500</c:v>
                </c:pt>
                <c:pt idx="4">
                  <c:v>2500</c:v>
                </c:pt>
                <c:pt idx="5">
                  <c:v>3500</c:v>
                </c:pt>
                <c:pt idx="6">
                  <c:v>5000</c:v>
                </c:pt>
                <c:pt idx="7">
                  <c:v>6000</c:v>
                </c:pt>
                <c:pt idx="8">
                  <c:v>7500</c:v>
                </c:pt>
                <c:pt idx="9">
                  <c:v>10000</c:v>
                </c:pt>
              </c:numCache>
            </c:numRef>
          </c:xVal>
          <c:yVal>
            <c:numRef>
              <c:f>Graphs!$C$17:$C$26</c:f>
              <c:numCache>
                <c:formatCode>0</c:formatCode>
                <c:ptCount val="10"/>
                <c:pt idx="0">
                  <c:v>11805.2</c:v>
                </c:pt>
                <c:pt idx="1">
                  <c:v>45649.9</c:v>
                </c:pt>
                <c:pt idx="2">
                  <c:v>152738</c:v>
                </c:pt>
                <c:pt idx="3">
                  <c:v>276197.7</c:v>
                </c:pt>
                <c:pt idx="4">
                  <c:v>789668.5</c:v>
                </c:pt>
                <c:pt idx="5">
                  <c:v>1372259.1</c:v>
                </c:pt>
                <c:pt idx="6">
                  <c:v>2114656.9</c:v>
                </c:pt>
                <c:pt idx="7">
                  <c:v>2686944.0980000002</c:v>
                </c:pt>
                <c:pt idx="8">
                  <c:v>3570672.9</c:v>
                </c:pt>
                <c:pt idx="9">
                  <c:v>5336271.3</c:v>
                </c:pt>
              </c:numCache>
            </c:numRef>
          </c:yVal>
          <c:smooth val="1"/>
          <c:extLst>
            <c:ext xmlns:c16="http://schemas.microsoft.com/office/drawing/2014/chart" uri="{C3380CC4-5D6E-409C-BE32-E72D297353CC}">
              <c16:uniqueId val="{00000000-0D50-4260-9CE8-C5640DC260D0}"/>
            </c:ext>
          </c:extLst>
        </c:ser>
        <c:ser>
          <c:idx val="1"/>
          <c:order val="1"/>
          <c:tx>
            <c:v>v1</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Graphs!$B$3:$B$12</c:f>
              <c:numCache>
                <c:formatCode>General</c:formatCode>
                <c:ptCount val="10"/>
                <c:pt idx="0">
                  <c:v>100</c:v>
                </c:pt>
                <c:pt idx="1">
                  <c:v>500</c:v>
                </c:pt>
                <c:pt idx="2">
                  <c:v>1000</c:v>
                </c:pt>
                <c:pt idx="3">
                  <c:v>1500</c:v>
                </c:pt>
                <c:pt idx="4">
                  <c:v>2500</c:v>
                </c:pt>
                <c:pt idx="5">
                  <c:v>3500</c:v>
                </c:pt>
                <c:pt idx="6">
                  <c:v>5000</c:v>
                </c:pt>
                <c:pt idx="7">
                  <c:v>6000</c:v>
                </c:pt>
                <c:pt idx="8">
                  <c:v>7500</c:v>
                </c:pt>
                <c:pt idx="9">
                  <c:v>10000</c:v>
                </c:pt>
              </c:numCache>
            </c:numRef>
          </c:xVal>
          <c:yVal>
            <c:numRef>
              <c:f>Graphs!$C$3:$C$12</c:f>
              <c:numCache>
                <c:formatCode>0</c:formatCode>
                <c:ptCount val="10"/>
                <c:pt idx="0">
                  <c:v>19650.099999999999</c:v>
                </c:pt>
                <c:pt idx="1">
                  <c:v>232600.1</c:v>
                </c:pt>
                <c:pt idx="2">
                  <c:v>924676.1</c:v>
                </c:pt>
                <c:pt idx="3">
                  <c:v>2054775.4</c:v>
                </c:pt>
                <c:pt idx="4">
                  <c:v>5542472.5</c:v>
                </c:pt>
                <c:pt idx="5">
                  <c:v>11418006.4</c:v>
                </c:pt>
                <c:pt idx="6">
                  <c:v>24003632.100000001</c:v>
                </c:pt>
                <c:pt idx="7">
                  <c:v>37284447.693999998</c:v>
                </c:pt>
                <c:pt idx="8">
                  <c:v>61848316.600000001</c:v>
                </c:pt>
                <c:pt idx="9">
                  <c:v>106069841.40000001</c:v>
                </c:pt>
              </c:numCache>
            </c:numRef>
          </c:yVal>
          <c:smooth val="1"/>
          <c:extLst>
            <c:ext xmlns:c16="http://schemas.microsoft.com/office/drawing/2014/chart" uri="{C3380CC4-5D6E-409C-BE32-E72D297353CC}">
              <c16:uniqueId val="{00000001-0D50-4260-9CE8-C5640DC260D0}"/>
            </c:ext>
          </c:extLst>
        </c:ser>
        <c:dLbls>
          <c:showLegendKey val="0"/>
          <c:showVal val="0"/>
          <c:showCatName val="0"/>
          <c:showSerName val="0"/>
          <c:showPercent val="0"/>
          <c:showBubbleSize val="0"/>
        </c:dLbls>
        <c:axId val="612214639"/>
        <c:axId val="612215471"/>
      </c:scatterChart>
      <c:valAx>
        <c:axId val="61221463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DE"/>
                  <a:t>Group</a:t>
                </a:r>
                <a:r>
                  <a:rPr lang="en-DE" baseline="0"/>
                  <a:t> Size</a:t>
                </a:r>
                <a:endParaRPr lang="de-C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12215471"/>
        <c:crosses val="autoZero"/>
        <c:crossBetween val="midCat"/>
      </c:valAx>
      <c:valAx>
        <c:axId val="612215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DE"/>
                  <a:t>Time in Nanoseconds</a:t>
                </a:r>
                <a:endParaRPr lang="de-C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122146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DE"/>
              <a:t>Runtime bei Gruppengrösse</a:t>
            </a:r>
            <a:r>
              <a:rPr lang="en-DE" baseline="0"/>
              <a:t> N = 10'000 von V1 und V2</a:t>
            </a:r>
            <a:endParaRPr lang="de-CH"/>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v>V1</c:v>
          </c:tx>
          <c:spPr>
            <a:ln w="28575" cap="rnd">
              <a:solidFill>
                <a:schemeClr val="accent1"/>
              </a:solidFill>
              <a:round/>
            </a:ln>
            <a:effectLst/>
          </c:spPr>
          <c:marker>
            <c:symbol val="none"/>
          </c:marker>
          <c:val>
            <c:numRef>
              <c:f>all!$C$2:$C$1001</c:f>
              <c:numCache>
                <c:formatCode>General</c:formatCode>
                <c:ptCount val="1000"/>
                <c:pt idx="0">
                  <c:v>122457300</c:v>
                </c:pt>
                <c:pt idx="1">
                  <c:v>129887600</c:v>
                </c:pt>
                <c:pt idx="2">
                  <c:v>112226800</c:v>
                </c:pt>
                <c:pt idx="3">
                  <c:v>104984800</c:v>
                </c:pt>
                <c:pt idx="4">
                  <c:v>113738900</c:v>
                </c:pt>
                <c:pt idx="5">
                  <c:v>97265500</c:v>
                </c:pt>
                <c:pt idx="6">
                  <c:v>125172700</c:v>
                </c:pt>
                <c:pt idx="7">
                  <c:v>101244200</c:v>
                </c:pt>
                <c:pt idx="8">
                  <c:v>98308600</c:v>
                </c:pt>
                <c:pt idx="9">
                  <c:v>109220400</c:v>
                </c:pt>
                <c:pt idx="10">
                  <c:v>93497200</c:v>
                </c:pt>
                <c:pt idx="11">
                  <c:v>104423100</c:v>
                </c:pt>
                <c:pt idx="12">
                  <c:v>111193800</c:v>
                </c:pt>
                <c:pt idx="13">
                  <c:v>103875500</c:v>
                </c:pt>
                <c:pt idx="14">
                  <c:v>121625700</c:v>
                </c:pt>
                <c:pt idx="15">
                  <c:v>115215800</c:v>
                </c:pt>
                <c:pt idx="16">
                  <c:v>110330000</c:v>
                </c:pt>
                <c:pt idx="17">
                  <c:v>101689100</c:v>
                </c:pt>
                <c:pt idx="18">
                  <c:v>104662100</c:v>
                </c:pt>
                <c:pt idx="19">
                  <c:v>99923100</c:v>
                </c:pt>
                <c:pt idx="20">
                  <c:v>88360700</c:v>
                </c:pt>
                <c:pt idx="21">
                  <c:v>96852100</c:v>
                </c:pt>
                <c:pt idx="22">
                  <c:v>117728100</c:v>
                </c:pt>
                <c:pt idx="23">
                  <c:v>102967600</c:v>
                </c:pt>
                <c:pt idx="24">
                  <c:v>98444800</c:v>
                </c:pt>
                <c:pt idx="25">
                  <c:v>112667300</c:v>
                </c:pt>
                <c:pt idx="26">
                  <c:v>98467800</c:v>
                </c:pt>
                <c:pt idx="27">
                  <c:v>96993000</c:v>
                </c:pt>
                <c:pt idx="28">
                  <c:v>118270600</c:v>
                </c:pt>
                <c:pt idx="29">
                  <c:v>91007100</c:v>
                </c:pt>
                <c:pt idx="30">
                  <c:v>103394100</c:v>
                </c:pt>
                <c:pt idx="31">
                  <c:v>104387200</c:v>
                </c:pt>
                <c:pt idx="32">
                  <c:v>108318600</c:v>
                </c:pt>
                <c:pt idx="33">
                  <c:v>113923400</c:v>
                </c:pt>
                <c:pt idx="34">
                  <c:v>107718600</c:v>
                </c:pt>
                <c:pt idx="35">
                  <c:v>102613400</c:v>
                </c:pt>
                <c:pt idx="36">
                  <c:v>122846500</c:v>
                </c:pt>
                <c:pt idx="37">
                  <c:v>104750900</c:v>
                </c:pt>
                <c:pt idx="38">
                  <c:v>99866300</c:v>
                </c:pt>
                <c:pt idx="39">
                  <c:v>98015100</c:v>
                </c:pt>
                <c:pt idx="40">
                  <c:v>95895900</c:v>
                </c:pt>
                <c:pt idx="41">
                  <c:v>112817800</c:v>
                </c:pt>
                <c:pt idx="42">
                  <c:v>104326500</c:v>
                </c:pt>
                <c:pt idx="43">
                  <c:v>89492300</c:v>
                </c:pt>
                <c:pt idx="44">
                  <c:v>97124700</c:v>
                </c:pt>
                <c:pt idx="45">
                  <c:v>95709200</c:v>
                </c:pt>
                <c:pt idx="46">
                  <c:v>108646100</c:v>
                </c:pt>
                <c:pt idx="47">
                  <c:v>113732300</c:v>
                </c:pt>
                <c:pt idx="48">
                  <c:v>103881600</c:v>
                </c:pt>
                <c:pt idx="49">
                  <c:v>94116300</c:v>
                </c:pt>
                <c:pt idx="50">
                  <c:v>154161600</c:v>
                </c:pt>
                <c:pt idx="51">
                  <c:v>119592500</c:v>
                </c:pt>
                <c:pt idx="52">
                  <c:v>101058300</c:v>
                </c:pt>
                <c:pt idx="53">
                  <c:v>114887200</c:v>
                </c:pt>
                <c:pt idx="54">
                  <c:v>135874500</c:v>
                </c:pt>
                <c:pt idx="55">
                  <c:v>115523100</c:v>
                </c:pt>
                <c:pt idx="56">
                  <c:v>98633700</c:v>
                </c:pt>
                <c:pt idx="57">
                  <c:v>106589200</c:v>
                </c:pt>
                <c:pt idx="58">
                  <c:v>116415300</c:v>
                </c:pt>
                <c:pt idx="59">
                  <c:v>101416900</c:v>
                </c:pt>
                <c:pt idx="60">
                  <c:v>120400500</c:v>
                </c:pt>
                <c:pt idx="61">
                  <c:v>93283400</c:v>
                </c:pt>
                <c:pt idx="62">
                  <c:v>101868200</c:v>
                </c:pt>
                <c:pt idx="63">
                  <c:v>97389800</c:v>
                </c:pt>
                <c:pt idx="64">
                  <c:v>94678400</c:v>
                </c:pt>
                <c:pt idx="65">
                  <c:v>100239200</c:v>
                </c:pt>
                <c:pt idx="66">
                  <c:v>100160700</c:v>
                </c:pt>
                <c:pt idx="67">
                  <c:v>109588700</c:v>
                </c:pt>
                <c:pt idx="68">
                  <c:v>113364900</c:v>
                </c:pt>
                <c:pt idx="69">
                  <c:v>103181800</c:v>
                </c:pt>
                <c:pt idx="70">
                  <c:v>101939100</c:v>
                </c:pt>
                <c:pt idx="71">
                  <c:v>95670900</c:v>
                </c:pt>
                <c:pt idx="72">
                  <c:v>117638800</c:v>
                </c:pt>
                <c:pt idx="73">
                  <c:v>106938400</c:v>
                </c:pt>
                <c:pt idx="74">
                  <c:v>94686200</c:v>
                </c:pt>
                <c:pt idx="75">
                  <c:v>111917300</c:v>
                </c:pt>
                <c:pt idx="76">
                  <c:v>96387200</c:v>
                </c:pt>
                <c:pt idx="77">
                  <c:v>96966200</c:v>
                </c:pt>
                <c:pt idx="78">
                  <c:v>98772000</c:v>
                </c:pt>
                <c:pt idx="79">
                  <c:v>103616900</c:v>
                </c:pt>
                <c:pt idx="80">
                  <c:v>124022000</c:v>
                </c:pt>
                <c:pt idx="81">
                  <c:v>101012800</c:v>
                </c:pt>
                <c:pt idx="82">
                  <c:v>103685700</c:v>
                </c:pt>
                <c:pt idx="83">
                  <c:v>100612100</c:v>
                </c:pt>
                <c:pt idx="84">
                  <c:v>102542100</c:v>
                </c:pt>
                <c:pt idx="85">
                  <c:v>111039500</c:v>
                </c:pt>
                <c:pt idx="86">
                  <c:v>123311500</c:v>
                </c:pt>
                <c:pt idx="87">
                  <c:v>101748900</c:v>
                </c:pt>
                <c:pt idx="88">
                  <c:v>94725600</c:v>
                </c:pt>
                <c:pt idx="89">
                  <c:v>105330800</c:v>
                </c:pt>
                <c:pt idx="90">
                  <c:v>109234100</c:v>
                </c:pt>
                <c:pt idx="91">
                  <c:v>104707700</c:v>
                </c:pt>
                <c:pt idx="92">
                  <c:v>100769800</c:v>
                </c:pt>
                <c:pt idx="93">
                  <c:v>140080500</c:v>
                </c:pt>
                <c:pt idx="94">
                  <c:v>109851200</c:v>
                </c:pt>
                <c:pt idx="95">
                  <c:v>102570800</c:v>
                </c:pt>
                <c:pt idx="96">
                  <c:v>96830900</c:v>
                </c:pt>
                <c:pt idx="97">
                  <c:v>107523900</c:v>
                </c:pt>
                <c:pt idx="98">
                  <c:v>105714000</c:v>
                </c:pt>
                <c:pt idx="99">
                  <c:v>119526300</c:v>
                </c:pt>
                <c:pt idx="100">
                  <c:v>108641000</c:v>
                </c:pt>
                <c:pt idx="101">
                  <c:v>103920000</c:v>
                </c:pt>
                <c:pt idx="102">
                  <c:v>97225100</c:v>
                </c:pt>
                <c:pt idx="103">
                  <c:v>98036200</c:v>
                </c:pt>
                <c:pt idx="104">
                  <c:v>103458000</c:v>
                </c:pt>
                <c:pt idx="105">
                  <c:v>109725000</c:v>
                </c:pt>
                <c:pt idx="106">
                  <c:v>111509200</c:v>
                </c:pt>
                <c:pt idx="107">
                  <c:v>96507900</c:v>
                </c:pt>
                <c:pt idx="108">
                  <c:v>100440300</c:v>
                </c:pt>
                <c:pt idx="109">
                  <c:v>103312100</c:v>
                </c:pt>
                <c:pt idx="110">
                  <c:v>93413600</c:v>
                </c:pt>
                <c:pt idx="111">
                  <c:v>102530000</c:v>
                </c:pt>
                <c:pt idx="112">
                  <c:v>107805700</c:v>
                </c:pt>
                <c:pt idx="113">
                  <c:v>108284800</c:v>
                </c:pt>
                <c:pt idx="114">
                  <c:v>97943900</c:v>
                </c:pt>
                <c:pt idx="115">
                  <c:v>131149000</c:v>
                </c:pt>
                <c:pt idx="116">
                  <c:v>137573800</c:v>
                </c:pt>
                <c:pt idx="117">
                  <c:v>123715700</c:v>
                </c:pt>
                <c:pt idx="118">
                  <c:v>104459400</c:v>
                </c:pt>
                <c:pt idx="119">
                  <c:v>108856700</c:v>
                </c:pt>
                <c:pt idx="120">
                  <c:v>88956800</c:v>
                </c:pt>
                <c:pt idx="121">
                  <c:v>108220200</c:v>
                </c:pt>
                <c:pt idx="122">
                  <c:v>91554000</c:v>
                </c:pt>
                <c:pt idx="123">
                  <c:v>100811300</c:v>
                </c:pt>
                <c:pt idx="124">
                  <c:v>104646300</c:v>
                </c:pt>
                <c:pt idx="125">
                  <c:v>102508900</c:v>
                </c:pt>
                <c:pt idx="126">
                  <c:v>105526600</c:v>
                </c:pt>
                <c:pt idx="127">
                  <c:v>115603200</c:v>
                </c:pt>
                <c:pt idx="128">
                  <c:v>92988000</c:v>
                </c:pt>
                <c:pt idx="129">
                  <c:v>109222800</c:v>
                </c:pt>
                <c:pt idx="130">
                  <c:v>110627400</c:v>
                </c:pt>
                <c:pt idx="131">
                  <c:v>92692000</c:v>
                </c:pt>
                <c:pt idx="132">
                  <c:v>99147800</c:v>
                </c:pt>
                <c:pt idx="133">
                  <c:v>115445700</c:v>
                </c:pt>
                <c:pt idx="134">
                  <c:v>104158500</c:v>
                </c:pt>
                <c:pt idx="135">
                  <c:v>122055100</c:v>
                </c:pt>
                <c:pt idx="136">
                  <c:v>99444300</c:v>
                </c:pt>
                <c:pt idx="137">
                  <c:v>91215200</c:v>
                </c:pt>
                <c:pt idx="138">
                  <c:v>112957500</c:v>
                </c:pt>
                <c:pt idx="139">
                  <c:v>88570200</c:v>
                </c:pt>
                <c:pt idx="140">
                  <c:v>101514400</c:v>
                </c:pt>
                <c:pt idx="141">
                  <c:v>107410300</c:v>
                </c:pt>
                <c:pt idx="142">
                  <c:v>93797500</c:v>
                </c:pt>
                <c:pt idx="143">
                  <c:v>101572600</c:v>
                </c:pt>
                <c:pt idx="144">
                  <c:v>122322600</c:v>
                </c:pt>
                <c:pt idx="145">
                  <c:v>95843400</c:v>
                </c:pt>
                <c:pt idx="146">
                  <c:v>105141100</c:v>
                </c:pt>
                <c:pt idx="147">
                  <c:v>106199900</c:v>
                </c:pt>
                <c:pt idx="148">
                  <c:v>100155000</c:v>
                </c:pt>
                <c:pt idx="149">
                  <c:v>98822600</c:v>
                </c:pt>
                <c:pt idx="150">
                  <c:v>94407700</c:v>
                </c:pt>
                <c:pt idx="151">
                  <c:v>96475400</c:v>
                </c:pt>
                <c:pt idx="152">
                  <c:v>92088800</c:v>
                </c:pt>
                <c:pt idx="153">
                  <c:v>97196100</c:v>
                </c:pt>
                <c:pt idx="154">
                  <c:v>111598300</c:v>
                </c:pt>
                <c:pt idx="155">
                  <c:v>124449300</c:v>
                </c:pt>
                <c:pt idx="156">
                  <c:v>94053200</c:v>
                </c:pt>
                <c:pt idx="157">
                  <c:v>117021100</c:v>
                </c:pt>
                <c:pt idx="158">
                  <c:v>115272200</c:v>
                </c:pt>
                <c:pt idx="159">
                  <c:v>99980900</c:v>
                </c:pt>
                <c:pt idx="160">
                  <c:v>117807500</c:v>
                </c:pt>
                <c:pt idx="161">
                  <c:v>107158500</c:v>
                </c:pt>
                <c:pt idx="162">
                  <c:v>120594100</c:v>
                </c:pt>
                <c:pt idx="163">
                  <c:v>103717200</c:v>
                </c:pt>
                <c:pt idx="164">
                  <c:v>95519100</c:v>
                </c:pt>
                <c:pt idx="165">
                  <c:v>108797900</c:v>
                </c:pt>
                <c:pt idx="166">
                  <c:v>106454800</c:v>
                </c:pt>
                <c:pt idx="167">
                  <c:v>102964400</c:v>
                </c:pt>
                <c:pt idx="168">
                  <c:v>103906100</c:v>
                </c:pt>
                <c:pt idx="169">
                  <c:v>111236100</c:v>
                </c:pt>
                <c:pt idx="170">
                  <c:v>92159900</c:v>
                </c:pt>
                <c:pt idx="171">
                  <c:v>118728100</c:v>
                </c:pt>
                <c:pt idx="172">
                  <c:v>121014500</c:v>
                </c:pt>
                <c:pt idx="173">
                  <c:v>103896900</c:v>
                </c:pt>
                <c:pt idx="174">
                  <c:v>98923000</c:v>
                </c:pt>
                <c:pt idx="175">
                  <c:v>103951100</c:v>
                </c:pt>
                <c:pt idx="176">
                  <c:v>102083400</c:v>
                </c:pt>
                <c:pt idx="177">
                  <c:v>108573800</c:v>
                </c:pt>
                <c:pt idx="178">
                  <c:v>111625700</c:v>
                </c:pt>
                <c:pt idx="179">
                  <c:v>96383600</c:v>
                </c:pt>
                <c:pt idx="180">
                  <c:v>126147900</c:v>
                </c:pt>
                <c:pt idx="181">
                  <c:v>101872100</c:v>
                </c:pt>
                <c:pt idx="182">
                  <c:v>85518400</c:v>
                </c:pt>
                <c:pt idx="183">
                  <c:v>109785800</c:v>
                </c:pt>
                <c:pt idx="184">
                  <c:v>98498900</c:v>
                </c:pt>
                <c:pt idx="185">
                  <c:v>104108900</c:v>
                </c:pt>
                <c:pt idx="186">
                  <c:v>92715300</c:v>
                </c:pt>
                <c:pt idx="187">
                  <c:v>98982500</c:v>
                </c:pt>
                <c:pt idx="188">
                  <c:v>101564500</c:v>
                </c:pt>
                <c:pt idx="189">
                  <c:v>118408800</c:v>
                </c:pt>
                <c:pt idx="190">
                  <c:v>118891200</c:v>
                </c:pt>
                <c:pt idx="191">
                  <c:v>95389300</c:v>
                </c:pt>
                <c:pt idx="192">
                  <c:v>122470400</c:v>
                </c:pt>
                <c:pt idx="193">
                  <c:v>100354100</c:v>
                </c:pt>
                <c:pt idx="194">
                  <c:v>114541900</c:v>
                </c:pt>
                <c:pt idx="195">
                  <c:v>100493100</c:v>
                </c:pt>
                <c:pt idx="196">
                  <c:v>108480700</c:v>
                </c:pt>
                <c:pt idx="197">
                  <c:v>108877100</c:v>
                </c:pt>
                <c:pt idx="198">
                  <c:v>123608400</c:v>
                </c:pt>
                <c:pt idx="199">
                  <c:v>110460000</c:v>
                </c:pt>
                <c:pt idx="200">
                  <c:v>117310000</c:v>
                </c:pt>
                <c:pt idx="201">
                  <c:v>104750300</c:v>
                </c:pt>
                <c:pt idx="202">
                  <c:v>95476300</c:v>
                </c:pt>
                <c:pt idx="203">
                  <c:v>106528900</c:v>
                </c:pt>
                <c:pt idx="204">
                  <c:v>91239600</c:v>
                </c:pt>
                <c:pt idx="205">
                  <c:v>112006700</c:v>
                </c:pt>
                <c:pt idx="206">
                  <c:v>106987200</c:v>
                </c:pt>
                <c:pt idx="207">
                  <c:v>104662200</c:v>
                </c:pt>
                <c:pt idx="208">
                  <c:v>108685900</c:v>
                </c:pt>
                <c:pt idx="209">
                  <c:v>114883500</c:v>
                </c:pt>
                <c:pt idx="210">
                  <c:v>109977100</c:v>
                </c:pt>
                <c:pt idx="211">
                  <c:v>95159400</c:v>
                </c:pt>
                <c:pt idx="212">
                  <c:v>122717400</c:v>
                </c:pt>
                <c:pt idx="213">
                  <c:v>101541300</c:v>
                </c:pt>
                <c:pt idx="214">
                  <c:v>119669900</c:v>
                </c:pt>
                <c:pt idx="215">
                  <c:v>101146100</c:v>
                </c:pt>
                <c:pt idx="216">
                  <c:v>96677800</c:v>
                </c:pt>
                <c:pt idx="217">
                  <c:v>103266200</c:v>
                </c:pt>
                <c:pt idx="218">
                  <c:v>107880400</c:v>
                </c:pt>
                <c:pt idx="219">
                  <c:v>93391500</c:v>
                </c:pt>
                <c:pt idx="220">
                  <c:v>90739700</c:v>
                </c:pt>
                <c:pt idx="221">
                  <c:v>96017900</c:v>
                </c:pt>
                <c:pt idx="222">
                  <c:v>104817000</c:v>
                </c:pt>
                <c:pt idx="223">
                  <c:v>103466100</c:v>
                </c:pt>
                <c:pt idx="224">
                  <c:v>107320100</c:v>
                </c:pt>
                <c:pt idx="225">
                  <c:v>106189800</c:v>
                </c:pt>
                <c:pt idx="226">
                  <c:v>112691900</c:v>
                </c:pt>
                <c:pt idx="227">
                  <c:v>110409500</c:v>
                </c:pt>
                <c:pt idx="228">
                  <c:v>97768600</c:v>
                </c:pt>
                <c:pt idx="229">
                  <c:v>88048300</c:v>
                </c:pt>
                <c:pt idx="230">
                  <c:v>103902900</c:v>
                </c:pt>
                <c:pt idx="231">
                  <c:v>104448300</c:v>
                </c:pt>
                <c:pt idx="232">
                  <c:v>102393200</c:v>
                </c:pt>
                <c:pt idx="233">
                  <c:v>112021700</c:v>
                </c:pt>
                <c:pt idx="234">
                  <c:v>107494000</c:v>
                </c:pt>
                <c:pt idx="235">
                  <c:v>94021400</c:v>
                </c:pt>
                <c:pt idx="236">
                  <c:v>109639600</c:v>
                </c:pt>
                <c:pt idx="237">
                  <c:v>136411100</c:v>
                </c:pt>
                <c:pt idx="238">
                  <c:v>104456300</c:v>
                </c:pt>
                <c:pt idx="239">
                  <c:v>112144100</c:v>
                </c:pt>
                <c:pt idx="240">
                  <c:v>104290300</c:v>
                </c:pt>
                <c:pt idx="241">
                  <c:v>99953900</c:v>
                </c:pt>
                <c:pt idx="242">
                  <c:v>93356500</c:v>
                </c:pt>
                <c:pt idx="243">
                  <c:v>120443100</c:v>
                </c:pt>
                <c:pt idx="244">
                  <c:v>111534600</c:v>
                </c:pt>
                <c:pt idx="245">
                  <c:v>100522900</c:v>
                </c:pt>
                <c:pt idx="246">
                  <c:v>98134200</c:v>
                </c:pt>
                <c:pt idx="247">
                  <c:v>115633800</c:v>
                </c:pt>
                <c:pt idx="248">
                  <c:v>91008700</c:v>
                </c:pt>
                <c:pt idx="249">
                  <c:v>86087700</c:v>
                </c:pt>
                <c:pt idx="250">
                  <c:v>124349300</c:v>
                </c:pt>
                <c:pt idx="251">
                  <c:v>107189200</c:v>
                </c:pt>
                <c:pt idx="252">
                  <c:v>117232300</c:v>
                </c:pt>
                <c:pt idx="253">
                  <c:v>115242900</c:v>
                </c:pt>
                <c:pt idx="254">
                  <c:v>99756600</c:v>
                </c:pt>
                <c:pt idx="255">
                  <c:v>104410200</c:v>
                </c:pt>
                <c:pt idx="256">
                  <c:v>108052000</c:v>
                </c:pt>
                <c:pt idx="257">
                  <c:v>89812400</c:v>
                </c:pt>
                <c:pt idx="258">
                  <c:v>98397500</c:v>
                </c:pt>
                <c:pt idx="259">
                  <c:v>111914400</c:v>
                </c:pt>
                <c:pt idx="260">
                  <c:v>105131700</c:v>
                </c:pt>
                <c:pt idx="261">
                  <c:v>101273600</c:v>
                </c:pt>
                <c:pt idx="262">
                  <c:v>120527600</c:v>
                </c:pt>
                <c:pt idx="263">
                  <c:v>100763800</c:v>
                </c:pt>
                <c:pt idx="264">
                  <c:v>99136800</c:v>
                </c:pt>
                <c:pt idx="265">
                  <c:v>100605600</c:v>
                </c:pt>
                <c:pt idx="266">
                  <c:v>106724900</c:v>
                </c:pt>
                <c:pt idx="267">
                  <c:v>110169000</c:v>
                </c:pt>
                <c:pt idx="268">
                  <c:v>112696800</c:v>
                </c:pt>
                <c:pt idx="269">
                  <c:v>98136700</c:v>
                </c:pt>
                <c:pt idx="270">
                  <c:v>105941900</c:v>
                </c:pt>
                <c:pt idx="271">
                  <c:v>105709900</c:v>
                </c:pt>
                <c:pt idx="272">
                  <c:v>107144400</c:v>
                </c:pt>
                <c:pt idx="273">
                  <c:v>99987500</c:v>
                </c:pt>
                <c:pt idx="274">
                  <c:v>94485700</c:v>
                </c:pt>
                <c:pt idx="275">
                  <c:v>104178800</c:v>
                </c:pt>
                <c:pt idx="276">
                  <c:v>108416600</c:v>
                </c:pt>
                <c:pt idx="277">
                  <c:v>98103400</c:v>
                </c:pt>
                <c:pt idx="278">
                  <c:v>105394500</c:v>
                </c:pt>
                <c:pt idx="279">
                  <c:v>95313200</c:v>
                </c:pt>
                <c:pt idx="280">
                  <c:v>100737400</c:v>
                </c:pt>
                <c:pt idx="281">
                  <c:v>130047900</c:v>
                </c:pt>
                <c:pt idx="282">
                  <c:v>126229600</c:v>
                </c:pt>
                <c:pt idx="283">
                  <c:v>106662400</c:v>
                </c:pt>
                <c:pt idx="284">
                  <c:v>115971800</c:v>
                </c:pt>
                <c:pt idx="285">
                  <c:v>93115300</c:v>
                </c:pt>
                <c:pt idx="286">
                  <c:v>102549400</c:v>
                </c:pt>
                <c:pt idx="287">
                  <c:v>98374300</c:v>
                </c:pt>
                <c:pt idx="288">
                  <c:v>131497300</c:v>
                </c:pt>
                <c:pt idx="289">
                  <c:v>104703800</c:v>
                </c:pt>
                <c:pt idx="290">
                  <c:v>124630300</c:v>
                </c:pt>
                <c:pt idx="291">
                  <c:v>135018700</c:v>
                </c:pt>
                <c:pt idx="292">
                  <c:v>93829800</c:v>
                </c:pt>
                <c:pt idx="293">
                  <c:v>109125800</c:v>
                </c:pt>
                <c:pt idx="294">
                  <c:v>101379100</c:v>
                </c:pt>
                <c:pt idx="295">
                  <c:v>120662400</c:v>
                </c:pt>
                <c:pt idx="296">
                  <c:v>109155500</c:v>
                </c:pt>
                <c:pt idx="297">
                  <c:v>107209600</c:v>
                </c:pt>
                <c:pt idx="298">
                  <c:v>94110300</c:v>
                </c:pt>
                <c:pt idx="299">
                  <c:v>121185500</c:v>
                </c:pt>
                <c:pt idx="300">
                  <c:v>89253400</c:v>
                </c:pt>
                <c:pt idx="301">
                  <c:v>101830300</c:v>
                </c:pt>
                <c:pt idx="302">
                  <c:v>89299300</c:v>
                </c:pt>
                <c:pt idx="303">
                  <c:v>108794500</c:v>
                </c:pt>
                <c:pt idx="304">
                  <c:v>104006600</c:v>
                </c:pt>
                <c:pt idx="305">
                  <c:v>101633000</c:v>
                </c:pt>
                <c:pt idx="306">
                  <c:v>114453000</c:v>
                </c:pt>
                <c:pt idx="307">
                  <c:v>102983100</c:v>
                </c:pt>
                <c:pt idx="308">
                  <c:v>108018800</c:v>
                </c:pt>
                <c:pt idx="309">
                  <c:v>96873000</c:v>
                </c:pt>
                <c:pt idx="310">
                  <c:v>97040600</c:v>
                </c:pt>
                <c:pt idx="311">
                  <c:v>125115700</c:v>
                </c:pt>
                <c:pt idx="312">
                  <c:v>114687800</c:v>
                </c:pt>
                <c:pt idx="313">
                  <c:v>150981500</c:v>
                </c:pt>
                <c:pt idx="314">
                  <c:v>96483100</c:v>
                </c:pt>
                <c:pt idx="315">
                  <c:v>108170600</c:v>
                </c:pt>
                <c:pt idx="316">
                  <c:v>98926300</c:v>
                </c:pt>
                <c:pt idx="317">
                  <c:v>106960100</c:v>
                </c:pt>
                <c:pt idx="318">
                  <c:v>121888700</c:v>
                </c:pt>
                <c:pt idx="319">
                  <c:v>121216200</c:v>
                </c:pt>
                <c:pt idx="320">
                  <c:v>112471800</c:v>
                </c:pt>
                <c:pt idx="321">
                  <c:v>104262900</c:v>
                </c:pt>
                <c:pt idx="322">
                  <c:v>101019200</c:v>
                </c:pt>
                <c:pt idx="323">
                  <c:v>110982200</c:v>
                </c:pt>
                <c:pt idx="324">
                  <c:v>98539500</c:v>
                </c:pt>
                <c:pt idx="325">
                  <c:v>108595700</c:v>
                </c:pt>
                <c:pt idx="326">
                  <c:v>118313300</c:v>
                </c:pt>
                <c:pt idx="327">
                  <c:v>102708500</c:v>
                </c:pt>
                <c:pt idx="328">
                  <c:v>110610800</c:v>
                </c:pt>
                <c:pt idx="329">
                  <c:v>93812700</c:v>
                </c:pt>
                <c:pt idx="330">
                  <c:v>115457800</c:v>
                </c:pt>
                <c:pt idx="331">
                  <c:v>111099600</c:v>
                </c:pt>
                <c:pt idx="332">
                  <c:v>101441100</c:v>
                </c:pt>
                <c:pt idx="333">
                  <c:v>113849100</c:v>
                </c:pt>
                <c:pt idx="334">
                  <c:v>109371500</c:v>
                </c:pt>
                <c:pt idx="335">
                  <c:v>109175300</c:v>
                </c:pt>
                <c:pt idx="336">
                  <c:v>113714000</c:v>
                </c:pt>
                <c:pt idx="337">
                  <c:v>121670700</c:v>
                </c:pt>
                <c:pt idx="338">
                  <c:v>122037200</c:v>
                </c:pt>
                <c:pt idx="339">
                  <c:v>97269100</c:v>
                </c:pt>
                <c:pt idx="340">
                  <c:v>104392400</c:v>
                </c:pt>
                <c:pt idx="341">
                  <c:v>110647800</c:v>
                </c:pt>
                <c:pt idx="342">
                  <c:v>107732200</c:v>
                </c:pt>
                <c:pt idx="343">
                  <c:v>120644200</c:v>
                </c:pt>
                <c:pt idx="344">
                  <c:v>92832500</c:v>
                </c:pt>
                <c:pt idx="345">
                  <c:v>91894200</c:v>
                </c:pt>
                <c:pt idx="346">
                  <c:v>131446800</c:v>
                </c:pt>
                <c:pt idx="347">
                  <c:v>103931900</c:v>
                </c:pt>
                <c:pt idx="348">
                  <c:v>94501800</c:v>
                </c:pt>
                <c:pt idx="349">
                  <c:v>102816100</c:v>
                </c:pt>
                <c:pt idx="350">
                  <c:v>108005700</c:v>
                </c:pt>
                <c:pt idx="351">
                  <c:v>92034200</c:v>
                </c:pt>
                <c:pt idx="352">
                  <c:v>95230000</c:v>
                </c:pt>
                <c:pt idx="353">
                  <c:v>91031900</c:v>
                </c:pt>
                <c:pt idx="354">
                  <c:v>107457600</c:v>
                </c:pt>
                <c:pt idx="355">
                  <c:v>99207600</c:v>
                </c:pt>
                <c:pt idx="356">
                  <c:v>111326200</c:v>
                </c:pt>
                <c:pt idx="357">
                  <c:v>137623800</c:v>
                </c:pt>
                <c:pt idx="358">
                  <c:v>99494200</c:v>
                </c:pt>
                <c:pt idx="359">
                  <c:v>105175300</c:v>
                </c:pt>
                <c:pt idx="360">
                  <c:v>90291500</c:v>
                </c:pt>
                <c:pt idx="361">
                  <c:v>114614000</c:v>
                </c:pt>
                <c:pt idx="362">
                  <c:v>116172500</c:v>
                </c:pt>
                <c:pt idx="363">
                  <c:v>100098100</c:v>
                </c:pt>
                <c:pt idx="364">
                  <c:v>100652200</c:v>
                </c:pt>
                <c:pt idx="365">
                  <c:v>99863800</c:v>
                </c:pt>
                <c:pt idx="366">
                  <c:v>102984800</c:v>
                </c:pt>
                <c:pt idx="367">
                  <c:v>103034200</c:v>
                </c:pt>
                <c:pt idx="368">
                  <c:v>102686400</c:v>
                </c:pt>
                <c:pt idx="369">
                  <c:v>102116700</c:v>
                </c:pt>
                <c:pt idx="370">
                  <c:v>95622200</c:v>
                </c:pt>
                <c:pt idx="371">
                  <c:v>101178400</c:v>
                </c:pt>
                <c:pt idx="372">
                  <c:v>104995800</c:v>
                </c:pt>
                <c:pt idx="373">
                  <c:v>106672300</c:v>
                </c:pt>
                <c:pt idx="374">
                  <c:v>105075200</c:v>
                </c:pt>
                <c:pt idx="375">
                  <c:v>100200800</c:v>
                </c:pt>
                <c:pt idx="376">
                  <c:v>105418700</c:v>
                </c:pt>
                <c:pt idx="377">
                  <c:v>108527000</c:v>
                </c:pt>
                <c:pt idx="378">
                  <c:v>117413000</c:v>
                </c:pt>
                <c:pt idx="379">
                  <c:v>115163500</c:v>
                </c:pt>
                <c:pt idx="380">
                  <c:v>106488000</c:v>
                </c:pt>
                <c:pt idx="381">
                  <c:v>95441400</c:v>
                </c:pt>
                <c:pt idx="382">
                  <c:v>115648200</c:v>
                </c:pt>
                <c:pt idx="383">
                  <c:v>107430000</c:v>
                </c:pt>
                <c:pt idx="384">
                  <c:v>106341500</c:v>
                </c:pt>
                <c:pt idx="385">
                  <c:v>91886200</c:v>
                </c:pt>
                <c:pt idx="386">
                  <c:v>94149900</c:v>
                </c:pt>
                <c:pt idx="387">
                  <c:v>100816900</c:v>
                </c:pt>
                <c:pt idx="388">
                  <c:v>86295600</c:v>
                </c:pt>
                <c:pt idx="389">
                  <c:v>111404500</c:v>
                </c:pt>
                <c:pt idx="390">
                  <c:v>90938400</c:v>
                </c:pt>
                <c:pt idx="391">
                  <c:v>104099200</c:v>
                </c:pt>
                <c:pt idx="392">
                  <c:v>97732800</c:v>
                </c:pt>
                <c:pt idx="393">
                  <c:v>127133200</c:v>
                </c:pt>
                <c:pt idx="394">
                  <c:v>113602200</c:v>
                </c:pt>
                <c:pt idx="395">
                  <c:v>95894800</c:v>
                </c:pt>
                <c:pt idx="396">
                  <c:v>109564900</c:v>
                </c:pt>
                <c:pt idx="397">
                  <c:v>109109500</c:v>
                </c:pt>
                <c:pt idx="398">
                  <c:v>103554200</c:v>
                </c:pt>
                <c:pt idx="399">
                  <c:v>100052500</c:v>
                </c:pt>
                <c:pt idx="400">
                  <c:v>129114600</c:v>
                </c:pt>
                <c:pt idx="401">
                  <c:v>97441000</c:v>
                </c:pt>
                <c:pt idx="402">
                  <c:v>92239000</c:v>
                </c:pt>
                <c:pt idx="403">
                  <c:v>106296200</c:v>
                </c:pt>
                <c:pt idx="404">
                  <c:v>90078200</c:v>
                </c:pt>
                <c:pt idx="405">
                  <c:v>108450300</c:v>
                </c:pt>
                <c:pt idx="406">
                  <c:v>105787100</c:v>
                </c:pt>
                <c:pt idx="407">
                  <c:v>125334600</c:v>
                </c:pt>
                <c:pt idx="408">
                  <c:v>101617500</c:v>
                </c:pt>
                <c:pt idx="409">
                  <c:v>103914500</c:v>
                </c:pt>
                <c:pt idx="410">
                  <c:v>95516400</c:v>
                </c:pt>
                <c:pt idx="411">
                  <c:v>104988000</c:v>
                </c:pt>
                <c:pt idx="412">
                  <c:v>96395900</c:v>
                </c:pt>
                <c:pt idx="413">
                  <c:v>117256700</c:v>
                </c:pt>
                <c:pt idx="414">
                  <c:v>99171000</c:v>
                </c:pt>
                <c:pt idx="415">
                  <c:v>101515500</c:v>
                </c:pt>
                <c:pt idx="416">
                  <c:v>97184600</c:v>
                </c:pt>
                <c:pt idx="417">
                  <c:v>126851900</c:v>
                </c:pt>
                <c:pt idx="418">
                  <c:v>109744400</c:v>
                </c:pt>
                <c:pt idx="419">
                  <c:v>101552800</c:v>
                </c:pt>
                <c:pt idx="420">
                  <c:v>99980700</c:v>
                </c:pt>
                <c:pt idx="421">
                  <c:v>101801100</c:v>
                </c:pt>
                <c:pt idx="422">
                  <c:v>134080100</c:v>
                </c:pt>
                <c:pt idx="423">
                  <c:v>109483000</c:v>
                </c:pt>
                <c:pt idx="424">
                  <c:v>111640200</c:v>
                </c:pt>
                <c:pt idx="425">
                  <c:v>117573900</c:v>
                </c:pt>
                <c:pt idx="426">
                  <c:v>99208400</c:v>
                </c:pt>
                <c:pt idx="427">
                  <c:v>116319500</c:v>
                </c:pt>
                <c:pt idx="428">
                  <c:v>104904000</c:v>
                </c:pt>
                <c:pt idx="429">
                  <c:v>97394900</c:v>
                </c:pt>
                <c:pt idx="430">
                  <c:v>107349400</c:v>
                </c:pt>
                <c:pt idx="431">
                  <c:v>105259500</c:v>
                </c:pt>
                <c:pt idx="432">
                  <c:v>104807600</c:v>
                </c:pt>
                <c:pt idx="433">
                  <c:v>98766500</c:v>
                </c:pt>
                <c:pt idx="434">
                  <c:v>100032500</c:v>
                </c:pt>
                <c:pt idx="435">
                  <c:v>126097700</c:v>
                </c:pt>
                <c:pt idx="436">
                  <c:v>94946000</c:v>
                </c:pt>
                <c:pt idx="437">
                  <c:v>108884300</c:v>
                </c:pt>
                <c:pt idx="438">
                  <c:v>87059200</c:v>
                </c:pt>
                <c:pt idx="439">
                  <c:v>113315700</c:v>
                </c:pt>
                <c:pt idx="440">
                  <c:v>110618500</c:v>
                </c:pt>
                <c:pt idx="441">
                  <c:v>92158800</c:v>
                </c:pt>
                <c:pt idx="442">
                  <c:v>93255200</c:v>
                </c:pt>
                <c:pt idx="443">
                  <c:v>117005000</c:v>
                </c:pt>
                <c:pt idx="444">
                  <c:v>107413200</c:v>
                </c:pt>
                <c:pt idx="445">
                  <c:v>131127900</c:v>
                </c:pt>
                <c:pt idx="446">
                  <c:v>111020500</c:v>
                </c:pt>
                <c:pt idx="447">
                  <c:v>92044900</c:v>
                </c:pt>
                <c:pt idx="448">
                  <c:v>109470700</c:v>
                </c:pt>
                <c:pt idx="449">
                  <c:v>109404000</c:v>
                </c:pt>
                <c:pt idx="450">
                  <c:v>97260400</c:v>
                </c:pt>
                <c:pt idx="451">
                  <c:v>121524000</c:v>
                </c:pt>
                <c:pt idx="452">
                  <c:v>100909700</c:v>
                </c:pt>
                <c:pt idx="453">
                  <c:v>108433300</c:v>
                </c:pt>
                <c:pt idx="454">
                  <c:v>117831200</c:v>
                </c:pt>
                <c:pt idx="455">
                  <c:v>85020300</c:v>
                </c:pt>
                <c:pt idx="456">
                  <c:v>105396600</c:v>
                </c:pt>
                <c:pt idx="457">
                  <c:v>99396400</c:v>
                </c:pt>
                <c:pt idx="458">
                  <c:v>111540900</c:v>
                </c:pt>
                <c:pt idx="459">
                  <c:v>102769200</c:v>
                </c:pt>
                <c:pt idx="460">
                  <c:v>96625300</c:v>
                </c:pt>
                <c:pt idx="461">
                  <c:v>97576100</c:v>
                </c:pt>
                <c:pt idx="462">
                  <c:v>100125800</c:v>
                </c:pt>
                <c:pt idx="463">
                  <c:v>98658700</c:v>
                </c:pt>
                <c:pt idx="464">
                  <c:v>91142500</c:v>
                </c:pt>
                <c:pt idx="465">
                  <c:v>116795200</c:v>
                </c:pt>
                <c:pt idx="466">
                  <c:v>85045700</c:v>
                </c:pt>
                <c:pt idx="467">
                  <c:v>93553300</c:v>
                </c:pt>
                <c:pt idx="468">
                  <c:v>102724400</c:v>
                </c:pt>
                <c:pt idx="469">
                  <c:v>108443100</c:v>
                </c:pt>
                <c:pt idx="470">
                  <c:v>116735200</c:v>
                </c:pt>
                <c:pt idx="471">
                  <c:v>114639600</c:v>
                </c:pt>
                <c:pt idx="472">
                  <c:v>136786600</c:v>
                </c:pt>
                <c:pt idx="473">
                  <c:v>132994000</c:v>
                </c:pt>
                <c:pt idx="474">
                  <c:v>94910200</c:v>
                </c:pt>
                <c:pt idx="475">
                  <c:v>103871700</c:v>
                </c:pt>
                <c:pt idx="476">
                  <c:v>102858300</c:v>
                </c:pt>
                <c:pt idx="477">
                  <c:v>101171900</c:v>
                </c:pt>
                <c:pt idx="478">
                  <c:v>99324200</c:v>
                </c:pt>
                <c:pt idx="479">
                  <c:v>103766000</c:v>
                </c:pt>
                <c:pt idx="480">
                  <c:v>96599400</c:v>
                </c:pt>
                <c:pt idx="481">
                  <c:v>93462100</c:v>
                </c:pt>
                <c:pt idx="482">
                  <c:v>120564200</c:v>
                </c:pt>
                <c:pt idx="483">
                  <c:v>106529500</c:v>
                </c:pt>
                <c:pt idx="484">
                  <c:v>103110400</c:v>
                </c:pt>
                <c:pt idx="485">
                  <c:v>112754800</c:v>
                </c:pt>
                <c:pt idx="486">
                  <c:v>102359500</c:v>
                </c:pt>
                <c:pt idx="487">
                  <c:v>107676500</c:v>
                </c:pt>
                <c:pt idx="488">
                  <c:v>107763400</c:v>
                </c:pt>
                <c:pt idx="489">
                  <c:v>115151700</c:v>
                </c:pt>
                <c:pt idx="490">
                  <c:v>103978400</c:v>
                </c:pt>
                <c:pt idx="491">
                  <c:v>108720500</c:v>
                </c:pt>
                <c:pt idx="492">
                  <c:v>103895800</c:v>
                </c:pt>
                <c:pt idx="493">
                  <c:v>104097300</c:v>
                </c:pt>
                <c:pt idx="494">
                  <c:v>106105800</c:v>
                </c:pt>
                <c:pt idx="495">
                  <c:v>100883400</c:v>
                </c:pt>
                <c:pt idx="496">
                  <c:v>99891200</c:v>
                </c:pt>
                <c:pt idx="497">
                  <c:v>109191100</c:v>
                </c:pt>
                <c:pt idx="498">
                  <c:v>101677000</c:v>
                </c:pt>
                <c:pt idx="499">
                  <c:v>96063700</c:v>
                </c:pt>
                <c:pt idx="500">
                  <c:v>96787600</c:v>
                </c:pt>
                <c:pt idx="501">
                  <c:v>115265700</c:v>
                </c:pt>
                <c:pt idx="502">
                  <c:v>115323500</c:v>
                </c:pt>
                <c:pt idx="503">
                  <c:v>115031600</c:v>
                </c:pt>
                <c:pt idx="504">
                  <c:v>116224800</c:v>
                </c:pt>
                <c:pt idx="505">
                  <c:v>105394600</c:v>
                </c:pt>
                <c:pt idx="506">
                  <c:v>103131300</c:v>
                </c:pt>
                <c:pt idx="507">
                  <c:v>99290200</c:v>
                </c:pt>
                <c:pt idx="508">
                  <c:v>104746100</c:v>
                </c:pt>
                <c:pt idx="509">
                  <c:v>108038800</c:v>
                </c:pt>
                <c:pt idx="510">
                  <c:v>90635000</c:v>
                </c:pt>
                <c:pt idx="511">
                  <c:v>101126800</c:v>
                </c:pt>
                <c:pt idx="512">
                  <c:v>120842000</c:v>
                </c:pt>
                <c:pt idx="513">
                  <c:v>90682500</c:v>
                </c:pt>
                <c:pt idx="514">
                  <c:v>101592600</c:v>
                </c:pt>
                <c:pt idx="515">
                  <c:v>99206900</c:v>
                </c:pt>
                <c:pt idx="516">
                  <c:v>109141200</c:v>
                </c:pt>
                <c:pt idx="517">
                  <c:v>122735700</c:v>
                </c:pt>
                <c:pt idx="518">
                  <c:v>111982500</c:v>
                </c:pt>
                <c:pt idx="519">
                  <c:v>95616900</c:v>
                </c:pt>
                <c:pt idx="520">
                  <c:v>128840100</c:v>
                </c:pt>
                <c:pt idx="521">
                  <c:v>104126900</c:v>
                </c:pt>
                <c:pt idx="522">
                  <c:v>108949600</c:v>
                </c:pt>
                <c:pt idx="523">
                  <c:v>110296100</c:v>
                </c:pt>
                <c:pt idx="524">
                  <c:v>95111700</c:v>
                </c:pt>
                <c:pt idx="525">
                  <c:v>101834700</c:v>
                </c:pt>
                <c:pt idx="526">
                  <c:v>113209400</c:v>
                </c:pt>
                <c:pt idx="527">
                  <c:v>136701300</c:v>
                </c:pt>
                <c:pt idx="528">
                  <c:v>109598800</c:v>
                </c:pt>
                <c:pt idx="529">
                  <c:v>106371100</c:v>
                </c:pt>
                <c:pt idx="530">
                  <c:v>113142200</c:v>
                </c:pt>
                <c:pt idx="531">
                  <c:v>113295200</c:v>
                </c:pt>
                <c:pt idx="532">
                  <c:v>115882400</c:v>
                </c:pt>
                <c:pt idx="533">
                  <c:v>104441300</c:v>
                </c:pt>
                <c:pt idx="534">
                  <c:v>105424700</c:v>
                </c:pt>
                <c:pt idx="535">
                  <c:v>101861000</c:v>
                </c:pt>
                <c:pt idx="536">
                  <c:v>101403400</c:v>
                </c:pt>
                <c:pt idx="537">
                  <c:v>101787100</c:v>
                </c:pt>
                <c:pt idx="538">
                  <c:v>101611400</c:v>
                </c:pt>
                <c:pt idx="539">
                  <c:v>103544300</c:v>
                </c:pt>
                <c:pt idx="540">
                  <c:v>123944100</c:v>
                </c:pt>
                <c:pt idx="541">
                  <c:v>90069800</c:v>
                </c:pt>
                <c:pt idx="542">
                  <c:v>108016700</c:v>
                </c:pt>
                <c:pt idx="543">
                  <c:v>135001300</c:v>
                </c:pt>
                <c:pt idx="544">
                  <c:v>116539800</c:v>
                </c:pt>
                <c:pt idx="545">
                  <c:v>105966600</c:v>
                </c:pt>
                <c:pt idx="546">
                  <c:v>85204000</c:v>
                </c:pt>
                <c:pt idx="547">
                  <c:v>111019900</c:v>
                </c:pt>
                <c:pt idx="548">
                  <c:v>89352200</c:v>
                </c:pt>
                <c:pt idx="549">
                  <c:v>98916700</c:v>
                </c:pt>
                <c:pt idx="550">
                  <c:v>110065800</c:v>
                </c:pt>
                <c:pt idx="551">
                  <c:v>103495600</c:v>
                </c:pt>
                <c:pt idx="552">
                  <c:v>103728600</c:v>
                </c:pt>
                <c:pt idx="553">
                  <c:v>119551400</c:v>
                </c:pt>
                <c:pt idx="554">
                  <c:v>102546900</c:v>
                </c:pt>
                <c:pt idx="555">
                  <c:v>96172000</c:v>
                </c:pt>
                <c:pt idx="556">
                  <c:v>115346900</c:v>
                </c:pt>
                <c:pt idx="557">
                  <c:v>97089700</c:v>
                </c:pt>
                <c:pt idx="558">
                  <c:v>105639900</c:v>
                </c:pt>
                <c:pt idx="559">
                  <c:v>105369300</c:v>
                </c:pt>
                <c:pt idx="560">
                  <c:v>101598800</c:v>
                </c:pt>
                <c:pt idx="561">
                  <c:v>104519000</c:v>
                </c:pt>
                <c:pt idx="562">
                  <c:v>89465100</c:v>
                </c:pt>
                <c:pt idx="563">
                  <c:v>105316100</c:v>
                </c:pt>
                <c:pt idx="564">
                  <c:v>99798700</c:v>
                </c:pt>
                <c:pt idx="565">
                  <c:v>109673500</c:v>
                </c:pt>
                <c:pt idx="566">
                  <c:v>104642800</c:v>
                </c:pt>
                <c:pt idx="567">
                  <c:v>115948300</c:v>
                </c:pt>
                <c:pt idx="568">
                  <c:v>106453700</c:v>
                </c:pt>
                <c:pt idx="569">
                  <c:v>92375400</c:v>
                </c:pt>
                <c:pt idx="570">
                  <c:v>117686900</c:v>
                </c:pt>
                <c:pt idx="571">
                  <c:v>103042800</c:v>
                </c:pt>
                <c:pt idx="572">
                  <c:v>106228400</c:v>
                </c:pt>
                <c:pt idx="573">
                  <c:v>103204200</c:v>
                </c:pt>
                <c:pt idx="574">
                  <c:v>107575900</c:v>
                </c:pt>
                <c:pt idx="575">
                  <c:v>100122200</c:v>
                </c:pt>
                <c:pt idx="576">
                  <c:v>99832500</c:v>
                </c:pt>
                <c:pt idx="577">
                  <c:v>94098400</c:v>
                </c:pt>
                <c:pt idx="578">
                  <c:v>128364000</c:v>
                </c:pt>
                <c:pt idx="579">
                  <c:v>128526100</c:v>
                </c:pt>
                <c:pt idx="580">
                  <c:v>95801300</c:v>
                </c:pt>
                <c:pt idx="581">
                  <c:v>113556300</c:v>
                </c:pt>
                <c:pt idx="582">
                  <c:v>97617400</c:v>
                </c:pt>
                <c:pt idx="583">
                  <c:v>91787300</c:v>
                </c:pt>
                <c:pt idx="584">
                  <c:v>106054900</c:v>
                </c:pt>
                <c:pt idx="585">
                  <c:v>113881100</c:v>
                </c:pt>
                <c:pt idx="586">
                  <c:v>95632900</c:v>
                </c:pt>
                <c:pt idx="587">
                  <c:v>97790100</c:v>
                </c:pt>
                <c:pt idx="588">
                  <c:v>110731500</c:v>
                </c:pt>
                <c:pt idx="589">
                  <c:v>114090200</c:v>
                </c:pt>
                <c:pt idx="590">
                  <c:v>95730000</c:v>
                </c:pt>
                <c:pt idx="591">
                  <c:v>126878800</c:v>
                </c:pt>
                <c:pt idx="592">
                  <c:v>98042400</c:v>
                </c:pt>
                <c:pt idx="593">
                  <c:v>107393200</c:v>
                </c:pt>
                <c:pt idx="594">
                  <c:v>109619000</c:v>
                </c:pt>
                <c:pt idx="595">
                  <c:v>113233500</c:v>
                </c:pt>
                <c:pt idx="596">
                  <c:v>120786200</c:v>
                </c:pt>
                <c:pt idx="597">
                  <c:v>100488700</c:v>
                </c:pt>
                <c:pt idx="598">
                  <c:v>102626000</c:v>
                </c:pt>
                <c:pt idx="599">
                  <c:v>107037100</c:v>
                </c:pt>
                <c:pt idx="600">
                  <c:v>109534700</c:v>
                </c:pt>
                <c:pt idx="601">
                  <c:v>100033300</c:v>
                </c:pt>
                <c:pt idx="602">
                  <c:v>107280800</c:v>
                </c:pt>
                <c:pt idx="603">
                  <c:v>103216000</c:v>
                </c:pt>
                <c:pt idx="604">
                  <c:v>105156900</c:v>
                </c:pt>
                <c:pt idx="605">
                  <c:v>106402100</c:v>
                </c:pt>
                <c:pt idx="606">
                  <c:v>120799300</c:v>
                </c:pt>
                <c:pt idx="607">
                  <c:v>115824500</c:v>
                </c:pt>
                <c:pt idx="608">
                  <c:v>92228600</c:v>
                </c:pt>
                <c:pt idx="609">
                  <c:v>103769500</c:v>
                </c:pt>
                <c:pt idx="610">
                  <c:v>105086000</c:v>
                </c:pt>
                <c:pt idx="611">
                  <c:v>117817400</c:v>
                </c:pt>
                <c:pt idx="612">
                  <c:v>90101300</c:v>
                </c:pt>
                <c:pt idx="613">
                  <c:v>117754100</c:v>
                </c:pt>
                <c:pt idx="614">
                  <c:v>116413700</c:v>
                </c:pt>
                <c:pt idx="615">
                  <c:v>120965600</c:v>
                </c:pt>
                <c:pt idx="616">
                  <c:v>98415200</c:v>
                </c:pt>
                <c:pt idx="617">
                  <c:v>99359900</c:v>
                </c:pt>
                <c:pt idx="618">
                  <c:v>123409100</c:v>
                </c:pt>
                <c:pt idx="619">
                  <c:v>127569100</c:v>
                </c:pt>
                <c:pt idx="620">
                  <c:v>115928700</c:v>
                </c:pt>
                <c:pt idx="621">
                  <c:v>87227900</c:v>
                </c:pt>
                <c:pt idx="622">
                  <c:v>104038900</c:v>
                </c:pt>
                <c:pt idx="623">
                  <c:v>110180300</c:v>
                </c:pt>
                <c:pt idx="624">
                  <c:v>93561200</c:v>
                </c:pt>
                <c:pt idx="625">
                  <c:v>89039000</c:v>
                </c:pt>
                <c:pt idx="626">
                  <c:v>94471500</c:v>
                </c:pt>
                <c:pt idx="627">
                  <c:v>93059100</c:v>
                </c:pt>
                <c:pt idx="628">
                  <c:v>116058600</c:v>
                </c:pt>
                <c:pt idx="629">
                  <c:v>96248700</c:v>
                </c:pt>
                <c:pt idx="630">
                  <c:v>110179100</c:v>
                </c:pt>
                <c:pt idx="631">
                  <c:v>119838400</c:v>
                </c:pt>
                <c:pt idx="632">
                  <c:v>101919400</c:v>
                </c:pt>
                <c:pt idx="633">
                  <c:v>106325000</c:v>
                </c:pt>
                <c:pt idx="634">
                  <c:v>92612400</c:v>
                </c:pt>
                <c:pt idx="635">
                  <c:v>108327300</c:v>
                </c:pt>
                <c:pt idx="636">
                  <c:v>117304800</c:v>
                </c:pt>
                <c:pt idx="637">
                  <c:v>101163000</c:v>
                </c:pt>
                <c:pt idx="638">
                  <c:v>116928800</c:v>
                </c:pt>
                <c:pt idx="639">
                  <c:v>99743600</c:v>
                </c:pt>
                <c:pt idx="640">
                  <c:v>95971700</c:v>
                </c:pt>
                <c:pt idx="641">
                  <c:v>105660100</c:v>
                </c:pt>
                <c:pt idx="642">
                  <c:v>99849700</c:v>
                </c:pt>
                <c:pt idx="643">
                  <c:v>102887700</c:v>
                </c:pt>
                <c:pt idx="644">
                  <c:v>104386200</c:v>
                </c:pt>
                <c:pt idx="645">
                  <c:v>108334300</c:v>
                </c:pt>
                <c:pt idx="646">
                  <c:v>116303200</c:v>
                </c:pt>
                <c:pt idx="647">
                  <c:v>109746500</c:v>
                </c:pt>
                <c:pt idx="648">
                  <c:v>96460200</c:v>
                </c:pt>
                <c:pt idx="649">
                  <c:v>109016800</c:v>
                </c:pt>
                <c:pt idx="650">
                  <c:v>107146900</c:v>
                </c:pt>
                <c:pt idx="651">
                  <c:v>107764000</c:v>
                </c:pt>
                <c:pt idx="652">
                  <c:v>112138500</c:v>
                </c:pt>
                <c:pt idx="653">
                  <c:v>87326700</c:v>
                </c:pt>
                <c:pt idx="654">
                  <c:v>92159500</c:v>
                </c:pt>
                <c:pt idx="655">
                  <c:v>108982400</c:v>
                </c:pt>
                <c:pt idx="656">
                  <c:v>110444000</c:v>
                </c:pt>
                <c:pt idx="657">
                  <c:v>105194300</c:v>
                </c:pt>
                <c:pt idx="658">
                  <c:v>99023000</c:v>
                </c:pt>
                <c:pt idx="659">
                  <c:v>100600500</c:v>
                </c:pt>
                <c:pt idx="660">
                  <c:v>98009600</c:v>
                </c:pt>
                <c:pt idx="661">
                  <c:v>102812600</c:v>
                </c:pt>
                <c:pt idx="662">
                  <c:v>111779700</c:v>
                </c:pt>
                <c:pt idx="663">
                  <c:v>109133200</c:v>
                </c:pt>
                <c:pt idx="664">
                  <c:v>96678900</c:v>
                </c:pt>
                <c:pt idx="665">
                  <c:v>107255100</c:v>
                </c:pt>
                <c:pt idx="666">
                  <c:v>106724800</c:v>
                </c:pt>
                <c:pt idx="667">
                  <c:v>104342400</c:v>
                </c:pt>
                <c:pt idx="668">
                  <c:v>104795000</c:v>
                </c:pt>
                <c:pt idx="669">
                  <c:v>105921200</c:v>
                </c:pt>
                <c:pt idx="670">
                  <c:v>108905100</c:v>
                </c:pt>
                <c:pt idx="671">
                  <c:v>94791300</c:v>
                </c:pt>
                <c:pt idx="672">
                  <c:v>99438600</c:v>
                </c:pt>
                <c:pt idx="673">
                  <c:v>112845300</c:v>
                </c:pt>
                <c:pt idx="674">
                  <c:v>105680100</c:v>
                </c:pt>
                <c:pt idx="675">
                  <c:v>115658400</c:v>
                </c:pt>
                <c:pt idx="676">
                  <c:v>109825000</c:v>
                </c:pt>
                <c:pt idx="677">
                  <c:v>101240800</c:v>
                </c:pt>
                <c:pt idx="678">
                  <c:v>122020100</c:v>
                </c:pt>
                <c:pt idx="679">
                  <c:v>115176900</c:v>
                </c:pt>
                <c:pt idx="680">
                  <c:v>92620100</c:v>
                </c:pt>
                <c:pt idx="681">
                  <c:v>105660500</c:v>
                </c:pt>
                <c:pt idx="682">
                  <c:v>93772100</c:v>
                </c:pt>
                <c:pt idx="683">
                  <c:v>104982700</c:v>
                </c:pt>
                <c:pt idx="684">
                  <c:v>107167700</c:v>
                </c:pt>
                <c:pt idx="685">
                  <c:v>104814600</c:v>
                </c:pt>
                <c:pt idx="686">
                  <c:v>90474600</c:v>
                </c:pt>
                <c:pt idx="687">
                  <c:v>132631200</c:v>
                </c:pt>
                <c:pt idx="688">
                  <c:v>94968300</c:v>
                </c:pt>
                <c:pt idx="689">
                  <c:v>94249200</c:v>
                </c:pt>
                <c:pt idx="690">
                  <c:v>103530300</c:v>
                </c:pt>
                <c:pt idx="691">
                  <c:v>97246100</c:v>
                </c:pt>
                <c:pt idx="692">
                  <c:v>110371200</c:v>
                </c:pt>
                <c:pt idx="693">
                  <c:v>108211600</c:v>
                </c:pt>
                <c:pt idx="694">
                  <c:v>100884800</c:v>
                </c:pt>
                <c:pt idx="695">
                  <c:v>102197200</c:v>
                </c:pt>
                <c:pt idx="696">
                  <c:v>109865500</c:v>
                </c:pt>
                <c:pt idx="697">
                  <c:v>98550400</c:v>
                </c:pt>
                <c:pt idx="698">
                  <c:v>133107100</c:v>
                </c:pt>
                <c:pt idx="699">
                  <c:v>104649400</c:v>
                </c:pt>
                <c:pt idx="700">
                  <c:v>103014400</c:v>
                </c:pt>
                <c:pt idx="701">
                  <c:v>90685300</c:v>
                </c:pt>
                <c:pt idx="702">
                  <c:v>102665100</c:v>
                </c:pt>
                <c:pt idx="703">
                  <c:v>99746100</c:v>
                </c:pt>
                <c:pt idx="704">
                  <c:v>98772900</c:v>
                </c:pt>
                <c:pt idx="705">
                  <c:v>115840400</c:v>
                </c:pt>
                <c:pt idx="706">
                  <c:v>120428700</c:v>
                </c:pt>
                <c:pt idx="707">
                  <c:v>106957700</c:v>
                </c:pt>
                <c:pt idx="708">
                  <c:v>104353600</c:v>
                </c:pt>
                <c:pt idx="709">
                  <c:v>94936700</c:v>
                </c:pt>
                <c:pt idx="710">
                  <c:v>120799400</c:v>
                </c:pt>
                <c:pt idx="711">
                  <c:v>98931000</c:v>
                </c:pt>
                <c:pt idx="712">
                  <c:v>98083500</c:v>
                </c:pt>
                <c:pt idx="713">
                  <c:v>102435700</c:v>
                </c:pt>
                <c:pt idx="714">
                  <c:v>95283000</c:v>
                </c:pt>
                <c:pt idx="715">
                  <c:v>102785900</c:v>
                </c:pt>
                <c:pt idx="716">
                  <c:v>101894700</c:v>
                </c:pt>
                <c:pt idx="717">
                  <c:v>110018800</c:v>
                </c:pt>
                <c:pt idx="718">
                  <c:v>125918000</c:v>
                </c:pt>
                <c:pt idx="719">
                  <c:v>116218200</c:v>
                </c:pt>
                <c:pt idx="720">
                  <c:v>104231600</c:v>
                </c:pt>
                <c:pt idx="721">
                  <c:v>115332600</c:v>
                </c:pt>
                <c:pt idx="722">
                  <c:v>109828200</c:v>
                </c:pt>
                <c:pt idx="723">
                  <c:v>102326700</c:v>
                </c:pt>
                <c:pt idx="724">
                  <c:v>121217400</c:v>
                </c:pt>
                <c:pt idx="725">
                  <c:v>87824900</c:v>
                </c:pt>
                <c:pt idx="726">
                  <c:v>104147600</c:v>
                </c:pt>
                <c:pt idx="727">
                  <c:v>109478800</c:v>
                </c:pt>
                <c:pt idx="728">
                  <c:v>97036600</c:v>
                </c:pt>
                <c:pt idx="729">
                  <c:v>108448400</c:v>
                </c:pt>
                <c:pt idx="730">
                  <c:v>115324800</c:v>
                </c:pt>
                <c:pt idx="731">
                  <c:v>107340400</c:v>
                </c:pt>
                <c:pt idx="732">
                  <c:v>144751000</c:v>
                </c:pt>
                <c:pt idx="733">
                  <c:v>110945300</c:v>
                </c:pt>
                <c:pt idx="734">
                  <c:v>125952200</c:v>
                </c:pt>
                <c:pt idx="735">
                  <c:v>118759400</c:v>
                </c:pt>
                <c:pt idx="736">
                  <c:v>112895100</c:v>
                </c:pt>
                <c:pt idx="737">
                  <c:v>91358200</c:v>
                </c:pt>
                <c:pt idx="738">
                  <c:v>103827000</c:v>
                </c:pt>
                <c:pt idx="739">
                  <c:v>116857200</c:v>
                </c:pt>
                <c:pt idx="740">
                  <c:v>101127400</c:v>
                </c:pt>
                <c:pt idx="741">
                  <c:v>102428700</c:v>
                </c:pt>
                <c:pt idx="742">
                  <c:v>97331100</c:v>
                </c:pt>
                <c:pt idx="743">
                  <c:v>120425500</c:v>
                </c:pt>
                <c:pt idx="744">
                  <c:v>99578900</c:v>
                </c:pt>
                <c:pt idx="745">
                  <c:v>117309600</c:v>
                </c:pt>
                <c:pt idx="746">
                  <c:v>104123300</c:v>
                </c:pt>
                <c:pt idx="747">
                  <c:v>104100800</c:v>
                </c:pt>
                <c:pt idx="748">
                  <c:v>120797600</c:v>
                </c:pt>
                <c:pt idx="749">
                  <c:v>95208100</c:v>
                </c:pt>
                <c:pt idx="750">
                  <c:v>109457300</c:v>
                </c:pt>
                <c:pt idx="751">
                  <c:v>113190100</c:v>
                </c:pt>
                <c:pt idx="752">
                  <c:v>118643300</c:v>
                </c:pt>
                <c:pt idx="753">
                  <c:v>102112300</c:v>
                </c:pt>
                <c:pt idx="754">
                  <c:v>93436600</c:v>
                </c:pt>
                <c:pt idx="755">
                  <c:v>101620600</c:v>
                </c:pt>
                <c:pt idx="756">
                  <c:v>88192100</c:v>
                </c:pt>
                <c:pt idx="757">
                  <c:v>113295200</c:v>
                </c:pt>
                <c:pt idx="758">
                  <c:v>110436100</c:v>
                </c:pt>
                <c:pt idx="759">
                  <c:v>100919700</c:v>
                </c:pt>
                <c:pt idx="760">
                  <c:v>99225200</c:v>
                </c:pt>
                <c:pt idx="761">
                  <c:v>102715900</c:v>
                </c:pt>
                <c:pt idx="762">
                  <c:v>99082200</c:v>
                </c:pt>
                <c:pt idx="763">
                  <c:v>116403600</c:v>
                </c:pt>
                <c:pt idx="764">
                  <c:v>123144600</c:v>
                </c:pt>
                <c:pt idx="765">
                  <c:v>94146900</c:v>
                </c:pt>
                <c:pt idx="766">
                  <c:v>104776100</c:v>
                </c:pt>
                <c:pt idx="767">
                  <c:v>101804000</c:v>
                </c:pt>
                <c:pt idx="768">
                  <c:v>106413300</c:v>
                </c:pt>
                <c:pt idx="769">
                  <c:v>102670800</c:v>
                </c:pt>
                <c:pt idx="770">
                  <c:v>108170700</c:v>
                </c:pt>
                <c:pt idx="771">
                  <c:v>98639300</c:v>
                </c:pt>
                <c:pt idx="772">
                  <c:v>105043200</c:v>
                </c:pt>
                <c:pt idx="773">
                  <c:v>102225400</c:v>
                </c:pt>
                <c:pt idx="774">
                  <c:v>113223400</c:v>
                </c:pt>
                <c:pt idx="775">
                  <c:v>115195700</c:v>
                </c:pt>
                <c:pt idx="776">
                  <c:v>102551200</c:v>
                </c:pt>
                <c:pt idx="777">
                  <c:v>116672400</c:v>
                </c:pt>
                <c:pt idx="778">
                  <c:v>138972600</c:v>
                </c:pt>
                <c:pt idx="779">
                  <c:v>109992100</c:v>
                </c:pt>
                <c:pt idx="780">
                  <c:v>105223800</c:v>
                </c:pt>
                <c:pt idx="781">
                  <c:v>100519500</c:v>
                </c:pt>
                <c:pt idx="782">
                  <c:v>120987300</c:v>
                </c:pt>
                <c:pt idx="783">
                  <c:v>105963900</c:v>
                </c:pt>
                <c:pt idx="784">
                  <c:v>101721000</c:v>
                </c:pt>
                <c:pt idx="785">
                  <c:v>96982300</c:v>
                </c:pt>
                <c:pt idx="786">
                  <c:v>102271300</c:v>
                </c:pt>
                <c:pt idx="787">
                  <c:v>97623600</c:v>
                </c:pt>
                <c:pt idx="788">
                  <c:v>108490700</c:v>
                </c:pt>
                <c:pt idx="789">
                  <c:v>110826700</c:v>
                </c:pt>
                <c:pt idx="790">
                  <c:v>108251900</c:v>
                </c:pt>
                <c:pt idx="791">
                  <c:v>109615100</c:v>
                </c:pt>
                <c:pt idx="792">
                  <c:v>118036200</c:v>
                </c:pt>
                <c:pt idx="793">
                  <c:v>95423800</c:v>
                </c:pt>
                <c:pt idx="794">
                  <c:v>107928200</c:v>
                </c:pt>
                <c:pt idx="795">
                  <c:v>103335300</c:v>
                </c:pt>
                <c:pt idx="796">
                  <c:v>108213400</c:v>
                </c:pt>
                <c:pt idx="797">
                  <c:v>110347100</c:v>
                </c:pt>
                <c:pt idx="798">
                  <c:v>87651000</c:v>
                </c:pt>
                <c:pt idx="799">
                  <c:v>101813600</c:v>
                </c:pt>
                <c:pt idx="800">
                  <c:v>102018000</c:v>
                </c:pt>
                <c:pt idx="801">
                  <c:v>97241500</c:v>
                </c:pt>
                <c:pt idx="802">
                  <c:v>111516100</c:v>
                </c:pt>
                <c:pt idx="803">
                  <c:v>91337300</c:v>
                </c:pt>
                <c:pt idx="804">
                  <c:v>106135400</c:v>
                </c:pt>
                <c:pt idx="805">
                  <c:v>103046000</c:v>
                </c:pt>
                <c:pt idx="806">
                  <c:v>106694600</c:v>
                </c:pt>
                <c:pt idx="807">
                  <c:v>123488000</c:v>
                </c:pt>
                <c:pt idx="808">
                  <c:v>96694300</c:v>
                </c:pt>
                <c:pt idx="809">
                  <c:v>107712600</c:v>
                </c:pt>
                <c:pt idx="810">
                  <c:v>105796400</c:v>
                </c:pt>
                <c:pt idx="811">
                  <c:v>89530600</c:v>
                </c:pt>
                <c:pt idx="812">
                  <c:v>91902800</c:v>
                </c:pt>
                <c:pt idx="813">
                  <c:v>112591400</c:v>
                </c:pt>
                <c:pt idx="814">
                  <c:v>115832300</c:v>
                </c:pt>
                <c:pt idx="815">
                  <c:v>100090800</c:v>
                </c:pt>
                <c:pt idx="816">
                  <c:v>101069600</c:v>
                </c:pt>
                <c:pt idx="817">
                  <c:v>110001700</c:v>
                </c:pt>
                <c:pt idx="818">
                  <c:v>112863000</c:v>
                </c:pt>
                <c:pt idx="819">
                  <c:v>104689800</c:v>
                </c:pt>
                <c:pt idx="820">
                  <c:v>111303300</c:v>
                </c:pt>
                <c:pt idx="821">
                  <c:v>107446400</c:v>
                </c:pt>
                <c:pt idx="822">
                  <c:v>117042400</c:v>
                </c:pt>
                <c:pt idx="823">
                  <c:v>95068700</c:v>
                </c:pt>
                <c:pt idx="824">
                  <c:v>110068100</c:v>
                </c:pt>
                <c:pt idx="825">
                  <c:v>112019000</c:v>
                </c:pt>
                <c:pt idx="826">
                  <c:v>106763500</c:v>
                </c:pt>
                <c:pt idx="827">
                  <c:v>106723200</c:v>
                </c:pt>
                <c:pt idx="828">
                  <c:v>98412700</c:v>
                </c:pt>
                <c:pt idx="829">
                  <c:v>117758800</c:v>
                </c:pt>
                <c:pt idx="830">
                  <c:v>103287200</c:v>
                </c:pt>
                <c:pt idx="831">
                  <c:v>109419600</c:v>
                </c:pt>
                <c:pt idx="832">
                  <c:v>100515000</c:v>
                </c:pt>
                <c:pt idx="833">
                  <c:v>129326700</c:v>
                </c:pt>
                <c:pt idx="834">
                  <c:v>99098000</c:v>
                </c:pt>
                <c:pt idx="835">
                  <c:v>121207800</c:v>
                </c:pt>
                <c:pt idx="836">
                  <c:v>106081500</c:v>
                </c:pt>
                <c:pt idx="837">
                  <c:v>115163300</c:v>
                </c:pt>
                <c:pt idx="838">
                  <c:v>99344000</c:v>
                </c:pt>
                <c:pt idx="839">
                  <c:v>100661500</c:v>
                </c:pt>
                <c:pt idx="840">
                  <c:v>92184800</c:v>
                </c:pt>
                <c:pt idx="841">
                  <c:v>100366700</c:v>
                </c:pt>
                <c:pt idx="842">
                  <c:v>104196100</c:v>
                </c:pt>
                <c:pt idx="843">
                  <c:v>106491100</c:v>
                </c:pt>
                <c:pt idx="844">
                  <c:v>98257700</c:v>
                </c:pt>
                <c:pt idx="845">
                  <c:v>91536600</c:v>
                </c:pt>
                <c:pt idx="846">
                  <c:v>101187400</c:v>
                </c:pt>
                <c:pt idx="847">
                  <c:v>104109100</c:v>
                </c:pt>
                <c:pt idx="848">
                  <c:v>96457300</c:v>
                </c:pt>
                <c:pt idx="849">
                  <c:v>111851600</c:v>
                </c:pt>
                <c:pt idx="850">
                  <c:v>87819600</c:v>
                </c:pt>
                <c:pt idx="851">
                  <c:v>94349900</c:v>
                </c:pt>
                <c:pt idx="852">
                  <c:v>101680700</c:v>
                </c:pt>
                <c:pt idx="853">
                  <c:v>117557900</c:v>
                </c:pt>
                <c:pt idx="854">
                  <c:v>116222700</c:v>
                </c:pt>
                <c:pt idx="855">
                  <c:v>108863600</c:v>
                </c:pt>
                <c:pt idx="856">
                  <c:v>90521500</c:v>
                </c:pt>
                <c:pt idx="857">
                  <c:v>104461700</c:v>
                </c:pt>
                <c:pt idx="858">
                  <c:v>97606900</c:v>
                </c:pt>
                <c:pt idx="859">
                  <c:v>94566000</c:v>
                </c:pt>
                <c:pt idx="860">
                  <c:v>102679800</c:v>
                </c:pt>
                <c:pt idx="861">
                  <c:v>111062300</c:v>
                </c:pt>
                <c:pt idx="862">
                  <c:v>98510400</c:v>
                </c:pt>
                <c:pt idx="863">
                  <c:v>102061800</c:v>
                </c:pt>
                <c:pt idx="864">
                  <c:v>107121700</c:v>
                </c:pt>
                <c:pt idx="865">
                  <c:v>108391200</c:v>
                </c:pt>
                <c:pt idx="866">
                  <c:v>103438400</c:v>
                </c:pt>
                <c:pt idx="867">
                  <c:v>95322200</c:v>
                </c:pt>
                <c:pt idx="868">
                  <c:v>103015400</c:v>
                </c:pt>
                <c:pt idx="869">
                  <c:v>117276900</c:v>
                </c:pt>
                <c:pt idx="870">
                  <c:v>106129500</c:v>
                </c:pt>
                <c:pt idx="871">
                  <c:v>115359000</c:v>
                </c:pt>
                <c:pt idx="872">
                  <c:v>96227000</c:v>
                </c:pt>
                <c:pt idx="873">
                  <c:v>102502500</c:v>
                </c:pt>
                <c:pt idx="874">
                  <c:v>95208400</c:v>
                </c:pt>
                <c:pt idx="875">
                  <c:v>91124300</c:v>
                </c:pt>
                <c:pt idx="876">
                  <c:v>92004200</c:v>
                </c:pt>
                <c:pt idx="877">
                  <c:v>85079900</c:v>
                </c:pt>
                <c:pt idx="878">
                  <c:v>101926900</c:v>
                </c:pt>
                <c:pt idx="879">
                  <c:v>115258300</c:v>
                </c:pt>
                <c:pt idx="880">
                  <c:v>103733600</c:v>
                </c:pt>
                <c:pt idx="881">
                  <c:v>110701200</c:v>
                </c:pt>
                <c:pt idx="882">
                  <c:v>96783900</c:v>
                </c:pt>
                <c:pt idx="883">
                  <c:v>122097100</c:v>
                </c:pt>
                <c:pt idx="884">
                  <c:v>103695500</c:v>
                </c:pt>
                <c:pt idx="885">
                  <c:v>126371800</c:v>
                </c:pt>
                <c:pt idx="886">
                  <c:v>110958700</c:v>
                </c:pt>
                <c:pt idx="887">
                  <c:v>103815600</c:v>
                </c:pt>
                <c:pt idx="888">
                  <c:v>116419400</c:v>
                </c:pt>
                <c:pt idx="889">
                  <c:v>104692200</c:v>
                </c:pt>
                <c:pt idx="890">
                  <c:v>108509800</c:v>
                </c:pt>
                <c:pt idx="891">
                  <c:v>97298300</c:v>
                </c:pt>
                <c:pt idx="892">
                  <c:v>96818900</c:v>
                </c:pt>
                <c:pt idx="893">
                  <c:v>105926200</c:v>
                </c:pt>
                <c:pt idx="894">
                  <c:v>103343100</c:v>
                </c:pt>
                <c:pt idx="895">
                  <c:v>107299700</c:v>
                </c:pt>
                <c:pt idx="896">
                  <c:v>107094500</c:v>
                </c:pt>
                <c:pt idx="897">
                  <c:v>103197200</c:v>
                </c:pt>
                <c:pt idx="898">
                  <c:v>106668400</c:v>
                </c:pt>
                <c:pt idx="899">
                  <c:v>97494600</c:v>
                </c:pt>
                <c:pt idx="900">
                  <c:v>106130900</c:v>
                </c:pt>
                <c:pt idx="901">
                  <c:v>103497400</c:v>
                </c:pt>
                <c:pt idx="902">
                  <c:v>88592500</c:v>
                </c:pt>
                <c:pt idx="903">
                  <c:v>109434100</c:v>
                </c:pt>
                <c:pt idx="904">
                  <c:v>105002000</c:v>
                </c:pt>
                <c:pt idx="905">
                  <c:v>97970800</c:v>
                </c:pt>
                <c:pt idx="906">
                  <c:v>99991000</c:v>
                </c:pt>
                <c:pt idx="907">
                  <c:v>98832500</c:v>
                </c:pt>
                <c:pt idx="908">
                  <c:v>121783700</c:v>
                </c:pt>
                <c:pt idx="909">
                  <c:v>103870000</c:v>
                </c:pt>
                <c:pt idx="910">
                  <c:v>105675000</c:v>
                </c:pt>
                <c:pt idx="911">
                  <c:v>104739300</c:v>
                </c:pt>
                <c:pt idx="912">
                  <c:v>89763500</c:v>
                </c:pt>
                <c:pt idx="913">
                  <c:v>103508600</c:v>
                </c:pt>
                <c:pt idx="914">
                  <c:v>122776600</c:v>
                </c:pt>
                <c:pt idx="915">
                  <c:v>103569800</c:v>
                </c:pt>
                <c:pt idx="916">
                  <c:v>107602600</c:v>
                </c:pt>
                <c:pt idx="917">
                  <c:v>107596700</c:v>
                </c:pt>
                <c:pt idx="918">
                  <c:v>98269900</c:v>
                </c:pt>
                <c:pt idx="919">
                  <c:v>101425900</c:v>
                </c:pt>
                <c:pt idx="920">
                  <c:v>101487300</c:v>
                </c:pt>
                <c:pt idx="921">
                  <c:v>117335200</c:v>
                </c:pt>
                <c:pt idx="922">
                  <c:v>103308200</c:v>
                </c:pt>
                <c:pt idx="923">
                  <c:v>87111000</c:v>
                </c:pt>
                <c:pt idx="924">
                  <c:v>92672500</c:v>
                </c:pt>
                <c:pt idx="925">
                  <c:v>116449900</c:v>
                </c:pt>
                <c:pt idx="926">
                  <c:v>100915200</c:v>
                </c:pt>
                <c:pt idx="927">
                  <c:v>110947300</c:v>
                </c:pt>
                <c:pt idx="928">
                  <c:v>109349800</c:v>
                </c:pt>
                <c:pt idx="929">
                  <c:v>109370800</c:v>
                </c:pt>
                <c:pt idx="930">
                  <c:v>94855300</c:v>
                </c:pt>
                <c:pt idx="931">
                  <c:v>106199100</c:v>
                </c:pt>
                <c:pt idx="932">
                  <c:v>87710300</c:v>
                </c:pt>
                <c:pt idx="933">
                  <c:v>105967600</c:v>
                </c:pt>
                <c:pt idx="934">
                  <c:v>99899300</c:v>
                </c:pt>
                <c:pt idx="935">
                  <c:v>95881500</c:v>
                </c:pt>
                <c:pt idx="936">
                  <c:v>112240200</c:v>
                </c:pt>
                <c:pt idx="937">
                  <c:v>102664000</c:v>
                </c:pt>
                <c:pt idx="938">
                  <c:v>108917300</c:v>
                </c:pt>
                <c:pt idx="939">
                  <c:v>106699500</c:v>
                </c:pt>
                <c:pt idx="940">
                  <c:v>100324700</c:v>
                </c:pt>
                <c:pt idx="941">
                  <c:v>105294000</c:v>
                </c:pt>
                <c:pt idx="942">
                  <c:v>104064100</c:v>
                </c:pt>
                <c:pt idx="943">
                  <c:v>90104100</c:v>
                </c:pt>
                <c:pt idx="944">
                  <c:v>126882500</c:v>
                </c:pt>
                <c:pt idx="945">
                  <c:v>107868700</c:v>
                </c:pt>
                <c:pt idx="946">
                  <c:v>117595200</c:v>
                </c:pt>
                <c:pt idx="947">
                  <c:v>118075400</c:v>
                </c:pt>
                <c:pt idx="948">
                  <c:v>108019300</c:v>
                </c:pt>
                <c:pt idx="949">
                  <c:v>101791700</c:v>
                </c:pt>
                <c:pt idx="950">
                  <c:v>95928000</c:v>
                </c:pt>
                <c:pt idx="951">
                  <c:v>127492000</c:v>
                </c:pt>
                <c:pt idx="952">
                  <c:v>117535100</c:v>
                </c:pt>
                <c:pt idx="953">
                  <c:v>109959100</c:v>
                </c:pt>
                <c:pt idx="954">
                  <c:v>115630600</c:v>
                </c:pt>
                <c:pt idx="955">
                  <c:v>110443000</c:v>
                </c:pt>
                <c:pt idx="956">
                  <c:v>114329100</c:v>
                </c:pt>
                <c:pt idx="957">
                  <c:v>113418600</c:v>
                </c:pt>
                <c:pt idx="958">
                  <c:v>99788000</c:v>
                </c:pt>
                <c:pt idx="959">
                  <c:v>101792100</c:v>
                </c:pt>
                <c:pt idx="960">
                  <c:v>99866200</c:v>
                </c:pt>
                <c:pt idx="961">
                  <c:v>107918500</c:v>
                </c:pt>
                <c:pt idx="962">
                  <c:v>108148500</c:v>
                </c:pt>
                <c:pt idx="963">
                  <c:v>98896100</c:v>
                </c:pt>
                <c:pt idx="964">
                  <c:v>97911300</c:v>
                </c:pt>
                <c:pt idx="965">
                  <c:v>98936600</c:v>
                </c:pt>
                <c:pt idx="966">
                  <c:v>102993600</c:v>
                </c:pt>
                <c:pt idx="967">
                  <c:v>102088000</c:v>
                </c:pt>
                <c:pt idx="968">
                  <c:v>135888300</c:v>
                </c:pt>
                <c:pt idx="969">
                  <c:v>134125200</c:v>
                </c:pt>
                <c:pt idx="970">
                  <c:v>111806500</c:v>
                </c:pt>
                <c:pt idx="971">
                  <c:v>95101000</c:v>
                </c:pt>
                <c:pt idx="972">
                  <c:v>115457000</c:v>
                </c:pt>
                <c:pt idx="973">
                  <c:v>97001000</c:v>
                </c:pt>
                <c:pt idx="974">
                  <c:v>113508400</c:v>
                </c:pt>
                <c:pt idx="975">
                  <c:v>100777800</c:v>
                </c:pt>
                <c:pt idx="976">
                  <c:v>105383200</c:v>
                </c:pt>
                <c:pt idx="977">
                  <c:v>111115700</c:v>
                </c:pt>
                <c:pt idx="978">
                  <c:v>116804900</c:v>
                </c:pt>
                <c:pt idx="979">
                  <c:v>103204300</c:v>
                </c:pt>
                <c:pt idx="980">
                  <c:v>102576300</c:v>
                </c:pt>
                <c:pt idx="981">
                  <c:v>100237000</c:v>
                </c:pt>
                <c:pt idx="982">
                  <c:v>119234200</c:v>
                </c:pt>
                <c:pt idx="983">
                  <c:v>110898600</c:v>
                </c:pt>
                <c:pt idx="984">
                  <c:v>114215100</c:v>
                </c:pt>
                <c:pt idx="985">
                  <c:v>96663200</c:v>
                </c:pt>
                <c:pt idx="986">
                  <c:v>99736600</c:v>
                </c:pt>
                <c:pt idx="987">
                  <c:v>111585000</c:v>
                </c:pt>
                <c:pt idx="988">
                  <c:v>89695400</c:v>
                </c:pt>
                <c:pt idx="989">
                  <c:v>121383200</c:v>
                </c:pt>
                <c:pt idx="990">
                  <c:v>124353100</c:v>
                </c:pt>
                <c:pt idx="991">
                  <c:v>120056400</c:v>
                </c:pt>
                <c:pt idx="992">
                  <c:v>119582200</c:v>
                </c:pt>
                <c:pt idx="993">
                  <c:v>105562800</c:v>
                </c:pt>
                <c:pt idx="994">
                  <c:v>118097600</c:v>
                </c:pt>
                <c:pt idx="995">
                  <c:v>107631500</c:v>
                </c:pt>
                <c:pt idx="996">
                  <c:v>116031700</c:v>
                </c:pt>
                <c:pt idx="997">
                  <c:v>110274900</c:v>
                </c:pt>
                <c:pt idx="998">
                  <c:v>101103300</c:v>
                </c:pt>
                <c:pt idx="999">
                  <c:v>91380800</c:v>
                </c:pt>
              </c:numCache>
            </c:numRef>
          </c:val>
          <c:smooth val="0"/>
          <c:extLst>
            <c:ext xmlns:c16="http://schemas.microsoft.com/office/drawing/2014/chart" uri="{C3380CC4-5D6E-409C-BE32-E72D297353CC}">
              <c16:uniqueId val="{00000000-3389-4D3D-A77A-C1950AAA2310}"/>
            </c:ext>
          </c:extLst>
        </c:ser>
        <c:ser>
          <c:idx val="1"/>
          <c:order val="1"/>
          <c:tx>
            <c:v>V2</c:v>
          </c:tx>
          <c:spPr>
            <a:ln w="28575" cap="rnd">
              <a:solidFill>
                <a:schemeClr val="accent2"/>
              </a:solidFill>
              <a:round/>
            </a:ln>
            <a:effectLst/>
          </c:spPr>
          <c:marker>
            <c:symbol val="none"/>
          </c:marker>
          <c:val>
            <c:numRef>
              <c:f>all!$C$10002:$C$11001</c:f>
              <c:numCache>
                <c:formatCode>General</c:formatCode>
                <c:ptCount val="1000"/>
                <c:pt idx="0">
                  <c:v>14314300</c:v>
                </c:pt>
                <c:pt idx="1">
                  <c:v>6332100</c:v>
                </c:pt>
                <c:pt idx="2">
                  <c:v>5893700</c:v>
                </c:pt>
                <c:pt idx="3">
                  <c:v>5826000</c:v>
                </c:pt>
                <c:pt idx="4">
                  <c:v>5316100</c:v>
                </c:pt>
                <c:pt idx="5">
                  <c:v>6942500</c:v>
                </c:pt>
                <c:pt idx="6">
                  <c:v>4524200</c:v>
                </c:pt>
                <c:pt idx="7">
                  <c:v>5541700</c:v>
                </c:pt>
                <c:pt idx="8">
                  <c:v>4098300</c:v>
                </c:pt>
                <c:pt idx="9">
                  <c:v>4625000</c:v>
                </c:pt>
                <c:pt idx="10">
                  <c:v>4501800</c:v>
                </c:pt>
                <c:pt idx="11">
                  <c:v>5224500</c:v>
                </c:pt>
                <c:pt idx="12">
                  <c:v>6094300</c:v>
                </c:pt>
                <c:pt idx="13">
                  <c:v>4827800</c:v>
                </c:pt>
                <c:pt idx="14">
                  <c:v>5004600</c:v>
                </c:pt>
                <c:pt idx="15">
                  <c:v>4902500</c:v>
                </c:pt>
                <c:pt idx="16">
                  <c:v>4629200</c:v>
                </c:pt>
                <c:pt idx="17">
                  <c:v>5045700</c:v>
                </c:pt>
                <c:pt idx="18">
                  <c:v>5296800</c:v>
                </c:pt>
                <c:pt idx="19">
                  <c:v>7518000</c:v>
                </c:pt>
                <c:pt idx="20">
                  <c:v>4774700</c:v>
                </c:pt>
                <c:pt idx="21">
                  <c:v>5132200</c:v>
                </c:pt>
                <c:pt idx="22">
                  <c:v>4681100</c:v>
                </c:pt>
                <c:pt idx="23">
                  <c:v>6322700</c:v>
                </c:pt>
                <c:pt idx="24">
                  <c:v>5130500</c:v>
                </c:pt>
                <c:pt idx="25">
                  <c:v>5067900</c:v>
                </c:pt>
                <c:pt idx="26">
                  <c:v>5292600</c:v>
                </c:pt>
                <c:pt idx="27">
                  <c:v>5405500</c:v>
                </c:pt>
                <c:pt idx="28">
                  <c:v>5303800</c:v>
                </c:pt>
                <c:pt idx="29">
                  <c:v>5377000</c:v>
                </c:pt>
                <c:pt idx="30">
                  <c:v>4943900</c:v>
                </c:pt>
                <c:pt idx="31">
                  <c:v>5630700</c:v>
                </c:pt>
                <c:pt idx="32">
                  <c:v>4954100</c:v>
                </c:pt>
                <c:pt idx="33">
                  <c:v>5092600</c:v>
                </c:pt>
                <c:pt idx="34">
                  <c:v>4257300</c:v>
                </c:pt>
                <c:pt idx="35">
                  <c:v>4784300</c:v>
                </c:pt>
                <c:pt idx="36">
                  <c:v>4938200</c:v>
                </c:pt>
                <c:pt idx="37">
                  <c:v>5233100</c:v>
                </c:pt>
                <c:pt idx="38">
                  <c:v>5202500</c:v>
                </c:pt>
                <c:pt idx="39">
                  <c:v>6881200</c:v>
                </c:pt>
                <c:pt idx="40">
                  <c:v>6069700</c:v>
                </c:pt>
                <c:pt idx="41">
                  <c:v>6384300</c:v>
                </c:pt>
                <c:pt idx="42">
                  <c:v>7149300</c:v>
                </c:pt>
                <c:pt idx="43">
                  <c:v>5048700</c:v>
                </c:pt>
                <c:pt idx="44">
                  <c:v>4455700</c:v>
                </c:pt>
                <c:pt idx="45">
                  <c:v>5383800</c:v>
                </c:pt>
                <c:pt idx="46">
                  <c:v>5039000</c:v>
                </c:pt>
                <c:pt idx="47">
                  <c:v>5055400</c:v>
                </c:pt>
                <c:pt idx="48">
                  <c:v>5025500</c:v>
                </c:pt>
                <c:pt idx="49">
                  <c:v>5389800</c:v>
                </c:pt>
                <c:pt idx="50">
                  <c:v>5490000</c:v>
                </c:pt>
                <c:pt idx="51">
                  <c:v>4951400</c:v>
                </c:pt>
                <c:pt idx="52">
                  <c:v>6209400</c:v>
                </c:pt>
                <c:pt idx="53">
                  <c:v>5126300</c:v>
                </c:pt>
                <c:pt idx="54">
                  <c:v>4992900</c:v>
                </c:pt>
                <c:pt idx="55">
                  <c:v>4741600</c:v>
                </c:pt>
                <c:pt idx="56">
                  <c:v>6259800</c:v>
                </c:pt>
                <c:pt idx="57">
                  <c:v>5266200</c:v>
                </c:pt>
                <c:pt idx="58">
                  <c:v>5256800</c:v>
                </c:pt>
                <c:pt idx="59">
                  <c:v>5220400</c:v>
                </c:pt>
                <c:pt idx="60">
                  <c:v>6705900</c:v>
                </c:pt>
                <c:pt idx="61">
                  <c:v>5298600</c:v>
                </c:pt>
                <c:pt idx="62">
                  <c:v>4324200</c:v>
                </c:pt>
                <c:pt idx="63">
                  <c:v>5041100</c:v>
                </c:pt>
                <c:pt idx="64">
                  <c:v>5547100</c:v>
                </c:pt>
                <c:pt idx="65">
                  <c:v>5344200</c:v>
                </c:pt>
                <c:pt idx="66">
                  <c:v>4964400</c:v>
                </c:pt>
                <c:pt idx="67">
                  <c:v>4819600</c:v>
                </c:pt>
                <c:pt idx="68">
                  <c:v>5105500</c:v>
                </c:pt>
                <c:pt idx="69">
                  <c:v>5455200</c:v>
                </c:pt>
                <c:pt idx="70">
                  <c:v>5188000</c:v>
                </c:pt>
                <c:pt idx="71">
                  <c:v>5360700</c:v>
                </c:pt>
                <c:pt idx="72">
                  <c:v>5046000</c:v>
                </c:pt>
                <c:pt idx="73">
                  <c:v>5052300</c:v>
                </c:pt>
                <c:pt idx="74">
                  <c:v>4604700</c:v>
                </c:pt>
                <c:pt idx="75">
                  <c:v>6231800</c:v>
                </c:pt>
                <c:pt idx="76">
                  <c:v>5106600</c:v>
                </c:pt>
                <c:pt idx="77">
                  <c:v>5209900</c:v>
                </c:pt>
                <c:pt idx="78">
                  <c:v>6081900</c:v>
                </c:pt>
                <c:pt idx="79">
                  <c:v>6878300</c:v>
                </c:pt>
                <c:pt idx="80">
                  <c:v>4718900</c:v>
                </c:pt>
                <c:pt idx="81">
                  <c:v>4784600</c:v>
                </c:pt>
                <c:pt idx="82">
                  <c:v>5142900</c:v>
                </c:pt>
                <c:pt idx="83">
                  <c:v>5493200</c:v>
                </c:pt>
                <c:pt idx="84">
                  <c:v>4389900</c:v>
                </c:pt>
                <c:pt idx="85">
                  <c:v>4666000</c:v>
                </c:pt>
                <c:pt idx="86">
                  <c:v>4127800</c:v>
                </c:pt>
                <c:pt idx="87">
                  <c:v>5392600</c:v>
                </c:pt>
                <c:pt idx="88">
                  <c:v>4547700</c:v>
                </c:pt>
                <c:pt idx="89">
                  <c:v>5215500</c:v>
                </c:pt>
                <c:pt idx="90">
                  <c:v>6390400</c:v>
                </c:pt>
                <c:pt idx="91">
                  <c:v>5335600</c:v>
                </c:pt>
                <c:pt idx="92">
                  <c:v>5022600</c:v>
                </c:pt>
                <c:pt idx="93">
                  <c:v>5278200</c:v>
                </c:pt>
                <c:pt idx="94">
                  <c:v>4751000</c:v>
                </c:pt>
                <c:pt idx="95">
                  <c:v>8522700</c:v>
                </c:pt>
                <c:pt idx="96">
                  <c:v>5183600</c:v>
                </c:pt>
                <c:pt idx="97">
                  <c:v>5520100</c:v>
                </c:pt>
                <c:pt idx="98">
                  <c:v>5837900</c:v>
                </c:pt>
                <c:pt idx="99">
                  <c:v>5145200</c:v>
                </c:pt>
                <c:pt idx="100">
                  <c:v>6098300</c:v>
                </c:pt>
                <c:pt idx="101">
                  <c:v>5134000</c:v>
                </c:pt>
                <c:pt idx="102">
                  <c:v>5979900</c:v>
                </c:pt>
                <c:pt idx="103">
                  <c:v>5397300</c:v>
                </c:pt>
                <c:pt idx="104">
                  <c:v>4876900</c:v>
                </c:pt>
                <c:pt idx="105">
                  <c:v>5057300</c:v>
                </c:pt>
                <c:pt idx="106">
                  <c:v>5067800</c:v>
                </c:pt>
                <c:pt idx="107">
                  <c:v>4918300</c:v>
                </c:pt>
                <c:pt idx="108">
                  <c:v>4452700</c:v>
                </c:pt>
                <c:pt idx="109">
                  <c:v>4718700</c:v>
                </c:pt>
                <c:pt idx="110">
                  <c:v>5214200</c:v>
                </c:pt>
                <c:pt idx="111">
                  <c:v>5282000</c:v>
                </c:pt>
                <c:pt idx="112">
                  <c:v>5378900</c:v>
                </c:pt>
                <c:pt idx="113">
                  <c:v>4727000</c:v>
                </c:pt>
                <c:pt idx="114">
                  <c:v>4561000</c:v>
                </c:pt>
                <c:pt idx="115">
                  <c:v>5700900</c:v>
                </c:pt>
                <c:pt idx="116">
                  <c:v>5695400</c:v>
                </c:pt>
                <c:pt idx="117">
                  <c:v>6283700</c:v>
                </c:pt>
                <c:pt idx="118">
                  <c:v>4769600</c:v>
                </c:pt>
                <c:pt idx="119">
                  <c:v>4888600</c:v>
                </c:pt>
                <c:pt idx="120">
                  <c:v>6309400</c:v>
                </c:pt>
                <c:pt idx="121">
                  <c:v>4753300</c:v>
                </c:pt>
                <c:pt idx="122">
                  <c:v>4978900</c:v>
                </c:pt>
                <c:pt idx="123">
                  <c:v>5437300</c:v>
                </c:pt>
                <c:pt idx="124">
                  <c:v>4534600</c:v>
                </c:pt>
                <c:pt idx="125">
                  <c:v>5850700</c:v>
                </c:pt>
                <c:pt idx="126">
                  <c:v>4457500</c:v>
                </c:pt>
                <c:pt idx="127">
                  <c:v>6023800</c:v>
                </c:pt>
                <c:pt idx="128">
                  <c:v>5764100</c:v>
                </c:pt>
                <c:pt idx="129">
                  <c:v>6753400</c:v>
                </c:pt>
                <c:pt idx="130">
                  <c:v>5446300</c:v>
                </c:pt>
                <c:pt idx="131">
                  <c:v>5193300</c:v>
                </c:pt>
                <c:pt idx="132">
                  <c:v>4803000</c:v>
                </c:pt>
                <c:pt idx="133">
                  <c:v>6698700</c:v>
                </c:pt>
                <c:pt idx="134">
                  <c:v>5051400</c:v>
                </c:pt>
                <c:pt idx="135">
                  <c:v>5633000</c:v>
                </c:pt>
                <c:pt idx="136">
                  <c:v>4502800</c:v>
                </c:pt>
                <c:pt idx="137">
                  <c:v>6195800</c:v>
                </c:pt>
                <c:pt idx="138">
                  <c:v>4753600</c:v>
                </c:pt>
                <c:pt idx="139">
                  <c:v>5961000</c:v>
                </c:pt>
                <c:pt idx="140">
                  <c:v>4643600</c:v>
                </c:pt>
                <c:pt idx="141">
                  <c:v>5186000</c:v>
                </c:pt>
                <c:pt idx="142">
                  <c:v>4400200</c:v>
                </c:pt>
                <c:pt idx="143">
                  <c:v>6146500</c:v>
                </c:pt>
                <c:pt idx="144">
                  <c:v>5233300</c:v>
                </c:pt>
                <c:pt idx="145">
                  <c:v>4880700</c:v>
                </c:pt>
                <c:pt idx="146">
                  <c:v>4929100</c:v>
                </c:pt>
                <c:pt idx="147">
                  <c:v>4813000</c:v>
                </c:pt>
                <c:pt idx="148">
                  <c:v>5895300</c:v>
                </c:pt>
                <c:pt idx="149">
                  <c:v>6278800</c:v>
                </c:pt>
                <c:pt idx="150">
                  <c:v>4701600</c:v>
                </c:pt>
                <c:pt idx="151">
                  <c:v>5336900</c:v>
                </c:pt>
                <c:pt idx="152">
                  <c:v>5134000</c:v>
                </c:pt>
                <c:pt idx="153">
                  <c:v>5692500</c:v>
                </c:pt>
                <c:pt idx="154">
                  <c:v>4596400</c:v>
                </c:pt>
                <c:pt idx="155">
                  <c:v>5866000</c:v>
                </c:pt>
                <c:pt idx="156">
                  <c:v>4882200</c:v>
                </c:pt>
                <c:pt idx="157">
                  <c:v>5059500</c:v>
                </c:pt>
                <c:pt idx="158">
                  <c:v>5212600</c:v>
                </c:pt>
                <c:pt idx="159">
                  <c:v>4697900</c:v>
                </c:pt>
                <c:pt idx="160">
                  <c:v>4155600</c:v>
                </c:pt>
                <c:pt idx="161">
                  <c:v>4888400</c:v>
                </c:pt>
                <c:pt idx="162">
                  <c:v>4397800</c:v>
                </c:pt>
                <c:pt idx="163">
                  <c:v>5666900</c:v>
                </c:pt>
                <c:pt idx="164">
                  <c:v>4520600</c:v>
                </c:pt>
                <c:pt idx="165">
                  <c:v>5771500</c:v>
                </c:pt>
                <c:pt idx="166">
                  <c:v>7331100</c:v>
                </c:pt>
                <c:pt idx="167">
                  <c:v>4996300</c:v>
                </c:pt>
                <c:pt idx="168">
                  <c:v>4933800</c:v>
                </c:pt>
                <c:pt idx="169">
                  <c:v>5119300</c:v>
                </c:pt>
                <c:pt idx="170">
                  <c:v>4102500</c:v>
                </c:pt>
                <c:pt idx="171">
                  <c:v>5617600</c:v>
                </c:pt>
                <c:pt idx="172">
                  <c:v>4737700</c:v>
                </c:pt>
                <c:pt idx="173">
                  <c:v>5565100</c:v>
                </c:pt>
                <c:pt idx="174">
                  <c:v>4370600</c:v>
                </c:pt>
                <c:pt idx="175">
                  <c:v>4766700</c:v>
                </c:pt>
                <c:pt idx="176">
                  <c:v>4715600</c:v>
                </c:pt>
                <c:pt idx="177">
                  <c:v>4646300</c:v>
                </c:pt>
                <c:pt idx="178">
                  <c:v>4249000</c:v>
                </c:pt>
                <c:pt idx="179">
                  <c:v>5942400</c:v>
                </c:pt>
                <c:pt idx="180">
                  <c:v>4837800</c:v>
                </c:pt>
                <c:pt idx="181">
                  <c:v>5534600</c:v>
                </c:pt>
                <c:pt idx="182">
                  <c:v>5377300</c:v>
                </c:pt>
                <c:pt idx="183">
                  <c:v>5883400</c:v>
                </c:pt>
                <c:pt idx="184">
                  <c:v>4382200</c:v>
                </c:pt>
                <c:pt idx="185">
                  <c:v>5420800</c:v>
                </c:pt>
                <c:pt idx="186">
                  <c:v>4437600</c:v>
                </c:pt>
                <c:pt idx="187">
                  <c:v>4848900</c:v>
                </c:pt>
                <c:pt idx="188">
                  <c:v>4293100</c:v>
                </c:pt>
                <c:pt idx="189">
                  <c:v>4598500</c:v>
                </c:pt>
                <c:pt idx="190">
                  <c:v>4373900</c:v>
                </c:pt>
                <c:pt idx="191">
                  <c:v>5001700</c:v>
                </c:pt>
                <c:pt idx="192">
                  <c:v>5692900</c:v>
                </c:pt>
                <c:pt idx="193">
                  <c:v>6075100</c:v>
                </c:pt>
                <c:pt idx="194">
                  <c:v>4790800</c:v>
                </c:pt>
                <c:pt idx="195">
                  <c:v>4907500</c:v>
                </c:pt>
                <c:pt idx="196">
                  <c:v>4205600</c:v>
                </c:pt>
                <c:pt idx="197">
                  <c:v>4971400</c:v>
                </c:pt>
                <c:pt idx="198">
                  <c:v>4530100</c:v>
                </c:pt>
                <c:pt idx="199">
                  <c:v>4812600</c:v>
                </c:pt>
                <c:pt idx="200">
                  <c:v>4833700</c:v>
                </c:pt>
                <c:pt idx="201">
                  <c:v>5205700</c:v>
                </c:pt>
                <c:pt idx="202">
                  <c:v>5849400</c:v>
                </c:pt>
                <c:pt idx="203">
                  <c:v>4543300</c:v>
                </c:pt>
                <c:pt idx="204">
                  <c:v>4896100</c:v>
                </c:pt>
                <c:pt idx="205">
                  <c:v>4870600</c:v>
                </c:pt>
                <c:pt idx="206">
                  <c:v>4597300</c:v>
                </c:pt>
                <c:pt idx="207">
                  <c:v>4912300</c:v>
                </c:pt>
                <c:pt idx="208">
                  <c:v>4664900</c:v>
                </c:pt>
                <c:pt idx="209">
                  <c:v>4967500</c:v>
                </c:pt>
                <c:pt idx="210">
                  <c:v>5017600</c:v>
                </c:pt>
                <c:pt idx="211">
                  <c:v>5050700</c:v>
                </c:pt>
                <c:pt idx="212">
                  <c:v>5079500</c:v>
                </c:pt>
                <c:pt idx="213">
                  <c:v>5726500</c:v>
                </c:pt>
                <c:pt idx="214">
                  <c:v>4455200</c:v>
                </c:pt>
                <c:pt idx="215">
                  <c:v>4547800</c:v>
                </c:pt>
                <c:pt idx="216">
                  <c:v>4698300</c:v>
                </c:pt>
                <c:pt idx="217">
                  <c:v>6217800</c:v>
                </c:pt>
                <c:pt idx="218">
                  <c:v>5874700</c:v>
                </c:pt>
                <c:pt idx="219">
                  <c:v>6616800</c:v>
                </c:pt>
                <c:pt idx="220">
                  <c:v>4944700</c:v>
                </c:pt>
                <c:pt idx="221">
                  <c:v>5847400</c:v>
                </c:pt>
                <c:pt idx="222">
                  <c:v>5908800</c:v>
                </c:pt>
                <c:pt idx="223">
                  <c:v>5652900</c:v>
                </c:pt>
                <c:pt idx="224">
                  <c:v>4700000</c:v>
                </c:pt>
                <c:pt idx="225">
                  <c:v>6005400</c:v>
                </c:pt>
                <c:pt idx="226">
                  <c:v>4237100</c:v>
                </c:pt>
                <c:pt idx="227">
                  <c:v>7484700</c:v>
                </c:pt>
                <c:pt idx="228">
                  <c:v>4891400</c:v>
                </c:pt>
                <c:pt idx="229">
                  <c:v>5552500</c:v>
                </c:pt>
                <c:pt idx="230">
                  <c:v>5953800</c:v>
                </c:pt>
                <c:pt idx="231">
                  <c:v>5412600</c:v>
                </c:pt>
                <c:pt idx="232">
                  <c:v>4236800</c:v>
                </c:pt>
                <c:pt idx="233">
                  <c:v>5395800</c:v>
                </c:pt>
                <c:pt idx="234">
                  <c:v>5345300</c:v>
                </c:pt>
                <c:pt idx="235">
                  <c:v>5586600</c:v>
                </c:pt>
                <c:pt idx="236">
                  <c:v>5438600</c:v>
                </c:pt>
                <c:pt idx="237">
                  <c:v>4744100</c:v>
                </c:pt>
                <c:pt idx="238">
                  <c:v>5070700</c:v>
                </c:pt>
                <c:pt idx="239">
                  <c:v>5122900</c:v>
                </c:pt>
                <c:pt idx="240">
                  <c:v>4763300</c:v>
                </c:pt>
                <c:pt idx="241">
                  <c:v>6623100</c:v>
                </c:pt>
                <c:pt idx="242">
                  <c:v>5191800</c:v>
                </c:pt>
                <c:pt idx="243">
                  <c:v>5862100</c:v>
                </c:pt>
                <c:pt idx="244">
                  <c:v>4332200</c:v>
                </c:pt>
                <c:pt idx="245">
                  <c:v>5452400</c:v>
                </c:pt>
                <c:pt idx="246">
                  <c:v>6286100</c:v>
                </c:pt>
                <c:pt idx="247">
                  <c:v>5189200</c:v>
                </c:pt>
                <c:pt idx="248">
                  <c:v>5093500</c:v>
                </c:pt>
                <c:pt idx="249">
                  <c:v>5503700</c:v>
                </c:pt>
                <c:pt idx="250">
                  <c:v>4817000</c:v>
                </c:pt>
                <c:pt idx="251">
                  <c:v>5785200</c:v>
                </c:pt>
                <c:pt idx="252">
                  <c:v>4782600</c:v>
                </c:pt>
                <c:pt idx="253">
                  <c:v>4879100</c:v>
                </c:pt>
                <c:pt idx="254">
                  <c:v>5480900</c:v>
                </c:pt>
                <c:pt idx="255">
                  <c:v>5317200</c:v>
                </c:pt>
                <c:pt idx="256">
                  <c:v>4753800</c:v>
                </c:pt>
                <c:pt idx="257">
                  <c:v>5491100</c:v>
                </c:pt>
                <c:pt idx="258">
                  <c:v>5680700</c:v>
                </c:pt>
                <c:pt idx="259">
                  <c:v>6876100</c:v>
                </c:pt>
                <c:pt idx="260">
                  <c:v>6267200</c:v>
                </c:pt>
                <c:pt idx="261">
                  <c:v>5276300</c:v>
                </c:pt>
                <c:pt idx="262">
                  <c:v>4495800</c:v>
                </c:pt>
                <c:pt idx="263">
                  <c:v>5098100</c:v>
                </c:pt>
                <c:pt idx="264">
                  <c:v>4679400</c:v>
                </c:pt>
                <c:pt idx="265">
                  <c:v>5899500</c:v>
                </c:pt>
                <c:pt idx="266">
                  <c:v>4052000</c:v>
                </c:pt>
                <c:pt idx="267">
                  <c:v>6038800</c:v>
                </c:pt>
                <c:pt idx="268">
                  <c:v>5089700</c:v>
                </c:pt>
                <c:pt idx="269">
                  <c:v>4956300</c:v>
                </c:pt>
                <c:pt idx="270">
                  <c:v>4943900</c:v>
                </c:pt>
                <c:pt idx="271">
                  <c:v>5017600</c:v>
                </c:pt>
                <c:pt idx="272">
                  <c:v>5818500</c:v>
                </c:pt>
                <c:pt idx="273">
                  <c:v>4636100</c:v>
                </c:pt>
                <c:pt idx="274">
                  <c:v>5519400</c:v>
                </c:pt>
                <c:pt idx="275">
                  <c:v>5212100</c:v>
                </c:pt>
                <c:pt idx="276">
                  <c:v>4938000</c:v>
                </c:pt>
                <c:pt idx="277">
                  <c:v>4647300</c:v>
                </c:pt>
                <c:pt idx="278">
                  <c:v>5040000</c:v>
                </c:pt>
                <c:pt idx="279">
                  <c:v>5325700</c:v>
                </c:pt>
                <c:pt idx="280">
                  <c:v>6207000</c:v>
                </c:pt>
                <c:pt idx="281">
                  <c:v>5237300</c:v>
                </c:pt>
                <c:pt idx="282">
                  <c:v>4917300</c:v>
                </c:pt>
                <c:pt idx="283">
                  <c:v>5364700</c:v>
                </c:pt>
                <c:pt idx="284">
                  <c:v>5057100</c:v>
                </c:pt>
                <c:pt idx="285">
                  <c:v>5317100</c:v>
                </c:pt>
                <c:pt idx="286">
                  <c:v>4842700</c:v>
                </c:pt>
                <c:pt idx="287">
                  <c:v>5377900</c:v>
                </c:pt>
                <c:pt idx="288">
                  <c:v>5135000</c:v>
                </c:pt>
                <c:pt idx="289">
                  <c:v>5371200</c:v>
                </c:pt>
                <c:pt idx="290">
                  <c:v>4481800</c:v>
                </c:pt>
                <c:pt idx="291">
                  <c:v>6427000</c:v>
                </c:pt>
                <c:pt idx="292">
                  <c:v>4220200</c:v>
                </c:pt>
                <c:pt idx="293">
                  <c:v>5178700</c:v>
                </c:pt>
                <c:pt idx="294">
                  <c:v>4594100</c:v>
                </c:pt>
                <c:pt idx="295">
                  <c:v>5329500</c:v>
                </c:pt>
                <c:pt idx="296">
                  <c:v>5275400</c:v>
                </c:pt>
                <c:pt idx="297">
                  <c:v>4756400</c:v>
                </c:pt>
                <c:pt idx="298">
                  <c:v>5531500</c:v>
                </c:pt>
                <c:pt idx="299">
                  <c:v>5388900</c:v>
                </c:pt>
                <c:pt idx="300">
                  <c:v>4749100</c:v>
                </c:pt>
                <c:pt idx="301">
                  <c:v>6159000</c:v>
                </c:pt>
                <c:pt idx="302">
                  <c:v>4821100</c:v>
                </c:pt>
                <c:pt idx="303">
                  <c:v>6070800</c:v>
                </c:pt>
                <c:pt idx="304">
                  <c:v>4504000</c:v>
                </c:pt>
                <c:pt idx="305">
                  <c:v>5625500</c:v>
                </c:pt>
                <c:pt idx="306">
                  <c:v>4429900</c:v>
                </c:pt>
                <c:pt idx="307">
                  <c:v>5010800</c:v>
                </c:pt>
                <c:pt idx="308">
                  <c:v>4998000</c:v>
                </c:pt>
                <c:pt idx="309">
                  <c:v>5060500</c:v>
                </c:pt>
                <c:pt idx="310">
                  <c:v>5842600</c:v>
                </c:pt>
                <c:pt idx="311">
                  <c:v>5044900</c:v>
                </c:pt>
                <c:pt idx="312">
                  <c:v>4583100</c:v>
                </c:pt>
                <c:pt idx="313">
                  <c:v>5701800</c:v>
                </c:pt>
                <c:pt idx="314">
                  <c:v>4920400</c:v>
                </c:pt>
                <c:pt idx="315">
                  <c:v>6314800</c:v>
                </c:pt>
                <c:pt idx="316">
                  <c:v>6011600</c:v>
                </c:pt>
                <c:pt idx="317">
                  <c:v>5585800</c:v>
                </c:pt>
                <c:pt idx="318">
                  <c:v>5533400</c:v>
                </c:pt>
                <c:pt idx="319">
                  <c:v>7375100</c:v>
                </c:pt>
                <c:pt idx="320">
                  <c:v>6021500</c:v>
                </c:pt>
                <c:pt idx="321">
                  <c:v>4614600</c:v>
                </c:pt>
                <c:pt idx="322">
                  <c:v>6092300</c:v>
                </c:pt>
                <c:pt idx="323">
                  <c:v>6321300</c:v>
                </c:pt>
                <c:pt idx="324">
                  <c:v>5417800</c:v>
                </c:pt>
                <c:pt idx="325">
                  <c:v>5007600</c:v>
                </c:pt>
                <c:pt idx="326">
                  <c:v>6408200</c:v>
                </c:pt>
                <c:pt idx="327">
                  <c:v>6725600</c:v>
                </c:pt>
                <c:pt idx="328">
                  <c:v>6165200</c:v>
                </c:pt>
                <c:pt idx="329">
                  <c:v>5748400</c:v>
                </c:pt>
                <c:pt idx="330">
                  <c:v>6228700</c:v>
                </c:pt>
                <c:pt idx="331">
                  <c:v>4783800</c:v>
                </c:pt>
                <c:pt idx="332">
                  <c:v>6029700</c:v>
                </c:pt>
                <c:pt idx="333">
                  <c:v>7178000</c:v>
                </c:pt>
                <c:pt idx="334">
                  <c:v>5486700</c:v>
                </c:pt>
                <c:pt idx="335">
                  <c:v>5424100</c:v>
                </c:pt>
                <c:pt idx="336">
                  <c:v>5124100</c:v>
                </c:pt>
                <c:pt idx="337">
                  <c:v>5024500</c:v>
                </c:pt>
                <c:pt idx="338">
                  <c:v>5088400</c:v>
                </c:pt>
                <c:pt idx="339">
                  <c:v>4848700</c:v>
                </c:pt>
                <c:pt idx="340">
                  <c:v>6962700</c:v>
                </c:pt>
                <c:pt idx="341">
                  <c:v>5890000</c:v>
                </c:pt>
                <c:pt idx="342">
                  <c:v>6056800</c:v>
                </c:pt>
                <c:pt idx="343">
                  <c:v>5536900</c:v>
                </c:pt>
                <c:pt idx="344">
                  <c:v>5807500</c:v>
                </c:pt>
                <c:pt idx="345">
                  <c:v>4970000</c:v>
                </c:pt>
                <c:pt idx="346">
                  <c:v>6933500</c:v>
                </c:pt>
                <c:pt idx="347">
                  <c:v>4883400</c:v>
                </c:pt>
                <c:pt idx="348">
                  <c:v>4944900</c:v>
                </c:pt>
                <c:pt idx="349">
                  <c:v>5398900</c:v>
                </c:pt>
                <c:pt idx="350">
                  <c:v>4681300</c:v>
                </c:pt>
                <c:pt idx="351">
                  <c:v>4895400</c:v>
                </c:pt>
                <c:pt idx="352">
                  <c:v>4762800</c:v>
                </c:pt>
                <c:pt idx="353">
                  <c:v>5382300</c:v>
                </c:pt>
                <c:pt idx="354">
                  <c:v>5967900</c:v>
                </c:pt>
                <c:pt idx="355">
                  <c:v>5041700</c:v>
                </c:pt>
                <c:pt idx="356">
                  <c:v>5161300</c:v>
                </c:pt>
                <c:pt idx="357">
                  <c:v>4959300</c:v>
                </c:pt>
                <c:pt idx="358">
                  <c:v>4535600</c:v>
                </c:pt>
                <c:pt idx="359">
                  <c:v>5359500</c:v>
                </c:pt>
                <c:pt idx="360">
                  <c:v>5913100</c:v>
                </c:pt>
                <c:pt idx="361">
                  <c:v>5279100</c:v>
                </c:pt>
                <c:pt idx="362">
                  <c:v>4475200</c:v>
                </c:pt>
                <c:pt idx="363">
                  <c:v>5556200</c:v>
                </c:pt>
                <c:pt idx="364">
                  <c:v>5158100</c:v>
                </c:pt>
                <c:pt idx="365">
                  <c:v>4820900</c:v>
                </c:pt>
                <c:pt idx="366">
                  <c:v>4373600</c:v>
                </c:pt>
                <c:pt idx="367">
                  <c:v>5064900</c:v>
                </c:pt>
                <c:pt idx="368">
                  <c:v>4567400</c:v>
                </c:pt>
                <c:pt idx="369">
                  <c:v>6251000</c:v>
                </c:pt>
                <c:pt idx="370">
                  <c:v>5938800</c:v>
                </c:pt>
                <c:pt idx="371">
                  <c:v>5698200</c:v>
                </c:pt>
                <c:pt idx="372">
                  <c:v>4625300</c:v>
                </c:pt>
                <c:pt idx="373">
                  <c:v>5131000</c:v>
                </c:pt>
                <c:pt idx="374">
                  <c:v>4584900</c:v>
                </c:pt>
                <c:pt idx="375">
                  <c:v>5944500</c:v>
                </c:pt>
                <c:pt idx="376">
                  <c:v>5301600</c:v>
                </c:pt>
                <c:pt idx="377">
                  <c:v>5001700</c:v>
                </c:pt>
                <c:pt idx="378">
                  <c:v>5442700</c:v>
                </c:pt>
                <c:pt idx="379">
                  <c:v>4693700</c:v>
                </c:pt>
                <c:pt idx="380">
                  <c:v>4630700</c:v>
                </c:pt>
                <c:pt idx="381">
                  <c:v>4818600</c:v>
                </c:pt>
                <c:pt idx="382">
                  <c:v>4444700</c:v>
                </c:pt>
                <c:pt idx="383">
                  <c:v>6555200</c:v>
                </c:pt>
                <c:pt idx="384">
                  <c:v>4369600</c:v>
                </c:pt>
                <c:pt idx="385">
                  <c:v>5991000</c:v>
                </c:pt>
                <c:pt idx="386">
                  <c:v>4359700</c:v>
                </c:pt>
                <c:pt idx="387">
                  <c:v>6412100</c:v>
                </c:pt>
                <c:pt idx="388">
                  <c:v>5473200</c:v>
                </c:pt>
                <c:pt idx="389">
                  <c:v>5149300</c:v>
                </c:pt>
                <c:pt idx="390">
                  <c:v>6128900</c:v>
                </c:pt>
                <c:pt idx="391">
                  <c:v>4842900</c:v>
                </c:pt>
                <c:pt idx="392">
                  <c:v>5102100</c:v>
                </c:pt>
                <c:pt idx="393">
                  <c:v>4732500</c:v>
                </c:pt>
                <c:pt idx="394">
                  <c:v>4488000</c:v>
                </c:pt>
                <c:pt idx="395">
                  <c:v>5097900</c:v>
                </c:pt>
                <c:pt idx="396">
                  <c:v>5193800</c:v>
                </c:pt>
                <c:pt idx="397">
                  <c:v>6104700</c:v>
                </c:pt>
                <c:pt idx="398">
                  <c:v>4783400</c:v>
                </c:pt>
                <c:pt idx="399">
                  <c:v>5343300</c:v>
                </c:pt>
                <c:pt idx="400">
                  <c:v>4538400</c:v>
                </c:pt>
                <c:pt idx="401">
                  <c:v>5572400</c:v>
                </c:pt>
                <c:pt idx="402">
                  <c:v>5719500</c:v>
                </c:pt>
                <c:pt idx="403">
                  <c:v>5231500</c:v>
                </c:pt>
                <c:pt idx="404">
                  <c:v>4282600</c:v>
                </c:pt>
                <c:pt idx="405">
                  <c:v>4505900</c:v>
                </c:pt>
                <c:pt idx="406">
                  <c:v>5025300</c:v>
                </c:pt>
                <c:pt idx="407">
                  <c:v>5155600</c:v>
                </c:pt>
                <c:pt idx="408">
                  <c:v>5141600</c:v>
                </c:pt>
                <c:pt idx="409">
                  <c:v>6066400</c:v>
                </c:pt>
                <c:pt idx="410">
                  <c:v>4510700</c:v>
                </c:pt>
                <c:pt idx="411">
                  <c:v>5095300</c:v>
                </c:pt>
                <c:pt idx="412">
                  <c:v>4750300</c:v>
                </c:pt>
                <c:pt idx="413">
                  <c:v>5087000</c:v>
                </c:pt>
                <c:pt idx="414">
                  <c:v>6366300</c:v>
                </c:pt>
                <c:pt idx="415">
                  <c:v>5788700</c:v>
                </c:pt>
                <c:pt idx="416">
                  <c:v>4573900</c:v>
                </c:pt>
                <c:pt idx="417">
                  <c:v>6530800</c:v>
                </c:pt>
                <c:pt idx="418">
                  <c:v>6873700</c:v>
                </c:pt>
                <c:pt idx="419">
                  <c:v>6011000</c:v>
                </c:pt>
                <c:pt idx="420">
                  <c:v>4478100</c:v>
                </c:pt>
                <c:pt idx="421">
                  <c:v>5228600</c:v>
                </c:pt>
                <c:pt idx="422">
                  <c:v>5264600</c:v>
                </c:pt>
                <c:pt idx="423">
                  <c:v>4795100</c:v>
                </c:pt>
                <c:pt idx="424">
                  <c:v>4929800</c:v>
                </c:pt>
                <c:pt idx="425">
                  <c:v>6146100</c:v>
                </c:pt>
                <c:pt idx="426">
                  <c:v>4860500</c:v>
                </c:pt>
                <c:pt idx="427">
                  <c:v>5993000</c:v>
                </c:pt>
                <c:pt idx="428">
                  <c:v>4954400</c:v>
                </c:pt>
                <c:pt idx="429">
                  <c:v>4968400</c:v>
                </c:pt>
                <c:pt idx="430">
                  <c:v>5885300</c:v>
                </c:pt>
                <c:pt idx="431">
                  <c:v>5493700</c:v>
                </c:pt>
                <c:pt idx="432">
                  <c:v>5132800</c:v>
                </c:pt>
                <c:pt idx="433">
                  <c:v>4815900</c:v>
                </c:pt>
                <c:pt idx="434">
                  <c:v>4633600</c:v>
                </c:pt>
                <c:pt idx="435">
                  <c:v>5106700</c:v>
                </c:pt>
                <c:pt idx="436">
                  <c:v>4858700</c:v>
                </c:pt>
                <c:pt idx="437">
                  <c:v>5482800</c:v>
                </c:pt>
                <c:pt idx="438">
                  <c:v>5190200</c:v>
                </c:pt>
                <c:pt idx="439">
                  <c:v>4997100</c:v>
                </c:pt>
                <c:pt idx="440">
                  <c:v>5064200</c:v>
                </c:pt>
                <c:pt idx="441">
                  <c:v>4733900</c:v>
                </c:pt>
                <c:pt idx="442">
                  <c:v>5742300</c:v>
                </c:pt>
                <c:pt idx="443">
                  <c:v>5611500</c:v>
                </c:pt>
                <c:pt idx="444">
                  <c:v>4403300</c:v>
                </c:pt>
                <c:pt idx="445">
                  <c:v>5309100</c:v>
                </c:pt>
                <c:pt idx="446">
                  <c:v>5189200</c:v>
                </c:pt>
                <c:pt idx="447">
                  <c:v>7051300</c:v>
                </c:pt>
                <c:pt idx="448">
                  <c:v>5613300</c:v>
                </c:pt>
                <c:pt idx="449">
                  <c:v>5107700</c:v>
                </c:pt>
                <c:pt idx="450">
                  <c:v>4581500</c:v>
                </c:pt>
                <c:pt idx="451">
                  <c:v>4895500</c:v>
                </c:pt>
                <c:pt idx="452">
                  <c:v>4320200</c:v>
                </c:pt>
                <c:pt idx="453">
                  <c:v>5622800</c:v>
                </c:pt>
                <c:pt idx="454">
                  <c:v>5498300</c:v>
                </c:pt>
                <c:pt idx="455">
                  <c:v>5450500</c:v>
                </c:pt>
                <c:pt idx="456">
                  <c:v>5094200</c:v>
                </c:pt>
                <c:pt idx="457">
                  <c:v>5078600</c:v>
                </c:pt>
                <c:pt idx="458">
                  <c:v>4945600</c:v>
                </c:pt>
                <c:pt idx="459">
                  <c:v>4883700</c:v>
                </c:pt>
                <c:pt idx="460">
                  <c:v>4931500</c:v>
                </c:pt>
                <c:pt idx="461">
                  <c:v>6635100</c:v>
                </c:pt>
                <c:pt idx="462">
                  <c:v>4964900</c:v>
                </c:pt>
                <c:pt idx="463">
                  <c:v>4837800</c:v>
                </c:pt>
                <c:pt idx="464">
                  <c:v>5286100</c:v>
                </c:pt>
                <c:pt idx="465">
                  <c:v>5140000</c:v>
                </c:pt>
                <c:pt idx="466">
                  <c:v>6950000</c:v>
                </c:pt>
                <c:pt idx="467">
                  <c:v>5225600</c:v>
                </c:pt>
                <c:pt idx="468">
                  <c:v>5809700</c:v>
                </c:pt>
                <c:pt idx="469">
                  <c:v>5362000</c:v>
                </c:pt>
                <c:pt idx="470">
                  <c:v>5870300</c:v>
                </c:pt>
                <c:pt idx="471">
                  <c:v>5095600</c:v>
                </c:pt>
                <c:pt idx="472">
                  <c:v>4490900</c:v>
                </c:pt>
                <c:pt idx="473">
                  <c:v>5223600</c:v>
                </c:pt>
                <c:pt idx="474">
                  <c:v>5384400</c:v>
                </c:pt>
                <c:pt idx="475">
                  <c:v>6030400</c:v>
                </c:pt>
                <c:pt idx="476">
                  <c:v>4419500</c:v>
                </c:pt>
                <c:pt idx="477">
                  <c:v>6488300</c:v>
                </c:pt>
                <c:pt idx="478">
                  <c:v>4327700</c:v>
                </c:pt>
                <c:pt idx="479">
                  <c:v>5544600</c:v>
                </c:pt>
                <c:pt idx="480">
                  <c:v>4810200</c:v>
                </c:pt>
                <c:pt idx="481">
                  <c:v>4965500</c:v>
                </c:pt>
                <c:pt idx="482">
                  <c:v>4302400</c:v>
                </c:pt>
                <c:pt idx="483">
                  <c:v>5999400</c:v>
                </c:pt>
                <c:pt idx="484">
                  <c:v>5742000</c:v>
                </c:pt>
                <c:pt idx="485">
                  <c:v>5963300</c:v>
                </c:pt>
                <c:pt idx="486">
                  <c:v>5152700</c:v>
                </c:pt>
                <c:pt idx="487">
                  <c:v>4806500</c:v>
                </c:pt>
                <c:pt idx="488">
                  <c:v>5448800</c:v>
                </c:pt>
                <c:pt idx="489">
                  <c:v>5496900</c:v>
                </c:pt>
                <c:pt idx="490">
                  <c:v>4635400</c:v>
                </c:pt>
                <c:pt idx="491">
                  <c:v>6049500</c:v>
                </c:pt>
                <c:pt idx="492">
                  <c:v>6530300</c:v>
                </c:pt>
                <c:pt idx="493">
                  <c:v>4946600</c:v>
                </c:pt>
                <c:pt idx="494">
                  <c:v>6063500</c:v>
                </c:pt>
                <c:pt idx="495">
                  <c:v>5177100</c:v>
                </c:pt>
                <c:pt idx="496">
                  <c:v>4838900</c:v>
                </c:pt>
                <c:pt idx="497">
                  <c:v>5940800</c:v>
                </c:pt>
                <c:pt idx="498">
                  <c:v>4830600</c:v>
                </c:pt>
                <c:pt idx="499">
                  <c:v>6549500</c:v>
                </c:pt>
                <c:pt idx="500">
                  <c:v>6714400</c:v>
                </c:pt>
                <c:pt idx="501">
                  <c:v>4676200</c:v>
                </c:pt>
                <c:pt idx="502">
                  <c:v>4863500</c:v>
                </c:pt>
                <c:pt idx="503">
                  <c:v>4767300</c:v>
                </c:pt>
                <c:pt idx="504">
                  <c:v>4970000</c:v>
                </c:pt>
                <c:pt idx="505">
                  <c:v>4873000</c:v>
                </c:pt>
                <c:pt idx="506">
                  <c:v>4894100</c:v>
                </c:pt>
                <c:pt idx="507">
                  <c:v>6319900</c:v>
                </c:pt>
                <c:pt idx="508">
                  <c:v>5225300</c:v>
                </c:pt>
                <c:pt idx="509">
                  <c:v>5270300</c:v>
                </c:pt>
                <c:pt idx="510">
                  <c:v>4764700</c:v>
                </c:pt>
                <c:pt idx="511">
                  <c:v>5288600</c:v>
                </c:pt>
                <c:pt idx="512">
                  <c:v>5362300</c:v>
                </c:pt>
                <c:pt idx="513">
                  <c:v>6971900</c:v>
                </c:pt>
                <c:pt idx="514">
                  <c:v>5724000</c:v>
                </c:pt>
                <c:pt idx="515">
                  <c:v>6452400</c:v>
                </c:pt>
                <c:pt idx="516">
                  <c:v>4747700</c:v>
                </c:pt>
                <c:pt idx="517">
                  <c:v>6194500</c:v>
                </c:pt>
                <c:pt idx="518">
                  <c:v>4672800</c:v>
                </c:pt>
                <c:pt idx="519">
                  <c:v>5877500</c:v>
                </c:pt>
                <c:pt idx="520">
                  <c:v>5572000</c:v>
                </c:pt>
                <c:pt idx="521">
                  <c:v>6783800</c:v>
                </c:pt>
                <c:pt idx="522">
                  <c:v>5764900</c:v>
                </c:pt>
                <c:pt idx="523">
                  <c:v>5259100</c:v>
                </c:pt>
                <c:pt idx="524">
                  <c:v>4469000</c:v>
                </c:pt>
                <c:pt idx="525">
                  <c:v>6360900</c:v>
                </c:pt>
                <c:pt idx="526">
                  <c:v>4679400</c:v>
                </c:pt>
                <c:pt idx="527">
                  <c:v>6268400</c:v>
                </c:pt>
                <c:pt idx="528">
                  <c:v>5636600</c:v>
                </c:pt>
                <c:pt idx="529">
                  <c:v>5004300</c:v>
                </c:pt>
                <c:pt idx="530">
                  <c:v>5573700</c:v>
                </c:pt>
                <c:pt idx="531">
                  <c:v>6199700</c:v>
                </c:pt>
                <c:pt idx="532">
                  <c:v>6511700</c:v>
                </c:pt>
                <c:pt idx="533">
                  <c:v>5193200</c:v>
                </c:pt>
                <c:pt idx="534">
                  <c:v>5897900</c:v>
                </c:pt>
                <c:pt idx="535">
                  <c:v>5220200</c:v>
                </c:pt>
                <c:pt idx="536">
                  <c:v>6687700</c:v>
                </c:pt>
                <c:pt idx="537">
                  <c:v>4775700</c:v>
                </c:pt>
                <c:pt idx="538">
                  <c:v>5058100</c:v>
                </c:pt>
                <c:pt idx="539">
                  <c:v>4958500</c:v>
                </c:pt>
                <c:pt idx="540">
                  <c:v>5873900</c:v>
                </c:pt>
                <c:pt idx="541">
                  <c:v>6987100</c:v>
                </c:pt>
                <c:pt idx="542">
                  <c:v>4806700</c:v>
                </c:pt>
                <c:pt idx="543">
                  <c:v>5640900</c:v>
                </c:pt>
                <c:pt idx="544">
                  <c:v>5042300</c:v>
                </c:pt>
                <c:pt idx="545">
                  <c:v>7204800</c:v>
                </c:pt>
                <c:pt idx="546">
                  <c:v>4797100</c:v>
                </c:pt>
                <c:pt idx="547">
                  <c:v>5885100</c:v>
                </c:pt>
                <c:pt idx="548">
                  <c:v>4670400</c:v>
                </c:pt>
                <c:pt idx="549">
                  <c:v>6014600</c:v>
                </c:pt>
                <c:pt idx="550">
                  <c:v>4796400</c:v>
                </c:pt>
                <c:pt idx="551">
                  <c:v>6063000</c:v>
                </c:pt>
                <c:pt idx="552">
                  <c:v>4480700</c:v>
                </c:pt>
                <c:pt idx="553">
                  <c:v>5746700</c:v>
                </c:pt>
                <c:pt idx="554">
                  <c:v>5266500</c:v>
                </c:pt>
                <c:pt idx="555">
                  <c:v>6471100</c:v>
                </c:pt>
                <c:pt idx="556">
                  <c:v>5755400</c:v>
                </c:pt>
                <c:pt idx="557">
                  <c:v>6585900</c:v>
                </c:pt>
                <c:pt idx="558">
                  <c:v>5309600</c:v>
                </c:pt>
                <c:pt idx="559">
                  <c:v>5010900</c:v>
                </c:pt>
                <c:pt idx="560">
                  <c:v>5031400</c:v>
                </c:pt>
                <c:pt idx="561">
                  <c:v>5108000</c:v>
                </c:pt>
                <c:pt idx="562">
                  <c:v>5011500</c:v>
                </c:pt>
                <c:pt idx="563">
                  <c:v>5234800</c:v>
                </c:pt>
                <c:pt idx="564">
                  <c:v>5341100</c:v>
                </c:pt>
                <c:pt idx="565">
                  <c:v>5127900</c:v>
                </c:pt>
                <c:pt idx="566">
                  <c:v>4568700</c:v>
                </c:pt>
                <c:pt idx="567">
                  <c:v>5073100</c:v>
                </c:pt>
                <c:pt idx="568">
                  <c:v>5242000</c:v>
                </c:pt>
                <c:pt idx="569">
                  <c:v>6386100</c:v>
                </c:pt>
                <c:pt idx="570">
                  <c:v>4268400</c:v>
                </c:pt>
                <c:pt idx="571">
                  <c:v>4953300</c:v>
                </c:pt>
                <c:pt idx="572">
                  <c:v>4878900</c:v>
                </c:pt>
                <c:pt idx="573">
                  <c:v>5128100</c:v>
                </c:pt>
                <c:pt idx="574">
                  <c:v>4849600</c:v>
                </c:pt>
                <c:pt idx="575">
                  <c:v>5854800</c:v>
                </c:pt>
                <c:pt idx="576">
                  <c:v>5296400</c:v>
                </c:pt>
                <c:pt idx="577">
                  <c:v>4899400</c:v>
                </c:pt>
                <c:pt idx="578">
                  <c:v>4616500</c:v>
                </c:pt>
                <c:pt idx="579">
                  <c:v>6401500</c:v>
                </c:pt>
                <c:pt idx="580">
                  <c:v>4392200</c:v>
                </c:pt>
                <c:pt idx="581">
                  <c:v>7234600</c:v>
                </c:pt>
                <c:pt idx="582">
                  <c:v>4916100</c:v>
                </c:pt>
                <c:pt idx="583">
                  <c:v>6022400</c:v>
                </c:pt>
                <c:pt idx="584">
                  <c:v>5757400</c:v>
                </c:pt>
                <c:pt idx="585">
                  <c:v>5101000</c:v>
                </c:pt>
                <c:pt idx="586">
                  <c:v>4232700</c:v>
                </c:pt>
                <c:pt idx="587">
                  <c:v>5928300</c:v>
                </c:pt>
                <c:pt idx="588">
                  <c:v>4973700</c:v>
                </c:pt>
                <c:pt idx="589">
                  <c:v>8016600</c:v>
                </c:pt>
                <c:pt idx="590">
                  <c:v>4509300</c:v>
                </c:pt>
                <c:pt idx="591">
                  <c:v>6104100</c:v>
                </c:pt>
                <c:pt idx="592">
                  <c:v>6168500</c:v>
                </c:pt>
                <c:pt idx="593">
                  <c:v>6518100</c:v>
                </c:pt>
                <c:pt idx="594">
                  <c:v>4800700</c:v>
                </c:pt>
                <c:pt idx="595">
                  <c:v>6169400</c:v>
                </c:pt>
                <c:pt idx="596">
                  <c:v>5696800</c:v>
                </c:pt>
                <c:pt idx="597">
                  <c:v>6683300</c:v>
                </c:pt>
                <c:pt idx="598">
                  <c:v>4511500</c:v>
                </c:pt>
                <c:pt idx="599">
                  <c:v>5248600</c:v>
                </c:pt>
                <c:pt idx="600">
                  <c:v>4402200</c:v>
                </c:pt>
                <c:pt idx="601">
                  <c:v>5039100</c:v>
                </c:pt>
                <c:pt idx="602">
                  <c:v>5928100</c:v>
                </c:pt>
                <c:pt idx="603">
                  <c:v>4769000</c:v>
                </c:pt>
                <c:pt idx="604">
                  <c:v>4508700</c:v>
                </c:pt>
                <c:pt idx="605">
                  <c:v>4928100</c:v>
                </c:pt>
                <c:pt idx="606">
                  <c:v>8292300</c:v>
                </c:pt>
                <c:pt idx="607">
                  <c:v>5595100</c:v>
                </c:pt>
                <c:pt idx="608">
                  <c:v>5794100</c:v>
                </c:pt>
                <c:pt idx="609">
                  <c:v>4885300</c:v>
                </c:pt>
                <c:pt idx="610">
                  <c:v>5875500</c:v>
                </c:pt>
                <c:pt idx="611">
                  <c:v>6708000</c:v>
                </c:pt>
                <c:pt idx="612">
                  <c:v>5006500</c:v>
                </c:pt>
                <c:pt idx="613">
                  <c:v>6048600</c:v>
                </c:pt>
                <c:pt idx="614">
                  <c:v>5303600</c:v>
                </c:pt>
                <c:pt idx="615">
                  <c:v>5728700</c:v>
                </c:pt>
                <c:pt idx="616">
                  <c:v>4751800</c:v>
                </c:pt>
                <c:pt idx="617">
                  <c:v>6547700</c:v>
                </c:pt>
                <c:pt idx="618">
                  <c:v>7022000</c:v>
                </c:pt>
                <c:pt idx="619">
                  <c:v>4961000</c:v>
                </c:pt>
                <c:pt idx="620">
                  <c:v>4940800</c:v>
                </c:pt>
                <c:pt idx="621">
                  <c:v>5096800</c:v>
                </c:pt>
                <c:pt idx="622">
                  <c:v>4865500</c:v>
                </c:pt>
                <c:pt idx="623">
                  <c:v>5255400</c:v>
                </c:pt>
                <c:pt idx="624">
                  <c:v>5978600</c:v>
                </c:pt>
                <c:pt idx="625">
                  <c:v>5380500</c:v>
                </c:pt>
                <c:pt idx="626">
                  <c:v>5820000</c:v>
                </c:pt>
                <c:pt idx="627">
                  <c:v>5018500</c:v>
                </c:pt>
                <c:pt idx="628">
                  <c:v>6890500</c:v>
                </c:pt>
                <c:pt idx="629">
                  <c:v>5940800</c:v>
                </c:pt>
                <c:pt idx="630">
                  <c:v>4796200</c:v>
                </c:pt>
                <c:pt idx="631">
                  <c:v>5246100</c:v>
                </c:pt>
                <c:pt idx="632">
                  <c:v>4777700</c:v>
                </c:pt>
                <c:pt idx="633">
                  <c:v>6223500</c:v>
                </c:pt>
                <c:pt idx="634">
                  <c:v>5132000</c:v>
                </c:pt>
                <c:pt idx="635">
                  <c:v>5139000</c:v>
                </c:pt>
                <c:pt idx="636">
                  <c:v>4517200</c:v>
                </c:pt>
                <c:pt idx="637">
                  <c:v>7738900</c:v>
                </c:pt>
                <c:pt idx="638">
                  <c:v>6355200</c:v>
                </c:pt>
                <c:pt idx="639">
                  <c:v>5037900</c:v>
                </c:pt>
                <c:pt idx="640">
                  <c:v>5585300</c:v>
                </c:pt>
                <c:pt idx="641">
                  <c:v>7240100</c:v>
                </c:pt>
                <c:pt idx="642">
                  <c:v>5746000</c:v>
                </c:pt>
                <c:pt idx="643">
                  <c:v>4569800</c:v>
                </c:pt>
                <c:pt idx="644">
                  <c:v>4651200</c:v>
                </c:pt>
                <c:pt idx="645">
                  <c:v>5134800</c:v>
                </c:pt>
                <c:pt idx="646">
                  <c:v>4748500</c:v>
                </c:pt>
                <c:pt idx="647">
                  <c:v>7061900</c:v>
                </c:pt>
                <c:pt idx="648">
                  <c:v>4551200</c:v>
                </c:pt>
                <c:pt idx="649">
                  <c:v>6528400</c:v>
                </c:pt>
                <c:pt idx="650">
                  <c:v>5467700</c:v>
                </c:pt>
                <c:pt idx="651">
                  <c:v>6595800</c:v>
                </c:pt>
                <c:pt idx="652">
                  <c:v>5882200</c:v>
                </c:pt>
                <c:pt idx="653">
                  <c:v>5605700</c:v>
                </c:pt>
                <c:pt idx="654">
                  <c:v>4841500</c:v>
                </c:pt>
                <c:pt idx="655">
                  <c:v>5059900</c:v>
                </c:pt>
                <c:pt idx="656">
                  <c:v>6252400</c:v>
                </c:pt>
                <c:pt idx="657">
                  <c:v>5054900</c:v>
                </c:pt>
                <c:pt idx="658">
                  <c:v>4953200</c:v>
                </c:pt>
                <c:pt idx="659">
                  <c:v>6321500</c:v>
                </c:pt>
                <c:pt idx="660">
                  <c:v>6030000</c:v>
                </c:pt>
                <c:pt idx="661">
                  <c:v>4979900</c:v>
                </c:pt>
                <c:pt idx="662">
                  <c:v>5253600</c:v>
                </c:pt>
                <c:pt idx="663">
                  <c:v>5966700</c:v>
                </c:pt>
                <c:pt idx="664">
                  <c:v>5287300</c:v>
                </c:pt>
                <c:pt idx="665">
                  <c:v>4885600</c:v>
                </c:pt>
                <c:pt idx="666">
                  <c:v>5625100</c:v>
                </c:pt>
                <c:pt idx="667">
                  <c:v>6336500</c:v>
                </c:pt>
                <c:pt idx="668">
                  <c:v>5082400</c:v>
                </c:pt>
                <c:pt idx="669">
                  <c:v>6754400</c:v>
                </c:pt>
                <c:pt idx="670">
                  <c:v>5310500</c:v>
                </c:pt>
                <c:pt idx="671">
                  <c:v>4924200</c:v>
                </c:pt>
                <c:pt idx="672">
                  <c:v>5438300</c:v>
                </c:pt>
                <c:pt idx="673">
                  <c:v>6056600</c:v>
                </c:pt>
                <c:pt idx="674">
                  <c:v>5776300</c:v>
                </c:pt>
                <c:pt idx="675">
                  <c:v>5259000</c:v>
                </c:pt>
                <c:pt idx="676">
                  <c:v>5049900</c:v>
                </c:pt>
                <c:pt idx="677">
                  <c:v>6610700</c:v>
                </c:pt>
                <c:pt idx="678">
                  <c:v>6510700</c:v>
                </c:pt>
                <c:pt idx="679">
                  <c:v>6229800</c:v>
                </c:pt>
                <c:pt idx="680">
                  <c:v>4950900</c:v>
                </c:pt>
                <c:pt idx="681">
                  <c:v>6574500</c:v>
                </c:pt>
                <c:pt idx="682">
                  <c:v>4423800</c:v>
                </c:pt>
                <c:pt idx="683">
                  <c:v>4876500</c:v>
                </c:pt>
                <c:pt idx="684">
                  <c:v>4965000</c:v>
                </c:pt>
                <c:pt idx="685">
                  <c:v>4980800</c:v>
                </c:pt>
                <c:pt idx="686">
                  <c:v>4874400</c:v>
                </c:pt>
                <c:pt idx="687">
                  <c:v>6444200</c:v>
                </c:pt>
                <c:pt idx="688">
                  <c:v>5945600</c:v>
                </c:pt>
                <c:pt idx="689">
                  <c:v>6052500</c:v>
                </c:pt>
                <c:pt idx="690">
                  <c:v>6303400</c:v>
                </c:pt>
                <c:pt idx="691">
                  <c:v>5020900</c:v>
                </c:pt>
                <c:pt idx="692">
                  <c:v>7156000</c:v>
                </c:pt>
                <c:pt idx="693">
                  <c:v>5161900</c:v>
                </c:pt>
                <c:pt idx="694">
                  <c:v>4823800</c:v>
                </c:pt>
                <c:pt idx="695">
                  <c:v>4784600</c:v>
                </c:pt>
                <c:pt idx="696">
                  <c:v>5263600</c:v>
                </c:pt>
                <c:pt idx="697">
                  <c:v>5565100</c:v>
                </c:pt>
                <c:pt idx="698">
                  <c:v>4327400</c:v>
                </c:pt>
                <c:pt idx="699">
                  <c:v>5096500</c:v>
                </c:pt>
                <c:pt idx="700">
                  <c:v>5109200</c:v>
                </c:pt>
                <c:pt idx="701">
                  <c:v>5390800</c:v>
                </c:pt>
                <c:pt idx="702">
                  <c:v>5588600</c:v>
                </c:pt>
                <c:pt idx="703">
                  <c:v>5739500</c:v>
                </c:pt>
                <c:pt idx="704">
                  <c:v>6496300</c:v>
                </c:pt>
                <c:pt idx="705">
                  <c:v>4889200</c:v>
                </c:pt>
                <c:pt idx="706">
                  <c:v>4606700</c:v>
                </c:pt>
                <c:pt idx="707">
                  <c:v>5198100</c:v>
                </c:pt>
                <c:pt idx="708">
                  <c:v>5785800</c:v>
                </c:pt>
                <c:pt idx="709">
                  <c:v>5060100</c:v>
                </c:pt>
                <c:pt idx="710">
                  <c:v>4972000</c:v>
                </c:pt>
                <c:pt idx="711">
                  <c:v>6799600</c:v>
                </c:pt>
                <c:pt idx="712">
                  <c:v>4336000</c:v>
                </c:pt>
                <c:pt idx="713">
                  <c:v>7087400</c:v>
                </c:pt>
                <c:pt idx="714">
                  <c:v>4431300</c:v>
                </c:pt>
                <c:pt idx="715">
                  <c:v>5136000</c:v>
                </c:pt>
                <c:pt idx="716">
                  <c:v>4238400</c:v>
                </c:pt>
                <c:pt idx="717">
                  <c:v>5076600</c:v>
                </c:pt>
                <c:pt idx="718">
                  <c:v>4572900</c:v>
                </c:pt>
                <c:pt idx="719">
                  <c:v>4917500</c:v>
                </c:pt>
                <c:pt idx="720">
                  <c:v>4692000</c:v>
                </c:pt>
                <c:pt idx="721">
                  <c:v>5663300</c:v>
                </c:pt>
                <c:pt idx="722">
                  <c:v>5849400</c:v>
                </c:pt>
                <c:pt idx="723">
                  <c:v>5842700</c:v>
                </c:pt>
                <c:pt idx="724">
                  <c:v>4987400</c:v>
                </c:pt>
                <c:pt idx="725">
                  <c:v>4905800</c:v>
                </c:pt>
                <c:pt idx="726">
                  <c:v>5098400</c:v>
                </c:pt>
                <c:pt idx="727">
                  <c:v>5406500</c:v>
                </c:pt>
                <c:pt idx="728">
                  <c:v>4723300</c:v>
                </c:pt>
                <c:pt idx="729">
                  <c:v>6125500</c:v>
                </c:pt>
                <c:pt idx="730">
                  <c:v>5603300</c:v>
                </c:pt>
                <c:pt idx="731">
                  <c:v>5108600</c:v>
                </c:pt>
                <c:pt idx="732">
                  <c:v>4266300</c:v>
                </c:pt>
                <c:pt idx="733">
                  <c:v>4447200</c:v>
                </c:pt>
                <c:pt idx="734">
                  <c:v>4725600</c:v>
                </c:pt>
                <c:pt idx="735">
                  <c:v>5222300</c:v>
                </c:pt>
                <c:pt idx="736">
                  <c:v>4366800</c:v>
                </c:pt>
                <c:pt idx="737">
                  <c:v>6285800</c:v>
                </c:pt>
                <c:pt idx="738">
                  <c:v>5423500</c:v>
                </c:pt>
                <c:pt idx="739">
                  <c:v>5276000</c:v>
                </c:pt>
                <c:pt idx="740">
                  <c:v>5089900</c:v>
                </c:pt>
                <c:pt idx="741">
                  <c:v>5148900</c:v>
                </c:pt>
                <c:pt idx="742">
                  <c:v>5892500</c:v>
                </c:pt>
                <c:pt idx="743">
                  <c:v>6697500</c:v>
                </c:pt>
                <c:pt idx="744">
                  <c:v>5770900</c:v>
                </c:pt>
                <c:pt idx="745">
                  <c:v>4655200</c:v>
                </c:pt>
                <c:pt idx="746">
                  <c:v>5344100</c:v>
                </c:pt>
                <c:pt idx="747">
                  <c:v>6208900</c:v>
                </c:pt>
                <c:pt idx="748">
                  <c:v>4807600</c:v>
                </c:pt>
                <c:pt idx="749">
                  <c:v>5032100</c:v>
                </c:pt>
                <c:pt idx="750">
                  <c:v>5154900</c:v>
                </c:pt>
                <c:pt idx="751">
                  <c:v>5027200</c:v>
                </c:pt>
                <c:pt idx="752">
                  <c:v>4636100</c:v>
                </c:pt>
                <c:pt idx="753">
                  <c:v>6399900</c:v>
                </c:pt>
                <c:pt idx="754">
                  <c:v>4659900</c:v>
                </c:pt>
                <c:pt idx="755">
                  <c:v>5161900</c:v>
                </c:pt>
                <c:pt idx="756">
                  <c:v>4871100</c:v>
                </c:pt>
                <c:pt idx="757">
                  <c:v>4864700</c:v>
                </c:pt>
                <c:pt idx="758">
                  <c:v>4981300</c:v>
                </c:pt>
                <c:pt idx="759">
                  <c:v>4782700</c:v>
                </c:pt>
                <c:pt idx="760">
                  <c:v>4868500</c:v>
                </c:pt>
                <c:pt idx="761">
                  <c:v>6387800</c:v>
                </c:pt>
                <c:pt idx="762">
                  <c:v>5128100</c:v>
                </c:pt>
                <c:pt idx="763">
                  <c:v>5623900</c:v>
                </c:pt>
                <c:pt idx="764">
                  <c:v>4833500</c:v>
                </c:pt>
                <c:pt idx="765">
                  <c:v>5163000</c:v>
                </c:pt>
                <c:pt idx="766">
                  <c:v>5366500</c:v>
                </c:pt>
                <c:pt idx="767">
                  <c:v>4911800</c:v>
                </c:pt>
                <c:pt idx="768">
                  <c:v>6266100</c:v>
                </c:pt>
                <c:pt idx="769">
                  <c:v>5242600</c:v>
                </c:pt>
                <c:pt idx="770">
                  <c:v>4756700</c:v>
                </c:pt>
                <c:pt idx="771">
                  <c:v>5468300</c:v>
                </c:pt>
                <c:pt idx="772">
                  <c:v>4274700</c:v>
                </c:pt>
                <c:pt idx="773">
                  <c:v>5080100</c:v>
                </c:pt>
                <c:pt idx="774">
                  <c:v>4638600</c:v>
                </c:pt>
                <c:pt idx="775">
                  <c:v>5947800</c:v>
                </c:pt>
                <c:pt idx="776">
                  <c:v>4663800</c:v>
                </c:pt>
                <c:pt idx="777">
                  <c:v>5237800</c:v>
                </c:pt>
                <c:pt idx="778">
                  <c:v>7782200</c:v>
                </c:pt>
                <c:pt idx="779">
                  <c:v>6325600</c:v>
                </c:pt>
                <c:pt idx="780">
                  <c:v>4569000</c:v>
                </c:pt>
                <c:pt idx="781">
                  <c:v>7261900</c:v>
                </c:pt>
                <c:pt idx="782">
                  <c:v>5231100</c:v>
                </c:pt>
                <c:pt idx="783">
                  <c:v>4641500</c:v>
                </c:pt>
                <c:pt idx="784">
                  <c:v>4773400</c:v>
                </c:pt>
                <c:pt idx="785">
                  <c:v>5915600</c:v>
                </c:pt>
                <c:pt idx="786">
                  <c:v>4919100</c:v>
                </c:pt>
                <c:pt idx="787">
                  <c:v>5388500</c:v>
                </c:pt>
                <c:pt idx="788">
                  <c:v>7314400</c:v>
                </c:pt>
                <c:pt idx="789">
                  <c:v>6262300</c:v>
                </c:pt>
                <c:pt idx="790">
                  <c:v>4749500</c:v>
                </c:pt>
                <c:pt idx="791">
                  <c:v>4968100</c:v>
                </c:pt>
                <c:pt idx="792">
                  <c:v>5769200</c:v>
                </c:pt>
                <c:pt idx="793">
                  <c:v>5385800</c:v>
                </c:pt>
                <c:pt idx="794">
                  <c:v>6643500</c:v>
                </c:pt>
                <c:pt idx="795">
                  <c:v>5817100</c:v>
                </c:pt>
                <c:pt idx="796">
                  <c:v>6443600</c:v>
                </c:pt>
                <c:pt idx="797">
                  <c:v>5665800</c:v>
                </c:pt>
                <c:pt idx="798">
                  <c:v>5632200</c:v>
                </c:pt>
                <c:pt idx="799">
                  <c:v>5398700</c:v>
                </c:pt>
                <c:pt idx="800">
                  <c:v>5309000</c:v>
                </c:pt>
                <c:pt idx="801">
                  <c:v>6905200</c:v>
                </c:pt>
                <c:pt idx="802">
                  <c:v>4584200</c:v>
                </c:pt>
                <c:pt idx="803">
                  <c:v>6196200</c:v>
                </c:pt>
                <c:pt idx="804">
                  <c:v>4444500</c:v>
                </c:pt>
                <c:pt idx="805">
                  <c:v>6361400</c:v>
                </c:pt>
                <c:pt idx="806">
                  <c:v>4600700</c:v>
                </c:pt>
                <c:pt idx="807">
                  <c:v>4552000</c:v>
                </c:pt>
                <c:pt idx="808">
                  <c:v>4404800</c:v>
                </c:pt>
                <c:pt idx="809">
                  <c:v>5301400</c:v>
                </c:pt>
                <c:pt idx="810">
                  <c:v>5185800</c:v>
                </c:pt>
                <c:pt idx="811">
                  <c:v>4980500</c:v>
                </c:pt>
                <c:pt idx="812">
                  <c:v>6336700</c:v>
                </c:pt>
                <c:pt idx="813">
                  <c:v>5613900</c:v>
                </c:pt>
                <c:pt idx="814">
                  <c:v>5310700</c:v>
                </c:pt>
                <c:pt idx="815">
                  <c:v>5195000</c:v>
                </c:pt>
                <c:pt idx="816">
                  <c:v>4792700</c:v>
                </c:pt>
                <c:pt idx="817">
                  <c:v>6471600</c:v>
                </c:pt>
                <c:pt idx="818">
                  <c:v>4224100</c:v>
                </c:pt>
                <c:pt idx="819">
                  <c:v>5141800</c:v>
                </c:pt>
                <c:pt idx="820">
                  <c:v>4736100</c:v>
                </c:pt>
                <c:pt idx="821">
                  <c:v>7087600</c:v>
                </c:pt>
                <c:pt idx="822">
                  <c:v>5036700</c:v>
                </c:pt>
                <c:pt idx="823">
                  <c:v>6507600</c:v>
                </c:pt>
                <c:pt idx="824">
                  <c:v>5563300</c:v>
                </c:pt>
                <c:pt idx="825">
                  <c:v>6766600</c:v>
                </c:pt>
                <c:pt idx="826">
                  <c:v>4715200</c:v>
                </c:pt>
                <c:pt idx="827">
                  <c:v>4860700</c:v>
                </c:pt>
                <c:pt idx="828">
                  <c:v>4727200</c:v>
                </c:pt>
                <c:pt idx="829">
                  <c:v>5824800</c:v>
                </c:pt>
                <c:pt idx="830">
                  <c:v>4840200</c:v>
                </c:pt>
                <c:pt idx="831">
                  <c:v>4475700</c:v>
                </c:pt>
                <c:pt idx="832">
                  <c:v>6262700</c:v>
                </c:pt>
                <c:pt idx="833">
                  <c:v>5563400</c:v>
                </c:pt>
                <c:pt idx="834">
                  <c:v>4721700</c:v>
                </c:pt>
                <c:pt idx="835">
                  <c:v>5511300</c:v>
                </c:pt>
                <c:pt idx="836">
                  <c:v>4908100</c:v>
                </c:pt>
                <c:pt idx="837">
                  <c:v>5190100</c:v>
                </c:pt>
                <c:pt idx="838">
                  <c:v>4921800</c:v>
                </c:pt>
                <c:pt idx="839">
                  <c:v>5016900</c:v>
                </c:pt>
                <c:pt idx="840">
                  <c:v>4948000</c:v>
                </c:pt>
                <c:pt idx="841">
                  <c:v>5434100</c:v>
                </c:pt>
                <c:pt idx="842">
                  <c:v>4966200</c:v>
                </c:pt>
                <c:pt idx="843">
                  <c:v>5460100</c:v>
                </c:pt>
                <c:pt idx="844">
                  <c:v>4818200</c:v>
                </c:pt>
                <c:pt idx="845">
                  <c:v>5099400</c:v>
                </c:pt>
                <c:pt idx="846">
                  <c:v>4516400</c:v>
                </c:pt>
                <c:pt idx="847">
                  <c:v>5142300</c:v>
                </c:pt>
                <c:pt idx="848">
                  <c:v>4625100</c:v>
                </c:pt>
                <c:pt idx="849">
                  <c:v>5256500</c:v>
                </c:pt>
                <c:pt idx="850">
                  <c:v>5279500</c:v>
                </c:pt>
                <c:pt idx="851">
                  <c:v>5342900</c:v>
                </c:pt>
                <c:pt idx="852">
                  <c:v>5753200</c:v>
                </c:pt>
                <c:pt idx="853">
                  <c:v>4953200</c:v>
                </c:pt>
                <c:pt idx="854">
                  <c:v>5865600</c:v>
                </c:pt>
                <c:pt idx="855">
                  <c:v>4830000</c:v>
                </c:pt>
                <c:pt idx="856">
                  <c:v>5641000</c:v>
                </c:pt>
                <c:pt idx="857">
                  <c:v>6131400</c:v>
                </c:pt>
                <c:pt idx="858">
                  <c:v>5601700</c:v>
                </c:pt>
                <c:pt idx="859">
                  <c:v>5285200</c:v>
                </c:pt>
                <c:pt idx="860">
                  <c:v>5907100</c:v>
                </c:pt>
                <c:pt idx="861">
                  <c:v>5213800</c:v>
                </c:pt>
                <c:pt idx="862">
                  <c:v>4896900</c:v>
                </c:pt>
                <c:pt idx="863">
                  <c:v>5086300</c:v>
                </c:pt>
                <c:pt idx="864">
                  <c:v>4629400</c:v>
                </c:pt>
                <c:pt idx="865">
                  <c:v>4874100</c:v>
                </c:pt>
                <c:pt idx="866">
                  <c:v>4574600</c:v>
                </c:pt>
                <c:pt idx="867">
                  <c:v>5301700</c:v>
                </c:pt>
                <c:pt idx="868">
                  <c:v>5170000</c:v>
                </c:pt>
                <c:pt idx="869">
                  <c:v>5229600</c:v>
                </c:pt>
                <c:pt idx="870">
                  <c:v>5929000</c:v>
                </c:pt>
                <c:pt idx="871">
                  <c:v>5889900</c:v>
                </c:pt>
                <c:pt idx="872">
                  <c:v>5842800</c:v>
                </c:pt>
                <c:pt idx="873">
                  <c:v>6037500</c:v>
                </c:pt>
                <c:pt idx="874">
                  <c:v>6883100</c:v>
                </c:pt>
                <c:pt idx="875">
                  <c:v>6461100</c:v>
                </c:pt>
                <c:pt idx="876">
                  <c:v>5936500</c:v>
                </c:pt>
                <c:pt idx="877">
                  <c:v>8165300</c:v>
                </c:pt>
                <c:pt idx="878">
                  <c:v>4461900</c:v>
                </c:pt>
                <c:pt idx="879">
                  <c:v>5401400</c:v>
                </c:pt>
                <c:pt idx="880">
                  <c:v>4863900</c:v>
                </c:pt>
                <c:pt idx="881">
                  <c:v>6187900</c:v>
                </c:pt>
                <c:pt idx="882">
                  <c:v>4376100</c:v>
                </c:pt>
                <c:pt idx="883">
                  <c:v>5381500</c:v>
                </c:pt>
                <c:pt idx="884">
                  <c:v>4819400</c:v>
                </c:pt>
                <c:pt idx="885">
                  <c:v>6802400</c:v>
                </c:pt>
                <c:pt idx="886">
                  <c:v>4242000</c:v>
                </c:pt>
                <c:pt idx="887">
                  <c:v>4916700</c:v>
                </c:pt>
                <c:pt idx="888">
                  <c:v>4503900</c:v>
                </c:pt>
                <c:pt idx="889">
                  <c:v>5428300</c:v>
                </c:pt>
                <c:pt idx="890">
                  <c:v>5015400</c:v>
                </c:pt>
                <c:pt idx="891">
                  <c:v>5586300</c:v>
                </c:pt>
                <c:pt idx="892">
                  <c:v>4526600</c:v>
                </c:pt>
                <c:pt idx="893">
                  <c:v>5494100</c:v>
                </c:pt>
                <c:pt idx="894">
                  <c:v>4523600</c:v>
                </c:pt>
                <c:pt idx="895">
                  <c:v>6862300</c:v>
                </c:pt>
                <c:pt idx="896">
                  <c:v>4362100</c:v>
                </c:pt>
                <c:pt idx="897">
                  <c:v>6590000</c:v>
                </c:pt>
                <c:pt idx="898">
                  <c:v>4716100</c:v>
                </c:pt>
                <c:pt idx="899">
                  <c:v>5712900</c:v>
                </c:pt>
                <c:pt idx="900">
                  <c:v>5533300</c:v>
                </c:pt>
                <c:pt idx="901">
                  <c:v>5758900</c:v>
                </c:pt>
                <c:pt idx="902">
                  <c:v>4671700</c:v>
                </c:pt>
                <c:pt idx="903">
                  <c:v>5274400</c:v>
                </c:pt>
                <c:pt idx="904">
                  <c:v>4354300</c:v>
                </c:pt>
                <c:pt idx="905">
                  <c:v>5261200</c:v>
                </c:pt>
                <c:pt idx="906">
                  <c:v>4617800</c:v>
                </c:pt>
                <c:pt idx="907">
                  <c:v>5553400</c:v>
                </c:pt>
                <c:pt idx="908">
                  <c:v>4759800</c:v>
                </c:pt>
                <c:pt idx="909">
                  <c:v>5483600</c:v>
                </c:pt>
                <c:pt idx="910">
                  <c:v>4608600</c:v>
                </c:pt>
                <c:pt idx="911">
                  <c:v>5070200</c:v>
                </c:pt>
                <c:pt idx="912">
                  <c:v>6302300</c:v>
                </c:pt>
                <c:pt idx="913">
                  <c:v>5621800</c:v>
                </c:pt>
                <c:pt idx="914">
                  <c:v>4287300</c:v>
                </c:pt>
                <c:pt idx="915">
                  <c:v>5347500</c:v>
                </c:pt>
                <c:pt idx="916">
                  <c:v>4993000</c:v>
                </c:pt>
                <c:pt idx="917">
                  <c:v>5053900</c:v>
                </c:pt>
                <c:pt idx="918">
                  <c:v>5182800</c:v>
                </c:pt>
                <c:pt idx="919">
                  <c:v>4936600</c:v>
                </c:pt>
                <c:pt idx="920">
                  <c:v>5206100</c:v>
                </c:pt>
                <c:pt idx="921">
                  <c:v>6083800</c:v>
                </c:pt>
                <c:pt idx="922">
                  <c:v>5558100</c:v>
                </c:pt>
                <c:pt idx="923">
                  <c:v>5300100</c:v>
                </c:pt>
                <c:pt idx="924">
                  <c:v>5238100</c:v>
                </c:pt>
                <c:pt idx="925">
                  <c:v>4659200</c:v>
                </c:pt>
                <c:pt idx="926">
                  <c:v>4376100</c:v>
                </c:pt>
                <c:pt idx="927">
                  <c:v>5887200</c:v>
                </c:pt>
                <c:pt idx="928">
                  <c:v>4173400</c:v>
                </c:pt>
                <c:pt idx="929">
                  <c:v>4801200</c:v>
                </c:pt>
                <c:pt idx="930">
                  <c:v>4820300</c:v>
                </c:pt>
                <c:pt idx="931">
                  <c:v>5507200</c:v>
                </c:pt>
                <c:pt idx="932">
                  <c:v>4474100</c:v>
                </c:pt>
                <c:pt idx="933">
                  <c:v>6765000</c:v>
                </c:pt>
                <c:pt idx="934">
                  <c:v>4231400</c:v>
                </c:pt>
                <c:pt idx="935">
                  <c:v>5846400</c:v>
                </c:pt>
                <c:pt idx="936">
                  <c:v>4476600</c:v>
                </c:pt>
                <c:pt idx="937">
                  <c:v>4424600</c:v>
                </c:pt>
                <c:pt idx="938">
                  <c:v>6484200</c:v>
                </c:pt>
                <c:pt idx="939">
                  <c:v>4890500</c:v>
                </c:pt>
                <c:pt idx="940">
                  <c:v>4773700</c:v>
                </c:pt>
                <c:pt idx="941">
                  <c:v>4821600</c:v>
                </c:pt>
                <c:pt idx="942">
                  <c:v>5003900</c:v>
                </c:pt>
                <c:pt idx="943">
                  <c:v>4952400</c:v>
                </c:pt>
                <c:pt idx="944">
                  <c:v>4725400</c:v>
                </c:pt>
                <c:pt idx="945">
                  <c:v>6772400</c:v>
                </c:pt>
                <c:pt idx="946">
                  <c:v>4479100</c:v>
                </c:pt>
                <c:pt idx="947">
                  <c:v>4839800</c:v>
                </c:pt>
                <c:pt idx="948">
                  <c:v>4795000</c:v>
                </c:pt>
                <c:pt idx="949">
                  <c:v>4723100</c:v>
                </c:pt>
                <c:pt idx="950">
                  <c:v>4333800</c:v>
                </c:pt>
                <c:pt idx="951">
                  <c:v>4699100</c:v>
                </c:pt>
                <c:pt idx="952">
                  <c:v>4293600</c:v>
                </c:pt>
                <c:pt idx="953">
                  <c:v>5327500</c:v>
                </c:pt>
                <c:pt idx="954">
                  <c:v>5304600</c:v>
                </c:pt>
                <c:pt idx="955">
                  <c:v>4965200</c:v>
                </c:pt>
                <c:pt idx="956">
                  <c:v>5909800</c:v>
                </c:pt>
                <c:pt idx="957">
                  <c:v>5009600</c:v>
                </c:pt>
                <c:pt idx="958">
                  <c:v>5170700</c:v>
                </c:pt>
                <c:pt idx="959">
                  <c:v>4521200</c:v>
                </c:pt>
                <c:pt idx="960">
                  <c:v>4703200</c:v>
                </c:pt>
                <c:pt idx="961">
                  <c:v>6528100</c:v>
                </c:pt>
                <c:pt idx="962">
                  <c:v>5305300</c:v>
                </c:pt>
                <c:pt idx="963">
                  <c:v>5280600</c:v>
                </c:pt>
                <c:pt idx="964">
                  <c:v>4541800</c:v>
                </c:pt>
                <c:pt idx="965">
                  <c:v>5047500</c:v>
                </c:pt>
                <c:pt idx="966">
                  <c:v>4802100</c:v>
                </c:pt>
                <c:pt idx="967">
                  <c:v>4619400</c:v>
                </c:pt>
                <c:pt idx="968">
                  <c:v>4802400</c:v>
                </c:pt>
                <c:pt idx="969">
                  <c:v>5165100</c:v>
                </c:pt>
                <c:pt idx="970">
                  <c:v>6033900</c:v>
                </c:pt>
                <c:pt idx="971">
                  <c:v>4877200</c:v>
                </c:pt>
                <c:pt idx="972">
                  <c:v>4848200</c:v>
                </c:pt>
                <c:pt idx="973">
                  <c:v>6184400</c:v>
                </c:pt>
                <c:pt idx="974">
                  <c:v>4281700</c:v>
                </c:pt>
                <c:pt idx="975">
                  <c:v>6097800</c:v>
                </c:pt>
                <c:pt idx="976">
                  <c:v>5004800</c:v>
                </c:pt>
                <c:pt idx="977">
                  <c:v>4877900</c:v>
                </c:pt>
                <c:pt idx="978">
                  <c:v>4517700</c:v>
                </c:pt>
                <c:pt idx="979">
                  <c:v>5099900</c:v>
                </c:pt>
                <c:pt idx="980">
                  <c:v>4679000</c:v>
                </c:pt>
                <c:pt idx="981">
                  <c:v>5016700</c:v>
                </c:pt>
                <c:pt idx="982">
                  <c:v>5113200</c:v>
                </c:pt>
                <c:pt idx="983">
                  <c:v>5392000</c:v>
                </c:pt>
                <c:pt idx="984">
                  <c:v>4829300</c:v>
                </c:pt>
                <c:pt idx="985">
                  <c:v>5198000</c:v>
                </c:pt>
                <c:pt idx="986">
                  <c:v>4731800</c:v>
                </c:pt>
                <c:pt idx="987">
                  <c:v>5238800</c:v>
                </c:pt>
                <c:pt idx="988">
                  <c:v>4453300</c:v>
                </c:pt>
                <c:pt idx="989">
                  <c:v>5068400</c:v>
                </c:pt>
                <c:pt idx="990">
                  <c:v>4320600</c:v>
                </c:pt>
                <c:pt idx="991">
                  <c:v>6072600</c:v>
                </c:pt>
                <c:pt idx="992">
                  <c:v>5271500</c:v>
                </c:pt>
                <c:pt idx="993">
                  <c:v>5107000</c:v>
                </c:pt>
                <c:pt idx="994">
                  <c:v>5375400</c:v>
                </c:pt>
                <c:pt idx="995">
                  <c:v>5363800</c:v>
                </c:pt>
                <c:pt idx="996">
                  <c:v>4676300</c:v>
                </c:pt>
                <c:pt idx="997">
                  <c:v>4569100</c:v>
                </c:pt>
                <c:pt idx="998">
                  <c:v>4914400</c:v>
                </c:pt>
                <c:pt idx="999">
                  <c:v>6055600</c:v>
                </c:pt>
              </c:numCache>
            </c:numRef>
          </c:val>
          <c:smooth val="0"/>
          <c:extLst>
            <c:ext xmlns:c16="http://schemas.microsoft.com/office/drawing/2014/chart" uri="{C3380CC4-5D6E-409C-BE32-E72D297353CC}">
              <c16:uniqueId val="{00000001-3389-4D3D-A77A-C1950AAA2310}"/>
            </c:ext>
          </c:extLst>
        </c:ser>
        <c:dLbls>
          <c:showLegendKey val="0"/>
          <c:showVal val="0"/>
          <c:showCatName val="0"/>
          <c:showSerName val="0"/>
          <c:showPercent val="0"/>
          <c:showBubbleSize val="0"/>
        </c:dLbls>
        <c:smooth val="0"/>
        <c:axId val="553287695"/>
        <c:axId val="553286447"/>
      </c:lineChart>
      <c:catAx>
        <c:axId val="5532876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DE"/>
                  <a:t>Iteration</a:t>
                </a:r>
                <a:endParaRPr lang="de-C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53286447"/>
        <c:crosses val="autoZero"/>
        <c:auto val="1"/>
        <c:lblAlgn val="ctr"/>
        <c:lblOffset val="100"/>
        <c:noMultiLvlLbl val="0"/>
      </c:catAx>
      <c:valAx>
        <c:axId val="5532864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DE"/>
                  <a:t>Time in Nanoseconds</a:t>
                </a:r>
                <a:endParaRPr lang="de-C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de-D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53287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2DB95-3802-4418-9A4C-FE0466A3778A}" type="datetimeFigureOut">
              <a:rPr lang="de-CH" smtClean="0"/>
              <a:t>20.01.2023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3335F-9FA5-4F55-A40E-C8FF1B1B5ADF}" type="slidenum">
              <a:rPr lang="de-CH" smtClean="0"/>
              <a:t>‹#›</a:t>
            </a:fld>
            <a:endParaRPr lang="de-CH"/>
          </a:p>
        </p:txBody>
      </p:sp>
    </p:spTree>
    <p:extLst>
      <p:ext uri="{BB962C8B-B14F-4D97-AF65-F5344CB8AC3E}">
        <p14:creationId xmlns:p14="http://schemas.microsoft.com/office/powerpoint/2010/main" val="1291141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Content_delivery_network"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user prefers servers that are proximal enough to provide a faster response time for the requested service, resulting in a (partial) preferential ordering of the servers for each user. Each server prefers to serve users that it can with a lower cost, resulting in a (partial) preferential ordering of users for each server. </a:t>
            </a:r>
            <a:r>
              <a:rPr lang="en-GB" dirty="0">
                <a:hlinkClick r:id="rId3" tooltip="Content delivery network"/>
              </a:rPr>
              <a:t>Content delivery networks</a:t>
            </a:r>
            <a:r>
              <a:rPr lang="en-GB" dirty="0"/>
              <a:t> that distribute much of the world's content and services solve this large and complex stable marriage problem between users and servers every tens of seconds to enable billions of users to be matched up with their respective servers that can provide the requested web pages, videos, or other services.</a:t>
            </a:r>
            <a:endParaRPr lang="de-CH" dirty="0"/>
          </a:p>
        </p:txBody>
      </p:sp>
      <p:sp>
        <p:nvSpPr>
          <p:cNvPr id="4" name="Slide Number Placeholder 3"/>
          <p:cNvSpPr>
            <a:spLocks noGrp="1"/>
          </p:cNvSpPr>
          <p:nvPr>
            <p:ph type="sldNum" sz="quarter" idx="5"/>
          </p:nvPr>
        </p:nvSpPr>
        <p:spPr/>
        <p:txBody>
          <a:bodyPr/>
          <a:lstStyle/>
          <a:p>
            <a:fld id="{D5D3335F-9FA5-4F55-A40E-C8FF1B1B5ADF}" type="slidenum">
              <a:rPr lang="de-CH" smtClean="0"/>
              <a:t>5</a:t>
            </a:fld>
            <a:endParaRPr lang="de-CH"/>
          </a:p>
        </p:txBody>
      </p:sp>
    </p:spTree>
    <p:extLst>
      <p:ext uri="{BB962C8B-B14F-4D97-AF65-F5344CB8AC3E}">
        <p14:creationId xmlns:p14="http://schemas.microsoft.com/office/powerpoint/2010/main" val="172035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sz="1200" dirty="0"/>
              <a:t>Deterministic </a:t>
            </a:r>
            <a:r>
              <a:rPr lang="en-DE" sz="1200" dirty="0">
                <a:sym typeface="Wingdings" panose="05000000000000000000" pitchFamily="2" charset="2"/>
              </a:rPr>
              <a:t> </a:t>
            </a:r>
            <a:r>
              <a:rPr lang="en-DE" sz="1200" dirty="0"/>
              <a:t>Egal in welcher Reihenfolge die Trainer sind</a:t>
            </a:r>
          </a:p>
          <a:p>
            <a:r>
              <a:rPr lang="en-DE" dirty="0"/>
              <a:t>Trainer-Optimal </a:t>
            </a:r>
            <a:r>
              <a:rPr lang="en-DE" dirty="0">
                <a:sym typeface="Wingdings" panose="05000000000000000000" pitchFamily="2" charset="2"/>
              </a:rPr>
              <a:t> Das Resultat begünstigt die Trainer-Gruppe</a:t>
            </a:r>
          </a:p>
          <a:p>
            <a:r>
              <a:rPr lang="en-DE" dirty="0" err="1">
                <a:sym typeface="Wingdings" panose="05000000000000000000" pitchFamily="2" charset="2"/>
              </a:rPr>
              <a:t>Truthfül</a:t>
            </a:r>
            <a:r>
              <a:rPr lang="en-DE" dirty="0">
                <a:sym typeface="Wingdings" panose="05000000000000000000" pitchFamily="2" charset="2"/>
              </a:rPr>
              <a:t> für trainer</a:t>
            </a:r>
          </a:p>
          <a:p>
            <a:endParaRPr lang="de-DE" dirty="0"/>
          </a:p>
        </p:txBody>
      </p:sp>
      <p:sp>
        <p:nvSpPr>
          <p:cNvPr id="4" name="Slide Number Placeholder 3"/>
          <p:cNvSpPr>
            <a:spLocks noGrp="1"/>
          </p:cNvSpPr>
          <p:nvPr>
            <p:ph type="sldNum" sz="quarter" idx="5"/>
          </p:nvPr>
        </p:nvSpPr>
        <p:spPr/>
        <p:txBody>
          <a:bodyPr/>
          <a:lstStyle/>
          <a:p>
            <a:fld id="{D5D3335F-9FA5-4F55-A40E-C8FF1B1B5ADF}" type="slidenum">
              <a:rPr lang="de-CH" smtClean="0"/>
              <a:t>14</a:t>
            </a:fld>
            <a:endParaRPr lang="de-CH"/>
          </a:p>
        </p:txBody>
      </p:sp>
    </p:spTree>
    <p:extLst>
      <p:ext uri="{BB962C8B-B14F-4D97-AF65-F5344CB8AC3E}">
        <p14:creationId xmlns:p14="http://schemas.microsoft.com/office/powerpoint/2010/main" val="3970436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err="1"/>
              <a:t>Zeitpunkt</a:t>
            </a:r>
            <a:r>
              <a:rPr lang="en-DE" dirty="0"/>
              <a:t> 6 </a:t>
            </a:r>
            <a:r>
              <a:rPr lang="en-DE" dirty="0" err="1"/>
              <a:t>Minuten</a:t>
            </a:r>
            <a:r>
              <a:rPr lang="en-DE" dirty="0"/>
              <a:t> </a:t>
            </a:r>
            <a:r>
              <a:rPr lang="en-DE" dirty="0" err="1"/>
              <a:t>hier</a:t>
            </a:r>
            <a:endParaRPr lang="de-CH" dirty="0"/>
          </a:p>
        </p:txBody>
      </p:sp>
      <p:sp>
        <p:nvSpPr>
          <p:cNvPr id="4" name="Slide Number Placeholder 3"/>
          <p:cNvSpPr>
            <a:spLocks noGrp="1"/>
          </p:cNvSpPr>
          <p:nvPr>
            <p:ph type="sldNum" sz="quarter" idx="5"/>
          </p:nvPr>
        </p:nvSpPr>
        <p:spPr/>
        <p:txBody>
          <a:bodyPr/>
          <a:lstStyle/>
          <a:p>
            <a:fld id="{D5D3335F-9FA5-4F55-A40E-C8FF1B1B5ADF}" type="slidenum">
              <a:rPr lang="de-CH" smtClean="0"/>
              <a:t>16</a:t>
            </a:fld>
            <a:endParaRPr lang="de-CH"/>
          </a:p>
        </p:txBody>
      </p:sp>
    </p:spTree>
    <p:extLst>
      <p:ext uri="{BB962C8B-B14F-4D97-AF65-F5344CB8AC3E}">
        <p14:creationId xmlns:p14="http://schemas.microsoft.com/office/powerpoint/2010/main" val="2330523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a:t>
            </a:r>
            <a:r>
              <a:rPr lang="en-DE" dirty="0"/>
              <a:t>ruthful </a:t>
            </a:r>
            <a:r>
              <a:rPr lang="en-DE" dirty="0" err="1"/>
              <a:t>bedeutet</a:t>
            </a:r>
            <a:r>
              <a:rPr lang="en-DE" dirty="0"/>
              <a:t>, </a:t>
            </a:r>
            <a:r>
              <a:rPr lang="en-DE" dirty="0" err="1"/>
              <a:t>ob</a:t>
            </a:r>
            <a:r>
              <a:rPr lang="en-DE" dirty="0"/>
              <a:t> die </a:t>
            </a:r>
            <a:r>
              <a:rPr lang="en-DE" dirty="0" err="1"/>
              <a:t>Entitäten</a:t>
            </a:r>
            <a:r>
              <a:rPr lang="en-DE" dirty="0"/>
              <a:t> </a:t>
            </a:r>
            <a:r>
              <a:rPr lang="en-DE" dirty="0" err="1"/>
              <a:t>auch</a:t>
            </a:r>
            <a:r>
              <a:rPr lang="en-DE" dirty="0"/>
              <a:t> </a:t>
            </a:r>
            <a:r>
              <a:rPr lang="en-DE" dirty="0" err="1"/>
              <a:t>wirklich</a:t>
            </a:r>
            <a:r>
              <a:rPr lang="en-DE" dirty="0"/>
              <a:t> so </a:t>
            </a:r>
            <a:r>
              <a:rPr lang="en-DE" dirty="0" err="1"/>
              <a:t>aufgeschrieben</a:t>
            </a:r>
            <a:r>
              <a:rPr lang="en-DE" dirty="0"/>
              <a:t> </a:t>
            </a:r>
            <a:r>
              <a:rPr lang="en-DE" dirty="0" err="1"/>
              <a:t>haben</a:t>
            </a:r>
            <a:r>
              <a:rPr lang="en-DE" dirty="0"/>
              <a:t> </a:t>
            </a:r>
            <a:r>
              <a:rPr lang="en-DE" dirty="0" err="1"/>
              <a:t>wie</a:t>
            </a:r>
            <a:r>
              <a:rPr lang="en-DE" dirty="0"/>
              <a:t> </a:t>
            </a:r>
            <a:r>
              <a:rPr lang="en-DE" dirty="0" err="1"/>
              <a:t>sie</a:t>
            </a:r>
            <a:r>
              <a:rPr lang="en-DE" dirty="0"/>
              <a:t> </a:t>
            </a:r>
            <a:r>
              <a:rPr lang="en-DE" dirty="0" err="1"/>
              <a:t>denken</a:t>
            </a:r>
            <a:r>
              <a:rPr lang="en-DE" dirty="0"/>
              <a:t> </a:t>
            </a:r>
            <a:r>
              <a:rPr lang="en-DE" dirty="0" err="1"/>
              <a:t>oder</a:t>
            </a:r>
            <a:r>
              <a:rPr lang="en-DE" dirty="0"/>
              <a:t> </a:t>
            </a:r>
            <a:r>
              <a:rPr lang="en-DE" dirty="0" err="1"/>
              <a:t>irgendwelche</a:t>
            </a:r>
            <a:r>
              <a:rPr lang="en-DE" dirty="0"/>
              <a:t> </a:t>
            </a:r>
            <a:r>
              <a:rPr lang="en-DE" dirty="0" err="1"/>
              <a:t>Strategien</a:t>
            </a:r>
            <a:r>
              <a:rPr lang="en-DE" dirty="0"/>
              <a:t> </a:t>
            </a:r>
            <a:r>
              <a:rPr lang="en-DE" dirty="0" err="1"/>
              <a:t>anewendet</a:t>
            </a:r>
            <a:r>
              <a:rPr lang="en-DE" dirty="0"/>
              <a:t> </a:t>
            </a:r>
            <a:r>
              <a:rPr lang="en-DE" dirty="0" err="1"/>
              <a:t>haben</a:t>
            </a:r>
            <a:endParaRPr lang="de-CH" dirty="0"/>
          </a:p>
        </p:txBody>
      </p:sp>
      <p:sp>
        <p:nvSpPr>
          <p:cNvPr id="4" name="Slide Number Placeholder 3"/>
          <p:cNvSpPr>
            <a:spLocks noGrp="1"/>
          </p:cNvSpPr>
          <p:nvPr>
            <p:ph type="sldNum" sz="quarter" idx="5"/>
          </p:nvPr>
        </p:nvSpPr>
        <p:spPr/>
        <p:txBody>
          <a:bodyPr/>
          <a:lstStyle/>
          <a:p>
            <a:fld id="{D5D3335F-9FA5-4F55-A40E-C8FF1B1B5ADF}" type="slidenum">
              <a:rPr lang="de-CH" smtClean="0"/>
              <a:t>17</a:t>
            </a:fld>
            <a:endParaRPr lang="de-CH"/>
          </a:p>
        </p:txBody>
      </p:sp>
    </p:spTree>
    <p:extLst>
      <p:ext uri="{BB962C8B-B14F-4D97-AF65-F5344CB8AC3E}">
        <p14:creationId xmlns:p14="http://schemas.microsoft.com/office/powerpoint/2010/main" val="3144690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err="1"/>
              <a:t>Schwierigste</a:t>
            </a:r>
            <a:r>
              <a:rPr lang="en-DE" dirty="0"/>
              <a:t> am </a:t>
            </a:r>
            <a:r>
              <a:rPr lang="en-DE" dirty="0" err="1"/>
              <a:t>ganzen</a:t>
            </a:r>
            <a:r>
              <a:rPr lang="en-DE" dirty="0"/>
              <a:t> </a:t>
            </a:r>
            <a:r>
              <a:rPr lang="en-DE"/>
              <a:t>Projekt</a:t>
            </a:r>
            <a:endParaRPr lang="de-CH"/>
          </a:p>
        </p:txBody>
      </p:sp>
      <p:sp>
        <p:nvSpPr>
          <p:cNvPr id="4" name="Slide Number Placeholder 3"/>
          <p:cNvSpPr>
            <a:spLocks noGrp="1"/>
          </p:cNvSpPr>
          <p:nvPr>
            <p:ph type="sldNum" sz="quarter" idx="5"/>
          </p:nvPr>
        </p:nvSpPr>
        <p:spPr/>
        <p:txBody>
          <a:bodyPr/>
          <a:lstStyle/>
          <a:p>
            <a:fld id="{D5D3335F-9FA5-4F55-A40E-C8FF1B1B5ADF}" type="slidenum">
              <a:rPr lang="de-CH" smtClean="0"/>
              <a:t>18</a:t>
            </a:fld>
            <a:endParaRPr lang="de-CH"/>
          </a:p>
        </p:txBody>
      </p:sp>
    </p:spTree>
    <p:extLst>
      <p:ext uri="{BB962C8B-B14F-4D97-AF65-F5344CB8AC3E}">
        <p14:creationId xmlns:p14="http://schemas.microsoft.com/office/powerpoint/2010/main" val="3500305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D5D3335F-9FA5-4F55-A40E-C8FF1B1B5ADF}" type="slidenum">
              <a:rPr lang="de-CH" smtClean="0"/>
              <a:t>22</a:t>
            </a:fld>
            <a:endParaRPr lang="de-CH"/>
          </a:p>
        </p:txBody>
      </p:sp>
    </p:spTree>
    <p:extLst>
      <p:ext uri="{BB962C8B-B14F-4D97-AF65-F5344CB8AC3E}">
        <p14:creationId xmlns:p14="http://schemas.microsoft.com/office/powerpoint/2010/main" val="1471170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D5D3335F-9FA5-4F55-A40E-C8FF1B1B5ADF}" type="slidenum">
              <a:rPr lang="de-CH" smtClean="0"/>
              <a:t>23</a:t>
            </a:fld>
            <a:endParaRPr lang="de-CH"/>
          </a:p>
        </p:txBody>
      </p:sp>
    </p:spTree>
    <p:extLst>
      <p:ext uri="{BB962C8B-B14F-4D97-AF65-F5344CB8AC3E}">
        <p14:creationId xmlns:p14="http://schemas.microsoft.com/office/powerpoint/2010/main" val="40460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B17-67FD-AB04-1B79-2667035AE8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C735FAF7-B2BD-8E66-A29F-8FE9622A4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3C11FA5B-D290-4D6D-AAC1-0A530B48512D}"/>
              </a:ext>
            </a:extLst>
          </p:cNvPr>
          <p:cNvSpPr>
            <a:spLocks noGrp="1"/>
          </p:cNvSpPr>
          <p:nvPr>
            <p:ph type="dt" sz="half" idx="10"/>
          </p:nvPr>
        </p:nvSpPr>
        <p:spPr/>
        <p:txBody>
          <a:bodyPr/>
          <a:lstStyle/>
          <a:p>
            <a:fld id="{492AF171-A92E-48CA-90E7-D250867F9AC9}" type="datetimeFigureOut">
              <a:rPr lang="de-CH" smtClean="0"/>
              <a:t>20.01.2023</a:t>
            </a:fld>
            <a:endParaRPr lang="de-CH"/>
          </a:p>
        </p:txBody>
      </p:sp>
      <p:sp>
        <p:nvSpPr>
          <p:cNvPr id="5" name="Footer Placeholder 4">
            <a:extLst>
              <a:ext uri="{FF2B5EF4-FFF2-40B4-BE49-F238E27FC236}">
                <a16:creationId xmlns:a16="http://schemas.microsoft.com/office/drawing/2014/main" id="{819760DA-709A-5C72-AEBF-E096E1AD8315}"/>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1889EC44-D912-B9F7-8A78-6C8095A10E6D}"/>
              </a:ext>
            </a:extLst>
          </p:cNvPr>
          <p:cNvSpPr>
            <a:spLocks noGrp="1"/>
          </p:cNvSpPr>
          <p:nvPr>
            <p:ph type="sldNum" sz="quarter" idx="12"/>
          </p:nvPr>
        </p:nvSpPr>
        <p:spPr/>
        <p:txBody>
          <a:bodyPr/>
          <a:lstStyle/>
          <a:p>
            <a:fld id="{7F651F92-C1C7-433E-86D2-C869BD85D5AE}" type="slidenum">
              <a:rPr lang="de-CH" smtClean="0"/>
              <a:t>‹#›</a:t>
            </a:fld>
            <a:endParaRPr lang="de-CH"/>
          </a:p>
        </p:txBody>
      </p:sp>
    </p:spTree>
    <p:extLst>
      <p:ext uri="{BB962C8B-B14F-4D97-AF65-F5344CB8AC3E}">
        <p14:creationId xmlns:p14="http://schemas.microsoft.com/office/powerpoint/2010/main" val="374910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FCBA-F209-B96F-9CFB-86A2D729BE42}"/>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17CB4769-1ADA-208C-1DAC-81168439D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FB97989D-3635-C57D-A718-D1CE714A3530}"/>
              </a:ext>
            </a:extLst>
          </p:cNvPr>
          <p:cNvSpPr>
            <a:spLocks noGrp="1"/>
          </p:cNvSpPr>
          <p:nvPr>
            <p:ph type="dt" sz="half" idx="10"/>
          </p:nvPr>
        </p:nvSpPr>
        <p:spPr/>
        <p:txBody>
          <a:bodyPr/>
          <a:lstStyle/>
          <a:p>
            <a:fld id="{492AF171-A92E-48CA-90E7-D250867F9AC9}" type="datetimeFigureOut">
              <a:rPr lang="de-CH" smtClean="0"/>
              <a:t>20.01.2023</a:t>
            </a:fld>
            <a:endParaRPr lang="de-CH"/>
          </a:p>
        </p:txBody>
      </p:sp>
      <p:sp>
        <p:nvSpPr>
          <p:cNvPr id="5" name="Footer Placeholder 4">
            <a:extLst>
              <a:ext uri="{FF2B5EF4-FFF2-40B4-BE49-F238E27FC236}">
                <a16:creationId xmlns:a16="http://schemas.microsoft.com/office/drawing/2014/main" id="{6458BE21-FFA5-AF28-475D-92D34F0B8966}"/>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5F55565-7F6D-215E-9566-29B7A8D86651}"/>
              </a:ext>
            </a:extLst>
          </p:cNvPr>
          <p:cNvSpPr>
            <a:spLocks noGrp="1"/>
          </p:cNvSpPr>
          <p:nvPr>
            <p:ph type="sldNum" sz="quarter" idx="12"/>
          </p:nvPr>
        </p:nvSpPr>
        <p:spPr/>
        <p:txBody>
          <a:bodyPr/>
          <a:lstStyle/>
          <a:p>
            <a:fld id="{7F651F92-C1C7-433E-86D2-C869BD85D5AE}" type="slidenum">
              <a:rPr lang="de-CH" smtClean="0"/>
              <a:t>‹#›</a:t>
            </a:fld>
            <a:endParaRPr lang="de-CH"/>
          </a:p>
        </p:txBody>
      </p:sp>
    </p:spTree>
    <p:extLst>
      <p:ext uri="{BB962C8B-B14F-4D97-AF65-F5344CB8AC3E}">
        <p14:creationId xmlns:p14="http://schemas.microsoft.com/office/powerpoint/2010/main" val="26153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BB372B-EA93-592E-49BB-4A02FE3DCF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12E9FE00-1C7C-85E5-D2AF-2F82C683EC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36A0061-95FD-7FEE-8322-C2D8F3F9F03A}"/>
              </a:ext>
            </a:extLst>
          </p:cNvPr>
          <p:cNvSpPr>
            <a:spLocks noGrp="1"/>
          </p:cNvSpPr>
          <p:nvPr>
            <p:ph type="dt" sz="half" idx="10"/>
          </p:nvPr>
        </p:nvSpPr>
        <p:spPr/>
        <p:txBody>
          <a:bodyPr/>
          <a:lstStyle/>
          <a:p>
            <a:fld id="{492AF171-A92E-48CA-90E7-D250867F9AC9}" type="datetimeFigureOut">
              <a:rPr lang="de-CH" smtClean="0"/>
              <a:t>20.01.2023</a:t>
            </a:fld>
            <a:endParaRPr lang="de-CH"/>
          </a:p>
        </p:txBody>
      </p:sp>
      <p:sp>
        <p:nvSpPr>
          <p:cNvPr id="5" name="Footer Placeholder 4">
            <a:extLst>
              <a:ext uri="{FF2B5EF4-FFF2-40B4-BE49-F238E27FC236}">
                <a16:creationId xmlns:a16="http://schemas.microsoft.com/office/drawing/2014/main" id="{D8F406F1-3871-2FFC-FF30-482B8CE67541}"/>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AF007A0B-0345-FBA5-F425-7F6E462CD4D8}"/>
              </a:ext>
            </a:extLst>
          </p:cNvPr>
          <p:cNvSpPr>
            <a:spLocks noGrp="1"/>
          </p:cNvSpPr>
          <p:nvPr>
            <p:ph type="sldNum" sz="quarter" idx="12"/>
          </p:nvPr>
        </p:nvSpPr>
        <p:spPr/>
        <p:txBody>
          <a:bodyPr/>
          <a:lstStyle/>
          <a:p>
            <a:fld id="{7F651F92-C1C7-433E-86D2-C869BD85D5AE}" type="slidenum">
              <a:rPr lang="de-CH" smtClean="0"/>
              <a:t>‹#›</a:t>
            </a:fld>
            <a:endParaRPr lang="de-CH"/>
          </a:p>
        </p:txBody>
      </p:sp>
    </p:spTree>
    <p:extLst>
      <p:ext uri="{BB962C8B-B14F-4D97-AF65-F5344CB8AC3E}">
        <p14:creationId xmlns:p14="http://schemas.microsoft.com/office/powerpoint/2010/main" val="7365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0B29-AFBD-6F0C-D3CF-A9F5387B8E58}"/>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C6E2D8B9-3D6D-B10C-7A84-A0F8193847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CAD9A767-88B2-D555-8FD1-2410569A3270}"/>
              </a:ext>
            </a:extLst>
          </p:cNvPr>
          <p:cNvSpPr>
            <a:spLocks noGrp="1"/>
          </p:cNvSpPr>
          <p:nvPr>
            <p:ph type="dt" sz="half" idx="10"/>
          </p:nvPr>
        </p:nvSpPr>
        <p:spPr/>
        <p:txBody>
          <a:bodyPr/>
          <a:lstStyle/>
          <a:p>
            <a:fld id="{492AF171-A92E-48CA-90E7-D250867F9AC9}" type="datetimeFigureOut">
              <a:rPr lang="de-CH" smtClean="0"/>
              <a:t>20.01.2023</a:t>
            </a:fld>
            <a:endParaRPr lang="de-CH"/>
          </a:p>
        </p:txBody>
      </p:sp>
      <p:sp>
        <p:nvSpPr>
          <p:cNvPr id="5" name="Footer Placeholder 4">
            <a:extLst>
              <a:ext uri="{FF2B5EF4-FFF2-40B4-BE49-F238E27FC236}">
                <a16:creationId xmlns:a16="http://schemas.microsoft.com/office/drawing/2014/main" id="{C8591294-CE01-9CC3-A794-1228506A06C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5D292832-F959-ED8B-D71B-9A68329C6FFB}"/>
              </a:ext>
            </a:extLst>
          </p:cNvPr>
          <p:cNvSpPr>
            <a:spLocks noGrp="1"/>
          </p:cNvSpPr>
          <p:nvPr>
            <p:ph type="sldNum" sz="quarter" idx="12"/>
          </p:nvPr>
        </p:nvSpPr>
        <p:spPr/>
        <p:txBody>
          <a:bodyPr/>
          <a:lstStyle/>
          <a:p>
            <a:fld id="{7F651F92-C1C7-433E-86D2-C869BD85D5AE}" type="slidenum">
              <a:rPr lang="de-CH" smtClean="0"/>
              <a:t>‹#›</a:t>
            </a:fld>
            <a:endParaRPr lang="de-CH"/>
          </a:p>
        </p:txBody>
      </p:sp>
    </p:spTree>
    <p:extLst>
      <p:ext uri="{BB962C8B-B14F-4D97-AF65-F5344CB8AC3E}">
        <p14:creationId xmlns:p14="http://schemas.microsoft.com/office/powerpoint/2010/main" val="401424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99AC-56ED-F929-0ADE-DB4F8746C1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6DF70A11-E96A-6AFC-BB71-F498348BC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87C911-5AD8-0CE4-B915-5937598C744B}"/>
              </a:ext>
            </a:extLst>
          </p:cNvPr>
          <p:cNvSpPr>
            <a:spLocks noGrp="1"/>
          </p:cNvSpPr>
          <p:nvPr>
            <p:ph type="dt" sz="half" idx="10"/>
          </p:nvPr>
        </p:nvSpPr>
        <p:spPr/>
        <p:txBody>
          <a:bodyPr/>
          <a:lstStyle/>
          <a:p>
            <a:fld id="{492AF171-A92E-48CA-90E7-D250867F9AC9}" type="datetimeFigureOut">
              <a:rPr lang="de-CH" smtClean="0"/>
              <a:t>20.01.2023</a:t>
            </a:fld>
            <a:endParaRPr lang="de-CH"/>
          </a:p>
        </p:txBody>
      </p:sp>
      <p:sp>
        <p:nvSpPr>
          <p:cNvPr id="5" name="Footer Placeholder 4">
            <a:extLst>
              <a:ext uri="{FF2B5EF4-FFF2-40B4-BE49-F238E27FC236}">
                <a16:creationId xmlns:a16="http://schemas.microsoft.com/office/drawing/2014/main" id="{BD659491-E296-8B61-9AC1-E129B84986B2}"/>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0364AA98-20F5-9AEE-6953-E05BA1E1C587}"/>
              </a:ext>
            </a:extLst>
          </p:cNvPr>
          <p:cNvSpPr>
            <a:spLocks noGrp="1"/>
          </p:cNvSpPr>
          <p:nvPr>
            <p:ph type="sldNum" sz="quarter" idx="12"/>
          </p:nvPr>
        </p:nvSpPr>
        <p:spPr/>
        <p:txBody>
          <a:bodyPr/>
          <a:lstStyle/>
          <a:p>
            <a:fld id="{7F651F92-C1C7-433E-86D2-C869BD85D5AE}" type="slidenum">
              <a:rPr lang="de-CH" smtClean="0"/>
              <a:t>‹#›</a:t>
            </a:fld>
            <a:endParaRPr lang="de-CH"/>
          </a:p>
        </p:txBody>
      </p:sp>
    </p:spTree>
    <p:extLst>
      <p:ext uri="{BB962C8B-B14F-4D97-AF65-F5344CB8AC3E}">
        <p14:creationId xmlns:p14="http://schemas.microsoft.com/office/powerpoint/2010/main" val="359718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C863-566B-7D94-677C-0AEC2F73E444}"/>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028F19B4-9224-5D0F-29C2-B62803C59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276AB069-8A7F-8485-81C6-B9AC924331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22CA7868-BB19-5344-4737-D207F9C32255}"/>
              </a:ext>
            </a:extLst>
          </p:cNvPr>
          <p:cNvSpPr>
            <a:spLocks noGrp="1"/>
          </p:cNvSpPr>
          <p:nvPr>
            <p:ph type="dt" sz="half" idx="10"/>
          </p:nvPr>
        </p:nvSpPr>
        <p:spPr/>
        <p:txBody>
          <a:bodyPr/>
          <a:lstStyle/>
          <a:p>
            <a:fld id="{492AF171-A92E-48CA-90E7-D250867F9AC9}" type="datetimeFigureOut">
              <a:rPr lang="de-CH" smtClean="0"/>
              <a:t>20.01.2023</a:t>
            </a:fld>
            <a:endParaRPr lang="de-CH"/>
          </a:p>
        </p:txBody>
      </p:sp>
      <p:sp>
        <p:nvSpPr>
          <p:cNvPr id="6" name="Footer Placeholder 5">
            <a:extLst>
              <a:ext uri="{FF2B5EF4-FFF2-40B4-BE49-F238E27FC236}">
                <a16:creationId xmlns:a16="http://schemas.microsoft.com/office/drawing/2014/main" id="{40CBA76B-B9C8-4D83-A814-883B42C1DCE6}"/>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D93FCC03-D0B0-5320-764C-B548FCFF0A23}"/>
              </a:ext>
            </a:extLst>
          </p:cNvPr>
          <p:cNvSpPr>
            <a:spLocks noGrp="1"/>
          </p:cNvSpPr>
          <p:nvPr>
            <p:ph type="sldNum" sz="quarter" idx="12"/>
          </p:nvPr>
        </p:nvSpPr>
        <p:spPr/>
        <p:txBody>
          <a:bodyPr/>
          <a:lstStyle/>
          <a:p>
            <a:fld id="{7F651F92-C1C7-433E-86D2-C869BD85D5AE}" type="slidenum">
              <a:rPr lang="de-CH" smtClean="0"/>
              <a:t>‹#›</a:t>
            </a:fld>
            <a:endParaRPr lang="de-CH"/>
          </a:p>
        </p:txBody>
      </p:sp>
    </p:spTree>
    <p:extLst>
      <p:ext uri="{BB962C8B-B14F-4D97-AF65-F5344CB8AC3E}">
        <p14:creationId xmlns:p14="http://schemas.microsoft.com/office/powerpoint/2010/main" val="104956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DAA0-EFFC-4CFC-5120-3D1E2AC275E9}"/>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BCDD8EF4-5B9E-70C5-8DCB-C0BE373E2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12360C-8645-1957-B695-A4046F45E4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289F04FC-E197-695B-25B3-858FE510E6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35FCA9-5E5A-B9A1-1942-10DDAAE28F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AE77A266-DE09-5FB2-40B7-194173294973}"/>
              </a:ext>
            </a:extLst>
          </p:cNvPr>
          <p:cNvSpPr>
            <a:spLocks noGrp="1"/>
          </p:cNvSpPr>
          <p:nvPr>
            <p:ph type="dt" sz="half" idx="10"/>
          </p:nvPr>
        </p:nvSpPr>
        <p:spPr/>
        <p:txBody>
          <a:bodyPr/>
          <a:lstStyle/>
          <a:p>
            <a:fld id="{492AF171-A92E-48CA-90E7-D250867F9AC9}" type="datetimeFigureOut">
              <a:rPr lang="de-CH" smtClean="0"/>
              <a:t>20.01.2023</a:t>
            </a:fld>
            <a:endParaRPr lang="de-CH"/>
          </a:p>
        </p:txBody>
      </p:sp>
      <p:sp>
        <p:nvSpPr>
          <p:cNvPr id="8" name="Footer Placeholder 7">
            <a:extLst>
              <a:ext uri="{FF2B5EF4-FFF2-40B4-BE49-F238E27FC236}">
                <a16:creationId xmlns:a16="http://schemas.microsoft.com/office/drawing/2014/main" id="{CE5A14FC-CC87-6032-7BF9-60EB0EBD7167}"/>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27BB8388-03E0-A6DA-00C6-B292833AA57B}"/>
              </a:ext>
            </a:extLst>
          </p:cNvPr>
          <p:cNvSpPr>
            <a:spLocks noGrp="1"/>
          </p:cNvSpPr>
          <p:nvPr>
            <p:ph type="sldNum" sz="quarter" idx="12"/>
          </p:nvPr>
        </p:nvSpPr>
        <p:spPr/>
        <p:txBody>
          <a:bodyPr/>
          <a:lstStyle/>
          <a:p>
            <a:fld id="{7F651F92-C1C7-433E-86D2-C869BD85D5AE}" type="slidenum">
              <a:rPr lang="de-CH" smtClean="0"/>
              <a:t>‹#›</a:t>
            </a:fld>
            <a:endParaRPr lang="de-CH"/>
          </a:p>
        </p:txBody>
      </p:sp>
    </p:spTree>
    <p:extLst>
      <p:ext uri="{BB962C8B-B14F-4D97-AF65-F5344CB8AC3E}">
        <p14:creationId xmlns:p14="http://schemas.microsoft.com/office/powerpoint/2010/main" val="422425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B813-FAA9-108F-6931-0907B233CC65}"/>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1F2E7844-5E5D-6C17-2AD7-4EBD3E20C314}"/>
              </a:ext>
            </a:extLst>
          </p:cNvPr>
          <p:cNvSpPr>
            <a:spLocks noGrp="1"/>
          </p:cNvSpPr>
          <p:nvPr>
            <p:ph type="dt" sz="half" idx="10"/>
          </p:nvPr>
        </p:nvSpPr>
        <p:spPr/>
        <p:txBody>
          <a:bodyPr/>
          <a:lstStyle/>
          <a:p>
            <a:fld id="{492AF171-A92E-48CA-90E7-D250867F9AC9}" type="datetimeFigureOut">
              <a:rPr lang="de-CH" smtClean="0"/>
              <a:t>20.01.2023</a:t>
            </a:fld>
            <a:endParaRPr lang="de-CH"/>
          </a:p>
        </p:txBody>
      </p:sp>
      <p:sp>
        <p:nvSpPr>
          <p:cNvPr id="4" name="Footer Placeholder 3">
            <a:extLst>
              <a:ext uri="{FF2B5EF4-FFF2-40B4-BE49-F238E27FC236}">
                <a16:creationId xmlns:a16="http://schemas.microsoft.com/office/drawing/2014/main" id="{BE07E31B-E5D2-B72B-91D9-F36879EE769D}"/>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13266682-AACA-D368-5A73-914CF16454E7}"/>
              </a:ext>
            </a:extLst>
          </p:cNvPr>
          <p:cNvSpPr>
            <a:spLocks noGrp="1"/>
          </p:cNvSpPr>
          <p:nvPr>
            <p:ph type="sldNum" sz="quarter" idx="12"/>
          </p:nvPr>
        </p:nvSpPr>
        <p:spPr/>
        <p:txBody>
          <a:bodyPr/>
          <a:lstStyle/>
          <a:p>
            <a:fld id="{7F651F92-C1C7-433E-86D2-C869BD85D5AE}" type="slidenum">
              <a:rPr lang="de-CH" smtClean="0"/>
              <a:t>‹#›</a:t>
            </a:fld>
            <a:endParaRPr lang="de-CH"/>
          </a:p>
        </p:txBody>
      </p:sp>
    </p:spTree>
    <p:extLst>
      <p:ext uri="{BB962C8B-B14F-4D97-AF65-F5344CB8AC3E}">
        <p14:creationId xmlns:p14="http://schemas.microsoft.com/office/powerpoint/2010/main" val="296509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6FAC3-D6BE-8970-AC1E-8D17B4520D6B}"/>
              </a:ext>
            </a:extLst>
          </p:cNvPr>
          <p:cNvSpPr>
            <a:spLocks noGrp="1"/>
          </p:cNvSpPr>
          <p:nvPr>
            <p:ph type="dt" sz="half" idx="10"/>
          </p:nvPr>
        </p:nvSpPr>
        <p:spPr/>
        <p:txBody>
          <a:bodyPr/>
          <a:lstStyle/>
          <a:p>
            <a:fld id="{492AF171-A92E-48CA-90E7-D250867F9AC9}" type="datetimeFigureOut">
              <a:rPr lang="de-CH" smtClean="0"/>
              <a:t>20.01.2023</a:t>
            </a:fld>
            <a:endParaRPr lang="de-CH"/>
          </a:p>
        </p:txBody>
      </p:sp>
      <p:sp>
        <p:nvSpPr>
          <p:cNvPr id="3" name="Footer Placeholder 2">
            <a:extLst>
              <a:ext uri="{FF2B5EF4-FFF2-40B4-BE49-F238E27FC236}">
                <a16:creationId xmlns:a16="http://schemas.microsoft.com/office/drawing/2014/main" id="{C28F4625-3BC7-0BF4-B83F-129E107FCBC4}"/>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A088B315-4C4A-31C0-4E95-21599A4DA59C}"/>
              </a:ext>
            </a:extLst>
          </p:cNvPr>
          <p:cNvSpPr>
            <a:spLocks noGrp="1"/>
          </p:cNvSpPr>
          <p:nvPr>
            <p:ph type="sldNum" sz="quarter" idx="12"/>
          </p:nvPr>
        </p:nvSpPr>
        <p:spPr/>
        <p:txBody>
          <a:bodyPr/>
          <a:lstStyle/>
          <a:p>
            <a:fld id="{7F651F92-C1C7-433E-86D2-C869BD85D5AE}" type="slidenum">
              <a:rPr lang="de-CH" smtClean="0"/>
              <a:t>‹#›</a:t>
            </a:fld>
            <a:endParaRPr lang="de-CH"/>
          </a:p>
        </p:txBody>
      </p:sp>
    </p:spTree>
    <p:extLst>
      <p:ext uri="{BB962C8B-B14F-4D97-AF65-F5344CB8AC3E}">
        <p14:creationId xmlns:p14="http://schemas.microsoft.com/office/powerpoint/2010/main" val="68434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42ED-F6DD-38E2-701C-787057E1D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1560965F-F52E-C7EB-25A0-DD94900354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6D8BD643-CEEF-A791-66FA-F1D997FA8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6B8108-AA7F-C987-DE69-CEDD682333B8}"/>
              </a:ext>
            </a:extLst>
          </p:cNvPr>
          <p:cNvSpPr>
            <a:spLocks noGrp="1"/>
          </p:cNvSpPr>
          <p:nvPr>
            <p:ph type="dt" sz="half" idx="10"/>
          </p:nvPr>
        </p:nvSpPr>
        <p:spPr/>
        <p:txBody>
          <a:bodyPr/>
          <a:lstStyle/>
          <a:p>
            <a:fld id="{492AF171-A92E-48CA-90E7-D250867F9AC9}" type="datetimeFigureOut">
              <a:rPr lang="de-CH" smtClean="0"/>
              <a:t>20.01.2023</a:t>
            </a:fld>
            <a:endParaRPr lang="de-CH"/>
          </a:p>
        </p:txBody>
      </p:sp>
      <p:sp>
        <p:nvSpPr>
          <p:cNvPr id="6" name="Footer Placeholder 5">
            <a:extLst>
              <a:ext uri="{FF2B5EF4-FFF2-40B4-BE49-F238E27FC236}">
                <a16:creationId xmlns:a16="http://schemas.microsoft.com/office/drawing/2014/main" id="{720451A8-D72A-80DF-7C54-C694A670D809}"/>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08956CC1-D9E0-87D2-732D-9B52A345ADFC}"/>
              </a:ext>
            </a:extLst>
          </p:cNvPr>
          <p:cNvSpPr>
            <a:spLocks noGrp="1"/>
          </p:cNvSpPr>
          <p:nvPr>
            <p:ph type="sldNum" sz="quarter" idx="12"/>
          </p:nvPr>
        </p:nvSpPr>
        <p:spPr/>
        <p:txBody>
          <a:bodyPr/>
          <a:lstStyle/>
          <a:p>
            <a:fld id="{7F651F92-C1C7-433E-86D2-C869BD85D5AE}" type="slidenum">
              <a:rPr lang="de-CH" smtClean="0"/>
              <a:t>‹#›</a:t>
            </a:fld>
            <a:endParaRPr lang="de-CH"/>
          </a:p>
        </p:txBody>
      </p:sp>
    </p:spTree>
    <p:extLst>
      <p:ext uri="{BB962C8B-B14F-4D97-AF65-F5344CB8AC3E}">
        <p14:creationId xmlns:p14="http://schemas.microsoft.com/office/powerpoint/2010/main" val="130699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9E08-B7A6-B798-C735-3157C5FBC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C435F6C7-FC28-A09C-B616-EEE459291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8529904-112C-A66F-43ED-BC2E857B4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79FCB3-1DDC-EE68-F945-E44C8F8113F3}"/>
              </a:ext>
            </a:extLst>
          </p:cNvPr>
          <p:cNvSpPr>
            <a:spLocks noGrp="1"/>
          </p:cNvSpPr>
          <p:nvPr>
            <p:ph type="dt" sz="half" idx="10"/>
          </p:nvPr>
        </p:nvSpPr>
        <p:spPr/>
        <p:txBody>
          <a:bodyPr/>
          <a:lstStyle/>
          <a:p>
            <a:fld id="{492AF171-A92E-48CA-90E7-D250867F9AC9}" type="datetimeFigureOut">
              <a:rPr lang="de-CH" smtClean="0"/>
              <a:t>20.01.2023</a:t>
            </a:fld>
            <a:endParaRPr lang="de-CH"/>
          </a:p>
        </p:txBody>
      </p:sp>
      <p:sp>
        <p:nvSpPr>
          <p:cNvPr id="6" name="Footer Placeholder 5">
            <a:extLst>
              <a:ext uri="{FF2B5EF4-FFF2-40B4-BE49-F238E27FC236}">
                <a16:creationId xmlns:a16="http://schemas.microsoft.com/office/drawing/2014/main" id="{4FA648E9-2A45-0311-74C1-9BCE0F6F66E7}"/>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A805307B-1DBF-A12B-4008-32B2C681D89B}"/>
              </a:ext>
            </a:extLst>
          </p:cNvPr>
          <p:cNvSpPr>
            <a:spLocks noGrp="1"/>
          </p:cNvSpPr>
          <p:nvPr>
            <p:ph type="sldNum" sz="quarter" idx="12"/>
          </p:nvPr>
        </p:nvSpPr>
        <p:spPr/>
        <p:txBody>
          <a:bodyPr/>
          <a:lstStyle/>
          <a:p>
            <a:fld id="{7F651F92-C1C7-433E-86D2-C869BD85D5AE}" type="slidenum">
              <a:rPr lang="de-CH" smtClean="0"/>
              <a:t>‹#›</a:t>
            </a:fld>
            <a:endParaRPr lang="de-CH"/>
          </a:p>
        </p:txBody>
      </p:sp>
    </p:spTree>
    <p:extLst>
      <p:ext uri="{BB962C8B-B14F-4D97-AF65-F5344CB8AC3E}">
        <p14:creationId xmlns:p14="http://schemas.microsoft.com/office/powerpoint/2010/main" val="167303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E4EF20-014B-96AC-C6A0-C4B2CBE4C1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71D4DDCB-DD27-D40D-3CC1-3F2AD2CC70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DF1589F3-3BD3-8910-6565-89A7DDA30B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AF171-A92E-48CA-90E7-D250867F9AC9}" type="datetimeFigureOut">
              <a:rPr lang="de-CH" smtClean="0"/>
              <a:t>20.01.2023</a:t>
            </a:fld>
            <a:endParaRPr lang="de-CH"/>
          </a:p>
        </p:txBody>
      </p:sp>
      <p:sp>
        <p:nvSpPr>
          <p:cNvPr id="5" name="Footer Placeholder 4">
            <a:extLst>
              <a:ext uri="{FF2B5EF4-FFF2-40B4-BE49-F238E27FC236}">
                <a16:creationId xmlns:a16="http://schemas.microsoft.com/office/drawing/2014/main" id="{F4C8EC6C-D935-371E-F962-34AD8396D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7FD78A62-5A7B-116B-B2AB-47378BE9B6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51F92-C1C7-433E-86D2-C869BD85D5AE}" type="slidenum">
              <a:rPr lang="de-CH" smtClean="0"/>
              <a:t>‹#›</a:t>
            </a:fld>
            <a:endParaRPr lang="de-CH"/>
          </a:p>
        </p:txBody>
      </p:sp>
    </p:spTree>
    <p:extLst>
      <p:ext uri="{BB962C8B-B14F-4D97-AF65-F5344CB8AC3E}">
        <p14:creationId xmlns:p14="http://schemas.microsoft.com/office/powerpoint/2010/main" val="12219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FDB9-A5C3-054A-4BF3-9F5F6F9E42A2}"/>
              </a:ext>
            </a:extLst>
          </p:cNvPr>
          <p:cNvSpPr>
            <a:spLocks noGrp="1"/>
          </p:cNvSpPr>
          <p:nvPr>
            <p:ph type="ctrTitle"/>
          </p:nvPr>
        </p:nvSpPr>
        <p:spPr/>
        <p:txBody>
          <a:bodyPr/>
          <a:lstStyle/>
          <a:p>
            <a:r>
              <a:rPr lang="en-DE" dirty="0">
                <a:solidFill>
                  <a:srgbClr val="CC7832"/>
                </a:solidFill>
                <a:latin typeface="Arial Unicode MS"/>
                <a:ea typeface="+mn-ea"/>
                <a:cs typeface="+mn-cs"/>
              </a:rPr>
              <a:t>{</a:t>
            </a:r>
            <a:r>
              <a:rPr lang="en-DE" dirty="0"/>
              <a:t> Gale Shapley </a:t>
            </a:r>
            <a:r>
              <a:rPr lang="en-DE" dirty="0" err="1"/>
              <a:t>Algorithus</a:t>
            </a:r>
            <a:r>
              <a:rPr lang="en-DE" dirty="0"/>
              <a:t> </a:t>
            </a:r>
            <a:r>
              <a:rPr lang="en-DE" dirty="0">
                <a:solidFill>
                  <a:srgbClr val="CC7832"/>
                </a:solidFill>
                <a:latin typeface="Arial Unicode MS"/>
                <a:ea typeface="+mn-ea"/>
                <a:cs typeface="+mn-cs"/>
              </a:rPr>
              <a:t>}</a:t>
            </a:r>
            <a:endParaRPr lang="de-CH" dirty="0">
              <a:solidFill>
                <a:srgbClr val="CC7832"/>
              </a:solidFill>
              <a:latin typeface="Arial Unicode MS"/>
              <a:ea typeface="+mn-ea"/>
              <a:cs typeface="+mn-cs"/>
            </a:endParaRPr>
          </a:p>
        </p:txBody>
      </p:sp>
      <p:sp>
        <p:nvSpPr>
          <p:cNvPr id="3" name="Subtitle 2">
            <a:extLst>
              <a:ext uri="{FF2B5EF4-FFF2-40B4-BE49-F238E27FC236}">
                <a16:creationId xmlns:a16="http://schemas.microsoft.com/office/drawing/2014/main" id="{C7B603BC-0C21-5D76-7741-60ADB3B71B32}"/>
              </a:ext>
            </a:extLst>
          </p:cNvPr>
          <p:cNvSpPr>
            <a:spLocks noGrp="1"/>
          </p:cNvSpPr>
          <p:nvPr>
            <p:ph type="subTitle" idx="1"/>
          </p:nvPr>
        </p:nvSpPr>
        <p:spPr/>
        <p:txBody>
          <a:bodyPr/>
          <a:lstStyle/>
          <a:p>
            <a:r>
              <a:rPr lang="en-DE" dirty="0"/>
              <a:t>Topic 10 – </a:t>
            </a:r>
            <a:r>
              <a:rPr lang="en-DE" dirty="0" err="1"/>
              <a:t>Algorithmen</a:t>
            </a:r>
            <a:r>
              <a:rPr lang="en-DE" dirty="0"/>
              <a:t> und </a:t>
            </a:r>
            <a:r>
              <a:rPr lang="en-DE" dirty="0" err="1"/>
              <a:t>Datenstrukturen</a:t>
            </a:r>
            <a:r>
              <a:rPr lang="en-DE" dirty="0"/>
              <a:t> </a:t>
            </a:r>
          </a:p>
        </p:txBody>
      </p:sp>
      <p:pic>
        <p:nvPicPr>
          <p:cNvPr id="4" name="Picture 3" descr="A picture containing toy, doll&#10;&#10;Description automatically generated">
            <a:extLst>
              <a:ext uri="{FF2B5EF4-FFF2-40B4-BE49-F238E27FC236}">
                <a16:creationId xmlns:a16="http://schemas.microsoft.com/office/drawing/2014/main" id="{8DE1D7CA-C12B-0AFF-C5F1-BB7D2114D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7281" y="120744"/>
            <a:ext cx="801369" cy="1800000"/>
          </a:xfrm>
          <a:prstGeom prst="rect">
            <a:avLst/>
          </a:prstGeom>
        </p:spPr>
      </p:pic>
      <p:pic>
        <p:nvPicPr>
          <p:cNvPr id="5" name="Picture 4" descr="A picture containing vector graphics&#10;&#10;Description automatically generated">
            <a:extLst>
              <a:ext uri="{FF2B5EF4-FFF2-40B4-BE49-F238E27FC236}">
                <a16:creationId xmlns:a16="http://schemas.microsoft.com/office/drawing/2014/main" id="{7D0EB3F9-CB32-2863-FFC9-9F14B2CE9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6836" y="1074803"/>
            <a:ext cx="853944" cy="853944"/>
          </a:xfrm>
          <a:prstGeom prst="rect">
            <a:avLst/>
          </a:prstGeom>
        </p:spPr>
      </p:pic>
      <p:pic>
        <p:nvPicPr>
          <p:cNvPr id="7" name="Picture 6" descr="Diagram&#10;&#10;Description automatically generated">
            <a:extLst>
              <a:ext uri="{FF2B5EF4-FFF2-40B4-BE49-F238E27FC236}">
                <a16:creationId xmlns:a16="http://schemas.microsoft.com/office/drawing/2014/main" id="{B8592741-D028-B437-9C65-9B1E67878B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887" y="4600575"/>
            <a:ext cx="3724275" cy="2076450"/>
          </a:xfrm>
          <a:prstGeom prst="rect">
            <a:avLst/>
          </a:prstGeom>
        </p:spPr>
      </p:pic>
    </p:spTree>
    <p:extLst>
      <p:ext uri="{BB962C8B-B14F-4D97-AF65-F5344CB8AC3E}">
        <p14:creationId xmlns:p14="http://schemas.microsoft.com/office/powerpoint/2010/main" val="197078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820CE3-1FFC-5341-B254-62A3AA6D69DD}"/>
              </a:ext>
            </a:extLst>
          </p:cNvPr>
          <p:cNvGrpSpPr/>
          <p:nvPr/>
        </p:nvGrpSpPr>
        <p:grpSpPr>
          <a:xfrm>
            <a:off x="7531633" y="274592"/>
            <a:ext cx="1803565" cy="6119858"/>
            <a:chOff x="8230868" y="200250"/>
            <a:chExt cx="1803565" cy="6119858"/>
          </a:xfrm>
        </p:grpSpPr>
        <p:pic>
          <p:nvPicPr>
            <p:cNvPr id="5" name="Picture 4" descr="Logo&#10;&#10;Description automatically generated with medium confidence">
              <a:extLst>
                <a:ext uri="{FF2B5EF4-FFF2-40B4-BE49-F238E27FC236}">
                  <a16:creationId xmlns:a16="http://schemas.microsoft.com/office/drawing/2014/main" id="{3EE36D4A-1F70-9D18-3FE2-0A2D56209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868" y="200250"/>
              <a:ext cx="1803565" cy="1800000"/>
            </a:xfrm>
            <a:prstGeom prst="rect">
              <a:avLst/>
            </a:prstGeom>
          </p:spPr>
        </p:pic>
        <p:pic>
          <p:nvPicPr>
            <p:cNvPr id="7" name="Picture 6" descr="A picture containing vector graphics&#10;&#10;Description automatically generated">
              <a:extLst>
                <a:ext uri="{FF2B5EF4-FFF2-40B4-BE49-F238E27FC236}">
                  <a16:creationId xmlns:a16="http://schemas.microsoft.com/office/drawing/2014/main" id="{5B35BEBA-46A1-E833-B4DB-F2DA9862A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0868" y="2337892"/>
              <a:ext cx="1800000" cy="1800000"/>
            </a:xfrm>
            <a:prstGeom prst="rect">
              <a:avLst/>
            </a:prstGeom>
          </p:spPr>
        </p:pic>
        <p:pic>
          <p:nvPicPr>
            <p:cNvPr id="9" name="Picture 8" descr="A picture containing vector graphics&#10;&#10;Description automatically generated">
              <a:extLst>
                <a:ext uri="{FF2B5EF4-FFF2-40B4-BE49-F238E27FC236}">
                  <a16:creationId xmlns:a16="http://schemas.microsoft.com/office/drawing/2014/main" id="{61FD860F-F393-79D6-24AF-3D1206622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0868" y="4520108"/>
              <a:ext cx="1800000" cy="1800000"/>
            </a:xfrm>
            <a:prstGeom prst="rect">
              <a:avLst/>
            </a:prstGeom>
          </p:spPr>
        </p:pic>
      </p:grpSp>
      <p:grpSp>
        <p:nvGrpSpPr>
          <p:cNvPr id="13" name="Group 12">
            <a:extLst>
              <a:ext uri="{FF2B5EF4-FFF2-40B4-BE49-F238E27FC236}">
                <a16:creationId xmlns:a16="http://schemas.microsoft.com/office/drawing/2014/main" id="{B2231626-0559-6C04-E732-6C9A457B0DAC}"/>
              </a:ext>
            </a:extLst>
          </p:cNvPr>
          <p:cNvGrpSpPr/>
          <p:nvPr/>
        </p:nvGrpSpPr>
        <p:grpSpPr>
          <a:xfrm>
            <a:off x="9493248" y="230018"/>
            <a:ext cx="2571751" cy="1747016"/>
            <a:chOff x="9321800" y="95776"/>
            <a:chExt cx="2743200" cy="1834466"/>
          </a:xfrm>
        </p:grpSpPr>
        <p:sp>
          <p:nvSpPr>
            <p:cNvPr id="11" name="Rectangle 10">
              <a:extLst>
                <a:ext uri="{FF2B5EF4-FFF2-40B4-BE49-F238E27FC236}">
                  <a16:creationId xmlns:a16="http://schemas.microsoft.com/office/drawing/2014/main" id="{B6E3E535-E8CD-C410-39D8-EB2BF409D8E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a:extLst>
                <a:ext uri="{FF2B5EF4-FFF2-40B4-BE49-F238E27FC236}">
                  <a16:creationId xmlns:a16="http://schemas.microsoft.com/office/drawing/2014/main" id="{2F1E9FAA-A341-A1FF-FE53-8E9A62C4BF8C}"/>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4" name="Group 13">
            <a:extLst>
              <a:ext uri="{FF2B5EF4-FFF2-40B4-BE49-F238E27FC236}">
                <a16:creationId xmlns:a16="http://schemas.microsoft.com/office/drawing/2014/main" id="{97EE4456-912D-D2DD-2E13-6B16CE6BBEFD}"/>
              </a:ext>
            </a:extLst>
          </p:cNvPr>
          <p:cNvGrpSpPr/>
          <p:nvPr/>
        </p:nvGrpSpPr>
        <p:grpSpPr>
          <a:xfrm>
            <a:off x="9493250" y="2412234"/>
            <a:ext cx="2571750" cy="1747016"/>
            <a:chOff x="9321800" y="95776"/>
            <a:chExt cx="2743200" cy="1834466"/>
          </a:xfrm>
        </p:grpSpPr>
        <p:sp>
          <p:nvSpPr>
            <p:cNvPr id="15" name="Rectangle 14">
              <a:extLst>
                <a:ext uri="{FF2B5EF4-FFF2-40B4-BE49-F238E27FC236}">
                  <a16:creationId xmlns:a16="http://schemas.microsoft.com/office/drawing/2014/main" id="{75D11E9D-D104-B54D-4B0B-EB12077AFA9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a:extLst>
                <a:ext uri="{FF2B5EF4-FFF2-40B4-BE49-F238E27FC236}">
                  <a16:creationId xmlns:a16="http://schemas.microsoft.com/office/drawing/2014/main" id="{772C649D-EA74-A143-2646-40CB0D327EA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7" name="Group 16">
            <a:extLst>
              <a:ext uri="{FF2B5EF4-FFF2-40B4-BE49-F238E27FC236}">
                <a16:creationId xmlns:a16="http://schemas.microsoft.com/office/drawing/2014/main" id="{6139FFC9-BD2A-8DF4-1024-CA25B4A6856F}"/>
              </a:ext>
            </a:extLst>
          </p:cNvPr>
          <p:cNvGrpSpPr/>
          <p:nvPr/>
        </p:nvGrpSpPr>
        <p:grpSpPr>
          <a:xfrm>
            <a:off x="9493248" y="4594450"/>
            <a:ext cx="2571752" cy="1704750"/>
            <a:chOff x="9321800" y="95776"/>
            <a:chExt cx="2743200" cy="1834466"/>
          </a:xfrm>
        </p:grpSpPr>
        <p:sp>
          <p:nvSpPr>
            <p:cNvPr id="18" name="Rectangle 17">
              <a:extLst>
                <a:ext uri="{FF2B5EF4-FFF2-40B4-BE49-F238E27FC236}">
                  <a16:creationId xmlns:a16="http://schemas.microsoft.com/office/drawing/2014/main" id="{DC16A84D-7624-C337-2704-3F98E08725B6}"/>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TextBox 18">
              <a:extLst>
                <a:ext uri="{FF2B5EF4-FFF2-40B4-BE49-F238E27FC236}">
                  <a16:creationId xmlns:a16="http://schemas.microsoft.com/office/drawing/2014/main" id="{AABB1064-2C73-3A20-B5BD-650AB69E1F0F}"/>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1" name="Group 30">
            <a:extLst>
              <a:ext uri="{FF2B5EF4-FFF2-40B4-BE49-F238E27FC236}">
                <a16:creationId xmlns:a16="http://schemas.microsoft.com/office/drawing/2014/main" id="{57A2EF1A-1946-0159-DBFB-DA33C5C41C21}"/>
              </a:ext>
            </a:extLst>
          </p:cNvPr>
          <p:cNvGrpSpPr/>
          <p:nvPr/>
        </p:nvGrpSpPr>
        <p:grpSpPr>
          <a:xfrm>
            <a:off x="3107912" y="375767"/>
            <a:ext cx="818832" cy="6037733"/>
            <a:chOff x="2237962" y="291235"/>
            <a:chExt cx="818832" cy="6037733"/>
          </a:xfrm>
        </p:grpSpPr>
        <p:pic>
          <p:nvPicPr>
            <p:cNvPr id="23" name="Picture 22" descr="A picture containing toy, doll&#10;&#10;Description automatically generated">
              <a:extLst>
                <a:ext uri="{FF2B5EF4-FFF2-40B4-BE49-F238E27FC236}">
                  <a16:creationId xmlns:a16="http://schemas.microsoft.com/office/drawing/2014/main" id="{337A134F-C85A-A098-C75D-42FE0BD4BC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962" y="2478422"/>
              <a:ext cx="801369" cy="1800000"/>
            </a:xfrm>
            <a:prstGeom prst="rect">
              <a:avLst/>
            </a:prstGeom>
            <a:effectLst>
              <a:glow rad="228600">
                <a:schemeClr val="accent6">
                  <a:satMod val="175000"/>
                  <a:alpha val="40000"/>
                </a:schemeClr>
              </a:glow>
            </a:effectLst>
          </p:spPr>
        </p:pic>
        <p:pic>
          <p:nvPicPr>
            <p:cNvPr id="25" name="Picture 24" descr="A picture containing text, toy, doll&#10;&#10;Description automatically generated">
              <a:extLst>
                <a:ext uri="{FF2B5EF4-FFF2-40B4-BE49-F238E27FC236}">
                  <a16:creationId xmlns:a16="http://schemas.microsoft.com/office/drawing/2014/main" id="{4E7B613E-5863-0983-A5A3-E082F6A3DB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6794" y="291235"/>
              <a:ext cx="720000" cy="1800000"/>
            </a:xfrm>
            <a:prstGeom prst="rect">
              <a:avLst/>
            </a:prstGeom>
            <a:effectLst/>
          </p:spPr>
        </p:pic>
        <p:pic>
          <p:nvPicPr>
            <p:cNvPr id="27" name="Picture 26" descr="A picture containing text&#10;&#10;Description automatically generated">
              <a:extLst>
                <a:ext uri="{FF2B5EF4-FFF2-40B4-BE49-F238E27FC236}">
                  <a16:creationId xmlns:a16="http://schemas.microsoft.com/office/drawing/2014/main" id="{259E0AC3-7EA5-C2AD-E58F-75DB28FEF8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49312" y="4528968"/>
              <a:ext cx="694964" cy="1800000"/>
            </a:xfrm>
            <a:prstGeom prst="rect">
              <a:avLst/>
            </a:prstGeom>
          </p:spPr>
        </p:pic>
      </p:grpSp>
      <p:grpSp>
        <p:nvGrpSpPr>
          <p:cNvPr id="28" name="Group 27">
            <a:extLst>
              <a:ext uri="{FF2B5EF4-FFF2-40B4-BE49-F238E27FC236}">
                <a16:creationId xmlns:a16="http://schemas.microsoft.com/office/drawing/2014/main" id="{3EBB399A-656C-F0AA-1D10-7505998BADAB}"/>
              </a:ext>
            </a:extLst>
          </p:cNvPr>
          <p:cNvGrpSpPr/>
          <p:nvPr/>
        </p:nvGrpSpPr>
        <p:grpSpPr>
          <a:xfrm>
            <a:off x="127000" y="274592"/>
            <a:ext cx="2743200" cy="1702442"/>
            <a:chOff x="9321800" y="95776"/>
            <a:chExt cx="2743200" cy="1834466"/>
          </a:xfrm>
        </p:grpSpPr>
        <p:sp>
          <p:nvSpPr>
            <p:cNvPr id="29" name="Rectangle 28">
              <a:extLst>
                <a:ext uri="{FF2B5EF4-FFF2-40B4-BE49-F238E27FC236}">
                  <a16:creationId xmlns:a16="http://schemas.microsoft.com/office/drawing/2014/main" id="{49256563-8473-C937-6795-C53B1876EE09}"/>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 name="TextBox 29">
              <a:extLst>
                <a:ext uri="{FF2B5EF4-FFF2-40B4-BE49-F238E27FC236}">
                  <a16:creationId xmlns:a16="http://schemas.microsoft.com/office/drawing/2014/main" id="{AF5034A2-37E6-31D1-3823-16E190C4FE9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2" name="Group 31">
            <a:extLst>
              <a:ext uri="{FF2B5EF4-FFF2-40B4-BE49-F238E27FC236}">
                <a16:creationId xmlns:a16="http://schemas.microsoft.com/office/drawing/2014/main" id="{224BB1B7-8E0F-AC74-94D8-C18BE1FCF364}"/>
              </a:ext>
            </a:extLst>
          </p:cNvPr>
          <p:cNvGrpSpPr/>
          <p:nvPr/>
        </p:nvGrpSpPr>
        <p:grpSpPr>
          <a:xfrm>
            <a:off x="127000" y="2462300"/>
            <a:ext cx="2743200" cy="1834466"/>
            <a:chOff x="9321800" y="95776"/>
            <a:chExt cx="2743200" cy="1834466"/>
          </a:xfrm>
        </p:grpSpPr>
        <p:sp>
          <p:nvSpPr>
            <p:cNvPr id="33" name="Rectangle 32">
              <a:extLst>
                <a:ext uri="{FF2B5EF4-FFF2-40B4-BE49-F238E27FC236}">
                  <a16:creationId xmlns:a16="http://schemas.microsoft.com/office/drawing/2014/main" id="{543A1023-8D95-B1DB-8F80-EBB4F9E66EBE}"/>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TextBox 33">
              <a:extLst>
                <a:ext uri="{FF2B5EF4-FFF2-40B4-BE49-F238E27FC236}">
                  <a16:creationId xmlns:a16="http://schemas.microsoft.com/office/drawing/2014/main" id="{C71EF039-875A-C64F-E3B9-CEAB6C61D80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5" name="Group 34">
            <a:extLst>
              <a:ext uri="{FF2B5EF4-FFF2-40B4-BE49-F238E27FC236}">
                <a16:creationId xmlns:a16="http://schemas.microsoft.com/office/drawing/2014/main" id="{3534790D-B45D-A621-5226-B05FA5666373}"/>
              </a:ext>
            </a:extLst>
          </p:cNvPr>
          <p:cNvGrpSpPr/>
          <p:nvPr/>
        </p:nvGrpSpPr>
        <p:grpSpPr>
          <a:xfrm>
            <a:off x="127000" y="4592315"/>
            <a:ext cx="2743200" cy="1706885"/>
            <a:chOff x="9321800" y="95776"/>
            <a:chExt cx="2743200" cy="1834466"/>
          </a:xfrm>
        </p:grpSpPr>
        <p:sp>
          <p:nvSpPr>
            <p:cNvPr id="36" name="Rectangle 35">
              <a:extLst>
                <a:ext uri="{FF2B5EF4-FFF2-40B4-BE49-F238E27FC236}">
                  <a16:creationId xmlns:a16="http://schemas.microsoft.com/office/drawing/2014/main" id="{2762A974-C90E-D18D-DA11-25F70AB705D1}"/>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TextBox 36">
              <a:extLst>
                <a:ext uri="{FF2B5EF4-FFF2-40B4-BE49-F238E27FC236}">
                  <a16:creationId xmlns:a16="http://schemas.microsoft.com/office/drawing/2014/main" id="{3F888458-B682-3FF9-A735-CC580D84F01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pic>
        <p:nvPicPr>
          <p:cNvPr id="38" name="Picture 37" descr="A picture containing vector graphics&#10;&#10;Description automatically generated">
            <a:extLst>
              <a:ext uri="{FF2B5EF4-FFF2-40B4-BE49-F238E27FC236}">
                <a16:creationId xmlns:a16="http://schemas.microsoft.com/office/drawing/2014/main" id="{CCC9EC29-E455-47F3-709F-E71ECC057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92" y="918623"/>
            <a:ext cx="720000" cy="720000"/>
          </a:xfrm>
          <a:prstGeom prst="rect">
            <a:avLst/>
          </a:prstGeom>
        </p:spPr>
      </p:pic>
      <p:pic>
        <p:nvPicPr>
          <p:cNvPr id="39" name="Picture 38" descr="A picture containing vector graphics&#10;&#10;Description automatically generated">
            <a:extLst>
              <a:ext uri="{FF2B5EF4-FFF2-40B4-BE49-F238E27FC236}">
                <a16:creationId xmlns:a16="http://schemas.microsoft.com/office/drawing/2014/main" id="{5A20CCC6-F276-84A2-C796-071AA88DC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106" y="5314323"/>
            <a:ext cx="720000" cy="720000"/>
          </a:xfrm>
          <a:prstGeom prst="rect">
            <a:avLst/>
          </a:prstGeom>
        </p:spPr>
      </p:pic>
      <p:pic>
        <p:nvPicPr>
          <p:cNvPr id="40" name="Picture 39" descr="A picture containing vector graphics&#10;&#10;Description automatically generated">
            <a:extLst>
              <a:ext uri="{FF2B5EF4-FFF2-40B4-BE49-F238E27FC236}">
                <a16:creationId xmlns:a16="http://schemas.microsoft.com/office/drawing/2014/main" id="{E916E4DA-5FD1-EBF5-43DB-68A73CFBB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10" y="3197063"/>
            <a:ext cx="720000" cy="720000"/>
          </a:xfrm>
          <a:prstGeom prst="rect">
            <a:avLst/>
          </a:prstGeom>
        </p:spPr>
      </p:pic>
      <p:pic>
        <p:nvPicPr>
          <p:cNvPr id="41" name="Picture 40" descr="Logo&#10;&#10;Description automatically generated with medium confidence">
            <a:extLst>
              <a:ext uri="{FF2B5EF4-FFF2-40B4-BE49-F238E27FC236}">
                <a16:creationId xmlns:a16="http://schemas.microsoft.com/office/drawing/2014/main" id="{83305FA9-967E-05B4-0C9E-5D28CEC69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105" y="933277"/>
            <a:ext cx="721426" cy="720000"/>
          </a:xfrm>
          <a:prstGeom prst="rect">
            <a:avLst/>
          </a:prstGeom>
        </p:spPr>
      </p:pic>
      <p:pic>
        <p:nvPicPr>
          <p:cNvPr id="42" name="Picture 41" descr="Logo&#10;&#10;Description automatically generated with medium confidence">
            <a:extLst>
              <a:ext uri="{FF2B5EF4-FFF2-40B4-BE49-F238E27FC236}">
                <a16:creationId xmlns:a16="http://schemas.microsoft.com/office/drawing/2014/main" id="{F62D1B41-174E-DA0E-BD1E-77E30AA21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43" y="3233897"/>
            <a:ext cx="721426" cy="720000"/>
          </a:xfrm>
          <a:prstGeom prst="rect">
            <a:avLst/>
          </a:prstGeom>
        </p:spPr>
      </p:pic>
      <p:pic>
        <p:nvPicPr>
          <p:cNvPr id="43" name="Picture 42" descr="Logo&#10;&#10;Description automatically generated with medium confidence">
            <a:extLst>
              <a:ext uri="{FF2B5EF4-FFF2-40B4-BE49-F238E27FC236}">
                <a16:creationId xmlns:a16="http://schemas.microsoft.com/office/drawing/2014/main" id="{DD26E4FB-D8A1-EAE9-B1D1-0259F4D59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10" y="5272775"/>
            <a:ext cx="721426" cy="720000"/>
          </a:xfrm>
          <a:prstGeom prst="rect">
            <a:avLst/>
          </a:prstGeom>
        </p:spPr>
      </p:pic>
      <p:pic>
        <p:nvPicPr>
          <p:cNvPr id="44" name="Picture 43" descr="A picture containing vector graphics&#10;&#10;Description automatically generated">
            <a:extLst>
              <a:ext uri="{FF2B5EF4-FFF2-40B4-BE49-F238E27FC236}">
                <a16:creationId xmlns:a16="http://schemas.microsoft.com/office/drawing/2014/main" id="{4167CB1F-9D93-2F4F-DCEC-CD88A11B7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556" y="957348"/>
            <a:ext cx="720000" cy="720000"/>
          </a:xfrm>
          <a:prstGeom prst="rect">
            <a:avLst/>
          </a:prstGeom>
        </p:spPr>
      </p:pic>
      <p:pic>
        <p:nvPicPr>
          <p:cNvPr id="45" name="Picture 44" descr="A picture containing vector graphics&#10;&#10;Description automatically generated">
            <a:extLst>
              <a:ext uri="{FF2B5EF4-FFF2-40B4-BE49-F238E27FC236}">
                <a16:creationId xmlns:a16="http://schemas.microsoft.com/office/drawing/2014/main" id="{B54CFC57-98EF-9CDF-8FB1-9A4F36DE5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841" y="3256306"/>
            <a:ext cx="720000" cy="720000"/>
          </a:xfrm>
          <a:prstGeom prst="rect">
            <a:avLst/>
          </a:prstGeom>
        </p:spPr>
      </p:pic>
      <p:pic>
        <p:nvPicPr>
          <p:cNvPr id="46" name="Picture 45" descr="A picture containing vector graphics&#10;&#10;Description automatically generated">
            <a:extLst>
              <a:ext uri="{FF2B5EF4-FFF2-40B4-BE49-F238E27FC236}">
                <a16:creationId xmlns:a16="http://schemas.microsoft.com/office/drawing/2014/main" id="{4CA06F5F-562A-35E1-6CE0-393689A71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446" y="5314323"/>
            <a:ext cx="720000" cy="720000"/>
          </a:xfrm>
          <a:prstGeom prst="rect">
            <a:avLst/>
          </a:prstGeom>
        </p:spPr>
      </p:pic>
      <p:pic>
        <p:nvPicPr>
          <p:cNvPr id="2" name="Picture 1" descr="A picture containing toy, doll&#10;&#10;Description automatically generated">
            <a:extLst>
              <a:ext uri="{FF2B5EF4-FFF2-40B4-BE49-F238E27FC236}">
                <a16:creationId xmlns:a16="http://schemas.microsoft.com/office/drawing/2014/main" id="{E1A02053-D44B-EAE5-C044-73096A391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9212" y="724792"/>
            <a:ext cx="480822" cy="1080000"/>
          </a:xfrm>
          <a:prstGeom prst="rect">
            <a:avLst/>
          </a:prstGeom>
        </p:spPr>
      </p:pic>
      <p:pic>
        <p:nvPicPr>
          <p:cNvPr id="3" name="Picture 2" descr="A picture containing text, toy, doll&#10;&#10;Description automatically generated">
            <a:extLst>
              <a:ext uri="{FF2B5EF4-FFF2-40B4-BE49-F238E27FC236}">
                <a16:creationId xmlns:a16="http://schemas.microsoft.com/office/drawing/2014/main" id="{B6A946B3-18C0-BB9A-A301-1456BB5C52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0514" y="724792"/>
            <a:ext cx="432000" cy="1080000"/>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E2F4AEEB-9367-3998-8F1C-166428D12F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11376" y="753277"/>
            <a:ext cx="416979" cy="1080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4C64C583-6B42-0478-F6D8-8E5073E61A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5049" y="2899622"/>
            <a:ext cx="416979" cy="10800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2692F94D-51FD-CDDB-D6B5-DF9A755EA0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91787" y="5090279"/>
            <a:ext cx="416979" cy="1080000"/>
          </a:xfrm>
          <a:prstGeom prst="rect">
            <a:avLst/>
          </a:prstGeom>
        </p:spPr>
      </p:pic>
      <p:pic>
        <p:nvPicPr>
          <p:cNvPr id="20" name="Picture 19" descr="A picture containing text, toy, doll&#10;&#10;Description automatically generated">
            <a:extLst>
              <a:ext uri="{FF2B5EF4-FFF2-40B4-BE49-F238E27FC236}">
                <a16:creationId xmlns:a16="http://schemas.microsoft.com/office/drawing/2014/main" id="{E45AA48B-B1CF-FBB0-2564-014974E8E0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11376" y="2873897"/>
            <a:ext cx="432000" cy="1080000"/>
          </a:xfrm>
          <a:prstGeom prst="rect">
            <a:avLst/>
          </a:prstGeom>
        </p:spPr>
      </p:pic>
      <p:pic>
        <p:nvPicPr>
          <p:cNvPr id="21" name="Picture 20" descr="A picture containing text, toy, doll&#10;&#10;Description automatically generated">
            <a:extLst>
              <a:ext uri="{FF2B5EF4-FFF2-40B4-BE49-F238E27FC236}">
                <a16:creationId xmlns:a16="http://schemas.microsoft.com/office/drawing/2014/main" id="{B7737983-6A62-3F9D-D9D1-63047DB42C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85049" y="5090279"/>
            <a:ext cx="432000" cy="1080000"/>
          </a:xfrm>
          <a:prstGeom prst="rect">
            <a:avLst/>
          </a:prstGeom>
        </p:spPr>
      </p:pic>
      <p:pic>
        <p:nvPicPr>
          <p:cNvPr id="22" name="Picture 21" descr="A picture containing toy, doll&#10;&#10;Description automatically generated">
            <a:extLst>
              <a:ext uri="{FF2B5EF4-FFF2-40B4-BE49-F238E27FC236}">
                <a16:creationId xmlns:a16="http://schemas.microsoft.com/office/drawing/2014/main" id="{01387DB1-C8F5-D4B8-2248-4362EBC51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6832" y="2907008"/>
            <a:ext cx="480822" cy="1080000"/>
          </a:xfrm>
          <a:prstGeom prst="rect">
            <a:avLst/>
          </a:prstGeom>
        </p:spPr>
      </p:pic>
      <p:pic>
        <p:nvPicPr>
          <p:cNvPr id="24" name="Picture 23" descr="A picture containing toy, doll&#10;&#10;Description automatically generated">
            <a:extLst>
              <a:ext uri="{FF2B5EF4-FFF2-40B4-BE49-F238E27FC236}">
                <a16:creationId xmlns:a16="http://schemas.microsoft.com/office/drawing/2014/main" id="{3ACFC1A4-0E34-DFD8-5B9C-AF7A4D4812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2564" y="5090279"/>
            <a:ext cx="480822" cy="1080000"/>
          </a:xfrm>
          <a:prstGeom prst="rect">
            <a:avLst/>
          </a:prstGeom>
        </p:spPr>
      </p:pic>
      <p:cxnSp>
        <p:nvCxnSpPr>
          <p:cNvPr id="48" name="Straight Arrow Connector 47">
            <a:extLst>
              <a:ext uri="{FF2B5EF4-FFF2-40B4-BE49-F238E27FC236}">
                <a16:creationId xmlns:a16="http://schemas.microsoft.com/office/drawing/2014/main" id="{BAB00255-BEC1-1C29-D893-0C76BD4A0DD6}"/>
              </a:ext>
            </a:extLst>
          </p:cNvPr>
          <p:cNvCxnSpPr>
            <a:cxnSpLocks/>
            <a:endCxn id="7" idx="1"/>
          </p:cNvCxnSpPr>
          <p:nvPr/>
        </p:nvCxnSpPr>
        <p:spPr>
          <a:xfrm>
            <a:off x="4020631" y="1259124"/>
            <a:ext cx="3511002" cy="20531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9" name="&quot;Not Allowed&quot; Symbol 48">
            <a:extLst>
              <a:ext uri="{FF2B5EF4-FFF2-40B4-BE49-F238E27FC236}">
                <a16:creationId xmlns:a16="http://schemas.microsoft.com/office/drawing/2014/main" id="{1887C4AC-8891-5AF4-C992-4C1A60F39989}"/>
              </a:ext>
            </a:extLst>
          </p:cNvPr>
          <p:cNvSpPr/>
          <p:nvPr/>
        </p:nvSpPr>
        <p:spPr>
          <a:xfrm>
            <a:off x="284417" y="941250"/>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1"/>
              </a:solidFill>
            </a:endParaRPr>
          </a:p>
        </p:txBody>
      </p:sp>
      <p:cxnSp>
        <p:nvCxnSpPr>
          <p:cNvPr id="26" name="Straight Arrow Connector 25">
            <a:extLst>
              <a:ext uri="{FF2B5EF4-FFF2-40B4-BE49-F238E27FC236}">
                <a16:creationId xmlns:a16="http://schemas.microsoft.com/office/drawing/2014/main" id="{445CE95B-4CE6-6A37-978B-A730E4DD0060}"/>
              </a:ext>
            </a:extLst>
          </p:cNvPr>
          <p:cNvCxnSpPr>
            <a:cxnSpLocks/>
          </p:cNvCxnSpPr>
          <p:nvPr/>
        </p:nvCxnSpPr>
        <p:spPr>
          <a:xfrm>
            <a:off x="3979946" y="3396766"/>
            <a:ext cx="3603600"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quot;Not Allowed&quot; Symbol 46">
            <a:extLst>
              <a:ext uri="{FF2B5EF4-FFF2-40B4-BE49-F238E27FC236}">
                <a16:creationId xmlns:a16="http://schemas.microsoft.com/office/drawing/2014/main" id="{A523FCBF-56A5-7357-FAFD-C048A4219658}"/>
              </a:ext>
            </a:extLst>
          </p:cNvPr>
          <p:cNvSpPr/>
          <p:nvPr/>
        </p:nvSpPr>
        <p:spPr>
          <a:xfrm>
            <a:off x="191309" y="3197063"/>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50" name="TextBox 49">
            <a:extLst>
              <a:ext uri="{FF2B5EF4-FFF2-40B4-BE49-F238E27FC236}">
                <a16:creationId xmlns:a16="http://schemas.microsoft.com/office/drawing/2014/main" id="{CFDB6740-24E7-2CBC-7C81-790C3C4DF218}"/>
              </a:ext>
            </a:extLst>
          </p:cNvPr>
          <p:cNvSpPr txBox="1"/>
          <p:nvPr/>
        </p:nvSpPr>
        <p:spPr>
          <a:xfrm>
            <a:off x="3157057" y="89926"/>
            <a:ext cx="703078" cy="369332"/>
          </a:xfrm>
          <a:prstGeom prst="rect">
            <a:avLst/>
          </a:prstGeom>
          <a:noFill/>
        </p:spPr>
        <p:txBody>
          <a:bodyPr wrap="none" rtlCol="0">
            <a:spAutoFit/>
          </a:bodyPr>
          <a:lstStyle/>
          <a:p>
            <a:r>
              <a:rPr lang="en-DE" dirty="0"/>
              <a:t>Misty</a:t>
            </a:r>
            <a:endParaRPr lang="de-CH" dirty="0"/>
          </a:p>
        </p:txBody>
      </p:sp>
      <p:sp>
        <p:nvSpPr>
          <p:cNvPr id="51" name="TextBox 50">
            <a:extLst>
              <a:ext uri="{FF2B5EF4-FFF2-40B4-BE49-F238E27FC236}">
                <a16:creationId xmlns:a16="http://schemas.microsoft.com/office/drawing/2014/main" id="{8EEB391B-B87D-5B6A-7AE7-0613E5DADB95}"/>
              </a:ext>
            </a:extLst>
          </p:cNvPr>
          <p:cNvSpPr txBox="1"/>
          <p:nvPr/>
        </p:nvSpPr>
        <p:spPr>
          <a:xfrm>
            <a:off x="3157057" y="2241647"/>
            <a:ext cx="529312" cy="369332"/>
          </a:xfrm>
          <a:prstGeom prst="rect">
            <a:avLst/>
          </a:prstGeom>
          <a:noFill/>
        </p:spPr>
        <p:txBody>
          <a:bodyPr wrap="none" rtlCol="0">
            <a:spAutoFit/>
          </a:bodyPr>
          <a:lstStyle/>
          <a:p>
            <a:r>
              <a:rPr lang="en-DE" dirty="0"/>
              <a:t>Ash</a:t>
            </a:r>
            <a:endParaRPr lang="de-CH" dirty="0"/>
          </a:p>
        </p:txBody>
      </p:sp>
      <p:sp>
        <p:nvSpPr>
          <p:cNvPr id="52" name="TextBox 51">
            <a:extLst>
              <a:ext uri="{FF2B5EF4-FFF2-40B4-BE49-F238E27FC236}">
                <a16:creationId xmlns:a16="http://schemas.microsoft.com/office/drawing/2014/main" id="{CEC9E0C1-8287-970C-1072-ED22D776E6E8}"/>
              </a:ext>
            </a:extLst>
          </p:cNvPr>
          <p:cNvSpPr txBox="1"/>
          <p:nvPr/>
        </p:nvSpPr>
        <p:spPr>
          <a:xfrm>
            <a:off x="3182472" y="4314929"/>
            <a:ext cx="742832" cy="369332"/>
          </a:xfrm>
          <a:prstGeom prst="rect">
            <a:avLst/>
          </a:prstGeom>
          <a:noFill/>
        </p:spPr>
        <p:txBody>
          <a:bodyPr wrap="none" rtlCol="0">
            <a:spAutoFit/>
          </a:bodyPr>
          <a:lstStyle/>
          <a:p>
            <a:r>
              <a:rPr lang="en-DE" dirty="0"/>
              <a:t>Rocko</a:t>
            </a:r>
            <a:endParaRPr lang="de-CH" dirty="0"/>
          </a:p>
        </p:txBody>
      </p:sp>
      <p:sp>
        <p:nvSpPr>
          <p:cNvPr id="53" name="TextBox 52">
            <a:extLst>
              <a:ext uri="{FF2B5EF4-FFF2-40B4-BE49-F238E27FC236}">
                <a16:creationId xmlns:a16="http://schemas.microsoft.com/office/drawing/2014/main" id="{3F216643-7407-CDAA-4377-00C346BAD369}"/>
              </a:ext>
            </a:extLst>
          </p:cNvPr>
          <p:cNvSpPr txBox="1"/>
          <p:nvPr/>
        </p:nvSpPr>
        <p:spPr>
          <a:xfrm>
            <a:off x="8080094" y="89926"/>
            <a:ext cx="621196" cy="369332"/>
          </a:xfrm>
          <a:prstGeom prst="rect">
            <a:avLst/>
          </a:prstGeom>
          <a:noFill/>
        </p:spPr>
        <p:txBody>
          <a:bodyPr wrap="none" rtlCol="0">
            <a:spAutoFit/>
          </a:bodyPr>
          <a:lstStyle/>
          <a:p>
            <a:r>
              <a:rPr lang="en-DE" dirty="0" err="1"/>
              <a:t>Evoli</a:t>
            </a:r>
            <a:endParaRPr lang="de-CH" dirty="0"/>
          </a:p>
        </p:txBody>
      </p:sp>
      <p:sp>
        <p:nvSpPr>
          <p:cNvPr id="54" name="TextBox 53">
            <a:extLst>
              <a:ext uri="{FF2B5EF4-FFF2-40B4-BE49-F238E27FC236}">
                <a16:creationId xmlns:a16="http://schemas.microsoft.com/office/drawing/2014/main" id="{BBCB70DD-083E-6FF5-B2B0-4F431FA6412A}"/>
              </a:ext>
            </a:extLst>
          </p:cNvPr>
          <p:cNvSpPr txBox="1"/>
          <p:nvPr/>
        </p:nvSpPr>
        <p:spPr>
          <a:xfrm>
            <a:off x="7936465" y="2416133"/>
            <a:ext cx="908454" cy="369332"/>
          </a:xfrm>
          <a:prstGeom prst="rect">
            <a:avLst/>
          </a:prstGeom>
          <a:noFill/>
        </p:spPr>
        <p:txBody>
          <a:bodyPr wrap="none" rtlCol="0">
            <a:spAutoFit/>
          </a:bodyPr>
          <a:lstStyle/>
          <a:p>
            <a:r>
              <a:rPr lang="en-DE" dirty="0"/>
              <a:t>Pikachu</a:t>
            </a:r>
            <a:endParaRPr lang="de-CH" dirty="0"/>
          </a:p>
        </p:txBody>
      </p:sp>
      <p:sp>
        <p:nvSpPr>
          <p:cNvPr id="55" name="TextBox 54">
            <a:extLst>
              <a:ext uri="{FF2B5EF4-FFF2-40B4-BE49-F238E27FC236}">
                <a16:creationId xmlns:a16="http://schemas.microsoft.com/office/drawing/2014/main" id="{7D01AB94-5DF6-67EE-59B4-D53FEBE5B83A}"/>
              </a:ext>
            </a:extLst>
          </p:cNvPr>
          <p:cNvSpPr txBox="1"/>
          <p:nvPr/>
        </p:nvSpPr>
        <p:spPr>
          <a:xfrm>
            <a:off x="7936465" y="4296766"/>
            <a:ext cx="887294" cy="369332"/>
          </a:xfrm>
          <a:prstGeom prst="rect">
            <a:avLst/>
          </a:prstGeom>
          <a:noFill/>
        </p:spPr>
        <p:txBody>
          <a:bodyPr wrap="none" rtlCol="0">
            <a:spAutoFit/>
          </a:bodyPr>
          <a:lstStyle/>
          <a:p>
            <a:r>
              <a:rPr lang="en-DE" dirty="0" err="1"/>
              <a:t>Schiggy</a:t>
            </a:r>
            <a:endParaRPr lang="de-CH" dirty="0"/>
          </a:p>
        </p:txBody>
      </p:sp>
    </p:spTree>
    <p:extLst>
      <p:ext uri="{BB962C8B-B14F-4D97-AF65-F5344CB8AC3E}">
        <p14:creationId xmlns:p14="http://schemas.microsoft.com/office/powerpoint/2010/main" val="316558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820CE3-1FFC-5341-B254-62A3AA6D69DD}"/>
              </a:ext>
            </a:extLst>
          </p:cNvPr>
          <p:cNvGrpSpPr/>
          <p:nvPr/>
        </p:nvGrpSpPr>
        <p:grpSpPr>
          <a:xfrm>
            <a:off x="7531633" y="274592"/>
            <a:ext cx="1803565" cy="6119858"/>
            <a:chOff x="8230868" y="200250"/>
            <a:chExt cx="1803565" cy="6119858"/>
          </a:xfrm>
        </p:grpSpPr>
        <p:pic>
          <p:nvPicPr>
            <p:cNvPr id="5" name="Picture 4" descr="Logo&#10;&#10;Description automatically generated with medium confidence">
              <a:extLst>
                <a:ext uri="{FF2B5EF4-FFF2-40B4-BE49-F238E27FC236}">
                  <a16:creationId xmlns:a16="http://schemas.microsoft.com/office/drawing/2014/main" id="{3EE36D4A-1F70-9D18-3FE2-0A2D56209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868" y="200250"/>
              <a:ext cx="1803565" cy="1800000"/>
            </a:xfrm>
            <a:prstGeom prst="rect">
              <a:avLst/>
            </a:prstGeom>
          </p:spPr>
        </p:pic>
        <p:pic>
          <p:nvPicPr>
            <p:cNvPr id="7" name="Picture 6" descr="A picture containing vector graphics&#10;&#10;Description automatically generated">
              <a:extLst>
                <a:ext uri="{FF2B5EF4-FFF2-40B4-BE49-F238E27FC236}">
                  <a16:creationId xmlns:a16="http://schemas.microsoft.com/office/drawing/2014/main" id="{5B35BEBA-46A1-E833-B4DB-F2DA9862A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0868" y="2337892"/>
              <a:ext cx="1800000" cy="1800000"/>
            </a:xfrm>
            <a:prstGeom prst="rect">
              <a:avLst/>
            </a:prstGeom>
          </p:spPr>
        </p:pic>
        <p:pic>
          <p:nvPicPr>
            <p:cNvPr id="9" name="Picture 8" descr="A picture containing vector graphics&#10;&#10;Description automatically generated">
              <a:extLst>
                <a:ext uri="{FF2B5EF4-FFF2-40B4-BE49-F238E27FC236}">
                  <a16:creationId xmlns:a16="http://schemas.microsoft.com/office/drawing/2014/main" id="{61FD860F-F393-79D6-24AF-3D1206622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0868" y="4520108"/>
              <a:ext cx="1800000" cy="1800000"/>
            </a:xfrm>
            <a:prstGeom prst="rect">
              <a:avLst/>
            </a:prstGeom>
          </p:spPr>
        </p:pic>
      </p:grpSp>
      <p:grpSp>
        <p:nvGrpSpPr>
          <p:cNvPr id="13" name="Group 12">
            <a:extLst>
              <a:ext uri="{FF2B5EF4-FFF2-40B4-BE49-F238E27FC236}">
                <a16:creationId xmlns:a16="http://schemas.microsoft.com/office/drawing/2014/main" id="{B2231626-0559-6C04-E732-6C9A457B0DAC}"/>
              </a:ext>
            </a:extLst>
          </p:cNvPr>
          <p:cNvGrpSpPr/>
          <p:nvPr/>
        </p:nvGrpSpPr>
        <p:grpSpPr>
          <a:xfrm>
            <a:off x="9493248" y="230018"/>
            <a:ext cx="2571751" cy="1747016"/>
            <a:chOff x="9321800" y="95776"/>
            <a:chExt cx="2743200" cy="1834466"/>
          </a:xfrm>
        </p:grpSpPr>
        <p:sp>
          <p:nvSpPr>
            <p:cNvPr id="11" name="Rectangle 10">
              <a:extLst>
                <a:ext uri="{FF2B5EF4-FFF2-40B4-BE49-F238E27FC236}">
                  <a16:creationId xmlns:a16="http://schemas.microsoft.com/office/drawing/2014/main" id="{B6E3E535-E8CD-C410-39D8-EB2BF409D8E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a:extLst>
                <a:ext uri="{FF2B5EF4-FFF2-40B4-BE49-F238E27FC236}">
                  <a16:creationId xmlns:a16="http://schemas.microsoft.com/office/drawing/2014/main" id="{2F1E9FAA-A341-A1FF-FE53-8E9A62C4BF8C}"/>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4" name="Group 13">
            <a:extLst>
              <a:ext uri="{FF2B5EF4-FFF2-40B4-BE49-F238E27FC236}">
                <a16:creationId xmlns:a16="http://schemas.microsoft.com/office/drawing/2014/main" id="{97EE4456-912D-D2DD-2E13-6B16CE6BBEFD}"/>
              </a:ext>
            </a:extLst>
          </p:cNvPr>
          <p:cNvGrpSpPr/>
          <p:nvPr/>
        </p:nvGrpSpPr>
        <p:grpSpPr>
          <a:xfrm>
            <a:off x="9493250" y="2412234"/>
            <a:ext cx="2571750" cy="1747016"/>
            <a:chOff x="9321800" y="95776"/>
            <a:chExt cx="2743200" cy="1834466"/>
          </a:xfrm>
        </p:grpSpPr>
        <p:sp>
          <p:nvSpPr>
            <p:cNvPr id="15" name="Rectangle 14">
              <a:extLst>
                <a:ext uri="{FF2B5EF4-FFF2-40B4-BE49-F238E27FC236}">
                  <a16:creationId xmlns:a16="http://schemas.microsoft.com/office/drawing/2014/main" id="{75D11E9D-D104-B54D-4B0B-EB12077AFA9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a:extLst>
                <a:ext uri="{FF2B5EF4-FFF2-40B4-BE49-F238E27FC236}">
                  <a16:creationId xmlns:a16="http://schemas.microsoft.com/office/drawing/2014/main" id="{772C649D-EA74-A143-2646-40CB0D327EA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7" name="Group 16">
            <a:extLst>
              <a:ext uri="{FF2B5EF4-FFF2-40B4-BE49-F238E27FC236}">
                <a16:creationId xmlns:a16="http://schemas.microsoft.com/office/drawing/2014/main" id="{6139FFC9-BD2A-8DF4-1024-CA25B4A6856F}"/>
              </a:ext>
            </a:extLst>
          </p:cNvPr>
          <p:cNvGrpSpPr/>
          <p:nvPr/>
        </p:nvGrpSpPr>
        <p:grpSpPr>
          <a:xfrm>
            <a:off x="9493248" y="4594450"/>
            <a:ext cx="2571752" cy="1704750"/>
            <a:chOff x="9321800" y="95776"/>
            <a:chExt cx="2743200" cy="1834466"/>
          </a:xfrm>
        </p:grpSpPr>
        <p:sp>
          <p:nvSpPr>
            <p:cNvPr id="18" name="Rectangle 17">
              <a:extLst>
                <a:ext uri="{FF2B5EF4-FFF2-40B4-BE49-F238E27FC236}">
                  <a16:creationId xmlns:a16="http://schemas.microsoft.com/office/drawing/2014/main" id="{DC16A84D-7624-C337-2704-3F98E08725B6}"/>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TextBox 18">
              <a:extLst>
                <a:ext uri="{FF2B5EF4-FFF2-40B4-BE49-F238E27FC236}">
                  <a16:creationId xmlns:a16="http://schemas.microsoft.com/office/drawing/2014/main" id="{AABB1064-2C73-3A20-B5BD-650AB69E1F0F}"/>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1" name="Group 30">
            <a:extLst>
              <a:ext uri="{FF2B5EF4-FFF2-40B4-BE49-F238E27FC236}">
                <a16:creationId xmlns:a16="http://schemas.microsoft.com/office/drawing/2014/main" id="{57A2EF1A-1946-0159-DBFB-DA33C5C41C21}"/>
              </a:ext>
            </a:extLst>
          </p:cNvPr>
          <p:cNvGrpSpPr/>
          <p:nvPr/>
        </p:nvGrpSpPr>
        <p:grpSpPr>
          <a:xfrm>
            <a:off x="3107912" y="375767"/>
            <a:ext cx="818832" cy="6037733"/>
            <a:chOff x="2237962" y="291235"/>
            <a:chExt cx="818832" cy="6037733"/>
          </a:xfrm>
        </p:grpSpPr>
        <p:pic>
          <p:nvPicPr>
            <p:cNvPr id="23" name="Picture 22" descr="A picture containing toy, doll&#10;&#10;Description automatically generated">
              <a:extLst>
                <a:ext uri="{FF2B5EF4-FFF2-40B4-BE49-F238E27FC236}">
                  <a16:creationId xmlns:a16="http://schemas.microsoft.com/office/drawing/2014/main" id="{337A134F-C85A-A098-C75D-42FE0BD4BC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962" y="2478422"/>
              <a:ext cx="801369" cy="1800000"/>
            </a:xfrm>
            <a:prstGeom prst="rect">
              <a:avLst/>
            </a:prstGeom>
            <a:effectLst/>
          </p:spPr>
        </p:pic>
        <p:pic>
          <p:nvPicPr>
            <p:cNvPr id="25" name="Picture 24" descr="A picture containing text, toy, doll&#10;&#10;Description automatically generated">
              <a:extLst>
                <a:ext uri="{FF2B5EF4-FFF2-40B4-BE49-F238E27FC236}">
                  <a16:creationId xmlns:a16="http://schemas.microsoft.com/office/drawing/2014/main" id="{4E7B613E-5863-0983-A5A3-E082F6A3DB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6794" y="291235"/>
              <a:ext cx="720000" cy="1800000"/>
            </a:xfrm>
            <a:prstGeom prst="rect">
              <a:avLst/>
            </a:prstGeom>
            <a:effectLst>
              <a:glow rad="228600">
                <a:schemeClr val="accent6">
                  <a:satMod val="175000"/>
                  <a:alpha val="40000"/>
                </a:schemeClr>
              </a:glow>
            </a:effectLst>
          </p:spPr>
        </p:pic>
        <p:pic>
          <p:nvPicPr>
            <p:cNvPr id="27" name="Picture 26" descr="A picture containing text&#10;&#10;Description automatically generated">
              <a:extLst>
                <a:ext uri="{FF2B5EF4-FFF2-40B4-BE49-F238E27FC236}">
                  <a16:creationId xmlns:a16="http://schemas.microsoft.com/office/drawing/2014/main" id="{259E0AC3-7EA5-C2AD-E58F-75DB28FEF8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49312" y="4528968"/>
              <a:ext cx="694964" cy="1800000"/>
            </a:xfrm>
            <a:prstGeom prst="rect">
              <a:avLst/>
            </a:prstGeom>
          </p:spPr>
        </p:pic>
      </p:grpSp>
      <p:grpSp>
        <p:nvGrpSpPr>
          <p:cNvPr id="28" name="Group 27">
            <a:extLst>
              <a:ext uri="{FF2B5EF4-FFF2-40B4-BE49-F238E27FC236}">
                <a16:creationId xmlns:a16="http://schemas.microsoft.com/office/drawing/2014/main" id="{3EBB399A-656C-F0AA-1D10-7505998BADAB}"/>
              </a:ext>
            </a:extLst>
          </p:cNvPr>
          <p:cNvGrpSpPr/>
          <p:nvPr/>
        </p:nvGrpSpPr>
        <p:grpSpPr>
          <a:xfrm>
            <a:off x="127000" y="274592"/>
            <a:ext cx="2743200" cy="1702442"/>
            <a:chOff x="9321800" y="95776"/>
            <a:chExt cx="2743200" cy="1834466"/>
          </a:xfrm>
        </p:grpSpPr>
        <p:sp>
          <p:nvSpPr>
            <p:cNvPr id="29" name="Rectangle 28">
              <a:extLst>
                <a:ext uri="{FF2B5EF4-FFF2-40B4-BE49-F238E27FC236}">
                  <a16:creationId xmlns:a16="http://schemas.microsoft.com/office/drawing/2014/main" id="{49256563-8473-C937-6795-C53B1876EE09}"/>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 name="TextBox 29">
              <a:extLst>
                <a:ext uri="{FF2B5EF4-FFF2-40B4-BE49-F238E27FC236}">
                  <a16:creationId xmlns:a16="http://schemas.microsoft.com/office/drawing/2014/main" id="{AF5034A2-37E6-31D1-3823-16E190C4FE9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2" name="Group 31">
            <a:extLst>
              <a:ext uri="{FF2B5EF4-FFF2-40B4-BE49-F238E27FC236}">
                <a16:creationId xmlns:a16="http://schemas.microsoft.com/office/drawing/2014/main" id="{224BB1B7-8E0F-AC74-94D8-C18BE1FCF364}"/>
              </a:ext>
            </a:extLst>
          </p:cNvPr>
          <p:cNvGrpSpPr/>
          <p:nvPr/>
        </p:nvGrpSpPr>
        <p:grpSpPr>
          <a:xfrm>
            <a:off x="127000" y="2462300"/>
            <a:ext cx="2743200" cy="1834466"/>
            <a:chOff x="9321800" y="95776"/>
            <a:chExt cx="2743200" cy="1834466"/>
          </a:xfrm>
        </p:grpSpPr>
        <p:sp>
          <p:nvSpPr>
            <p:cNvPr id="33" name="Rectangle 32">
              <a:extLst>
                <a:ext uri="{FF2B5EF4-FFF2-40B4-BE49-F238E27FC236}">
                  <a16:creationId xmlns:a16="http://schemas.microsoft.com/office/drawing/2014/main" id="{543A1023-8D95-B1DB-8F80-EBB4F9E66EBE}"/>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TextBox 33">
              <a:extLst>
                <a:ext uri="{FF2B5EF4-FFF2-40B4-BE49-F238E27FC236}">
                  <a16:creationId xmlns:a16="http://schemas.microsoft.com/office/drawing/2014/main" id="{C71EF039-875A-C64F-E3B9-CEAB6C61D80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5" name="Group 34">
            <a:extLst>
              <a:ext uri="{FF2B5EF4-FFF2-40B4-BE49-F238E27FC236}">
                <a16:creationId xmlns:a16="http://schemas.microsoft.com/office/drawing/2014/main" id="{3534790D-B45D-A621-5226-B05FA5666373}"/>
              </a:ext>
            </a:extLst>
          </p:cNvPr>
          <p:cNvGrpSpPr/>
          <p:nvPr/>
        </p:nvGrpSpPr>
        <p:grpSpPr>
          <a:xfrm>
            <a:off x="127000" y="4592315"/>
            <a:ext cx="2743200" cy="1706885"/>
            <a:chOff x="9321800" y="95776"/>
            <a:chExt cx="2743200" cy="1834466"/>
          </a:xfrm>
        </p:grpSpPr>
        <p:sp>
          <p:nvSpPr>
            <p:cNvPr id="36" name="Rectangle 35">
              <a:extLst>
                <a:ext uri="{FF2B5EF4-FFF2-40B4-BE49-F238E27FC236}">
                  <a16:creationId xmlns:a16="http://schemas.microsoft.com/office/drawing/2014/main" id="{2762A974-C90E-D18D-DA11-25F70AB705D1}"/>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TextBox 36">
              <a:extLst>
                <a:ext uri="{FF2B5EF4-FFF2-40B4-BE49-F238E27FC236}">
                  <a16:creationId xmlns:a16="http://schemas.microsoft.com/office/drawing/2014/main" id="{3F888458-B682-3FF9-A735-CC580D84F01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pic>
        <p:nvPicPr>
          <p:cNvPr id="38" name="Picture 37" descr="A picture containing vector graphics&#10;&#10;Description automatically generated">
            <a:extLst>
              <a:ext uri="{FF2B5EF4-FFF2-40B4-BE49-F238E27FC236}">
                <a16:creationId xmlns:a16="http://schemas.microsoft.com/office/drawing/2014/main" id="{CCC9EC29-E455-47F3-709F-E71ECC057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92" y="918623"/>
            <a:ext cx="720000" cy="720000"/>
          </a:xfrm>
          <a:prstGeom prst="rect">
            <a:avLst/>
          </a:prstGeom>
        </p:spPr>
      </p:pic>
      <p:pic>
        <p:nvPicPr>
          <p:cNvPr id="39" name="Picture 38" descr="A picture containing vector graphics&#10;&#10;Description automatically generated">
            <a:extLst>
              <a:ext uri="{FF2B5EF4-FFF2-40B4-BE49-F238E27FC236}">
                <a16:creationId xmlns:a16="http://schemas.microsoft.com/office/drawing/2014/main" id="{5A20CCC6-F276-84A2-C796-071AA88DC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106" y="5314323"/>
            <a:ext cx="720000" cy="720000"/>
          </a:xfrm>
          <a:prstGeom prst="rect">
            <a:avLst/>
          </a:prstGeom>
        </p:spPr>
      </p:pic>
      <p:pic>
        <p:nvPicPr>
          <p:cNvPr id="40" name="Picture 39" descr="A picture containing vector graphics&#10;&#10;Description automatically generated">
            <a:extLst>
              <a:ext uri="{FF2B5EF4-FFF2-40B4-BE49-F238E27FC236}">
                <a16:creationId xmlns:a16="http://schemas.microsoft.com/office/drawing/2014/main" id="{E916E4DA-5FD1-EBF5-43DB-68A73CFBB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10" y="3197063"/>
            <a:ext cx="720000" cy="720000"/>
          </a:xfrm>
          <a:prstGeom prst="rect">
            <a:avLst/>
          </a:prstGeom>
        </p:spPr>
      </p:pic>
      <p:pic>
        <p:nvPicPr>
          <p:cNvPr id="41" name="Picture 40" descr="Logo&#10;&#10;Description automatically generated with medium confidence">
            <a:extLst>
              <a:ext uri="{FF2B5EF4-FFF2-40B4-BE49-F238E27FC236}">
                <a16:creationId xmlns:a16="http://schemas.microsoft.com/office/drawing/2014/main" id="{83305FA9-967E-05B4-0C9E-5D28CEC69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105" y="933277"/>
            <a:ext cx="721426" cy="720000"/>
          </a:xfrm>
          <a:prstGeom prst="rect">
            <a:avLst/>
          </a:prstGeom>
        </p:spPr>
      </p:pic>
      <p:pic>
        <p:nvPicPr>
          <p:cNvPr id="42" name="Picture 41" descr="Logo&#10;&#10;Description automatically generated with medium confidence">
            <a:extLst>
              <a:ext uri="{FF2B5EF4-FFF2-40B4-BE49-F238E27FC236}">
                <a16:creationId xmlns:a16="http://schemas.microsoft.com/office/drawing/2014/main" id="{F62D1B41-174E-DA0E-BD1E-77E30AA21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43" y="3233897"/>
            <a:ext cx="721426" cy="720000"/>
          </a:xfrm>
          <a:prstGeom prst="rect">
            <a:avLst/>
          </a:prstGeom>
        </p:spPr>
      </p:pic>
      <p:pic>
        <p:nvPicPr>
          <p:cNvPr id="43" name="Picture 42" descr="Logo&#10;&#10;Description automatically generated with medium confidence">
            <a:extLst>
              <a:ext uri="{FF2B5EF4-FFF2-40B4-BE49-F238E27FC236}">
                <a16:creationId xmlns:a16="http://schemas.microsoft.com/office/drawing/2014/main" id="{DD26E4FB-D8A1-EAE9-B1D1-0259F4D59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10" y="5272775"/>
            <a:ext cx="721426" cy="720000"/>
          </a:xfrm>
          <a:prstGeom prst="rect">
            <a:avLst/>
          </a:prstGeom>
        </p:spPr>
      </p:pic>
      <p:pic>
        <p:nvPicPr>
          <p:cNvPr id="44" name="Picture 43" descr="A picture containing vector graphics&#10;&#10;Description automatically generated">
            <a:extLst>
              <a:ext uri="{FF2B5EF4-FFF2-40B4-BE49-F238E27FC236}">
                <a16:creationId xmlns:a16="http://schemas.microsoft.com/office/drawing/2014/main" id="{4167CB1F-9D93-2F4F-DCEC-CD88A11B7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556" y="957348"/>
            <a:ext cx="720000" cy="720000"/>
          </a:xfrm>
          <a:prstGeom prst="rect">
            <a:avLst/>
          </a:prstGeom>
        </p:spPr>
      </p:pic>
      <p:pic>
        <p:nvPicPr>
          <p:cNvPr id="45" name="Picture 44" descr="A picture containing vector graphics&#10;&#10;Description automatically generated">
            <a:extLst>
              <a:ext uri="{FF2B5EF4-FFF2-40B4-BE49-F238E27FC236}">
                <a16:creationId xmlns:a16="http://schemas.microsoft.com/office/drawing/2014/main" id="{B54CFC57-98EF-9CDF-8FB1-9A4F36DE5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841" y="3256306"/>
            <a:ext cx="720000" cy="720000"/>
          </a:xfrm>
          <a:prstGeom prst="rect">
            <a:avLst/>
          </a:prstGeom>
        </p:spPr>
      </p:pic>
      <p:pic>
        <p:nvPicPr>
          <p:cNvPr id="46" name="Picture 45" descr="A picture containing vector graphics&#10;&#10;Description automatically generated">
            <a:extLst>
              <a:ext uri="{FF2B5EF4-FFF2-40B4-BE49-F238E27FC236}">
                <a16:creationId xmlns:a16="http://schemas.microsoft.com/office/drawing/2014/main" id="{4CA06F5F-562A-35E1-6CE0-393689A71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446" y="5314323"/>
            <a:ext cx="720000" cy="720000"/>
          </a:xfrm>
          <a:prstGeom prst="rect">
            <a:avLst/>
          </a:prstGeom>
        </p:spPr>
      </p:pic>
      <p:pic>
        <p:nvPicPr>
          <p:cNvPr id="2" name="Picture 1" descr="A picture containing toy, doll&#10;&#10;Description automatically generated">
            <a:extLst>
              <a:ext uri="{FF2B5EF4-FFF2-40B4-BE49-F238E27FC236}">
                <a16:creationId xmlns:a16="http://schemas.microsoft.com/office/drawing/2014/main" id="{E1A02053-D44B-EAE5-C044-73096A391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9212" y="724792"/>
            <a:ext cx="480822" cy="1080000"/>
          </a:xfrm>
          <a:prstGeom prst="rect">
            <a:avLst/>
          </a:prstGeom>
        </p:spPr>
      </p:pic>
      <p:pic>
        <p:nvPicPr>
          <p:cNvPr id="3" name="Picture 2" descr="A picture containing text, toy, doll&#10;&#10;Description automatically generated">
            <a:extLst>
              <a:ext uri="{FF2B5EF4-FFF2-40B4-BE49-F238E27FC236}">
                <a16:creationId xmlns:a16="http://schemas.microsoft.com/office/drawing/2014/main" id="{B6A946B3-18C0-BB9A-A301-1456BB5C52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0514" y="724792"/>
            <a:ext cx="432000" cy="1080000"/>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E2F4AEEB-9367-3998-8F1C-166428D12F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11376" y="753277"/>
            <a:ext cx="416979" cy="1080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4C64C583-6B42-0478-F6D8-8E5073E61A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5049" y="2899622"/>
            <a:ext cx="416979" cy="10800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2692F94D-51FD-CDDB-D6B5-DF9A755EA0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91787" y="5090279"/>
            <a:ext cx="416979" cy="1080000"/>
          </a:xfrm>
          <a:prstGeom prst="rect">
            <a:avLst/>
          </a:prstGeom>
        </p:spPr>
      </p:pic>
      <p:pic>
        <p:nvPicPr>
          <p:cNvPr id="20" name="Picture 19" descr="A picture containing text, toy, doll&#10;&#10;Description automatically generated">
            <a:extLst>
              <a:ext uri="{FF2B5EF4-FFF2-40B4-BE49-F238E27FC236}">
                <a16:creationId xmlns:a16="http://schemas.microsoft.com/office/drawing/2014/main" id="{E45AA48B-B1CF-FBB0-2564-014974E8E0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11376" y="2873897"/>
            <a:ext cx="432000" cy="1080000"/>
          </a:xfrm>
          <a:prstGeom prst="rect">
            <a:avLst/>
          </a:prstGeom>
        </p:spPr>
      </p:pic>
      <p:pic>
        <p:nvPicPr>
          <p:cNvPr id="21" name="Picture 20" descr="A picture containing text, toy, doll&#10;&#10;Description automatically generated">
            <a:extLst>
              <a:ext uri="{FF2B5EF4-FFF2-40B4-BE49-F238E27FC236}">
                <a16:creationId xmlns:a16="http://schemas.microsoft.com/office/drawing/2014/main" id="{B7737983-6A62-3F9D-D9D1-63047DB42C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85049" y="5090279"/>
            <a:ext cx="432000" cy="1080000"/>
          </a:xfrm>
          <a:prstGeom prst="rect">
            <a:avLst/>
          </a:prstGeom>
        </p:spPr>
      </p:pic>
      <p:pic>
        <p:nvPicPr>
          <p:cNvPr id="22" name="Picture 21" descr="A picture containing toy, doll&#10;&#10;Description automatically generated">
            <a:extLst>
              <a:ext uri="{FF2B5EF4-FFF2-40B4-BE49-F238E27FC236}">
                <a16:creationId xmlns:a16="http://schemas.microsoft.com/office/drawing/2014/main" id="{01387DB1-C8F5-D4B8-2248-4362EBC51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6832" y="2907008"/>
            <a:ext cx="480822" cy="1080000"/>
          </a:xfrm>
          <a:prstGeom prst="rect">
            <a:avLst/>
          </a:prstGeom>
        </p:spPr>
      </p:pic>
      <p:pic>
        <p:nvPicPr>
          <p:cNvPr id="24" name="Picture 23" descr="A picture containing toy, doll&#10;&#10;Description automatically generated">
            <a:extLst>
              <a:ext uri="{FF2B5EF4-FFF2-40B4-BE49-F238E27FC236}">
                <a16:creationId xmlns:a16="http://schemas.microsoft.com/office/drawing/2014/main" id="{3ACFC1A4-0E34-DFD8-5B9C-AF7A4D4812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2564" y="5090279"/>
            <a:ext cx="480822" cy="1080000"/>
          </a:xfrm>
          <a:prstGeom prst="rect">
            <a:avLst/>
          </a:prstGeom>
        </p:spPr>
      </p:pic>
      <p:sp>
        <p:nvSpPr>
          <p:cNvPr id="49" name="&quot;Not Allowed&quot; Symbol 48">
            <a:extLst>
              <a:ext uri="{FF2B5EF4-FFF2-40B4-BE49-F238E27FC236}">
                <a16:creationId xmlns:a16="http://schemas.microsoft.com/office/drawing/2014/main" id="{1887C4AC-8891-5AF4-C992-4C1A60F39989}"/>
              </a:ext>
            </a:extLst>
          </p:cNvPr>
          <p:cNvSpPr/>
          <p:nvPr/>
        </p:nvSpPr>
        <p:spPr>
          <a:xfrm>
            <a:off x="284417" y="941250"/>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1"/>
              </a:solidFill>
            </a:endParaRPr>
          </a:p>
        </p:txBody>
      </p:sp>
      <p:cxnSp>
        <p:nvCxnSpPr>
          <p:cNvPr id="26" name="Straight Arrow Connector 25">
            <a:extLst>
              <a:ext uri="{FF2B5EF4-FFF2-40B4-BE49-F238E27FC236}">
                <a16:creationId xmlns:a16="http://schemas.microsoft.com/office/drawing/2014/main" id="{445CE95B-4CE6-6A37-978B-A730E4DD0060}"/>
              </a:ext>
            </a:extLst>
          </p:cNvPr>
          <p:cNvCxnSpPr>
            <a:cxnSpLocks/>
          </p:cNvCxnSpPr>
          <p:nvPr/>
        </p:nvCxnSpPr>
        <p:spPr>
          <a:xfrm>
            <a:off x="3979946" y="3396766"/>
            <a:ext cx="3603600"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quot;Not Allowed&quot; Symbol 46">
            <a:extLst>
              <a:ext uri="{FF2B5EF4-FFF2-40B4-BE49-F238E27FC236}">
                <a16:creationId xmlns:a16="http://schemas.microsoft.com/office/drawing/2014/main" id="{A523FCBF-56A5-7357-FAFD-C048A4219658}"/>
              </a:ext>
            </a:extLst>
          </p:cNvPr>
          <p:cNvSpPr/>
          <p:nvPr/>
        </p:nvSpPr>
        <p:spPr>
          <a:xfrm>
            <a:off x="191309" y="3197063"/>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50" name="&quot;Not Allowed&quot; Symbol 49">
            <a:extLst>
              <a:ext uri="{FF2B5EF4-FFF2-40B4-BE49-F238E27FC236}">
                <a16:creationId xmlns:a16="http://schemas.microsoft.com/office/drawing/2014/main" id="{7868B7A5-610A-F793-C853-8733997C53A8}"/>
              </a:ext>
            </a:extLst>
          </p:cNvPr>
          <p:cNvSpPr/>
          <p:nvPr/>
        </p:nvSpPr>
        <p:spPr>
          <a:xfrm>
            <a:off x="1159826" y="914165"/>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1"/>
              </a:solidFill>
            </a:endParaRPr>
          </a:p>
        </p:txBody>
      </p:sp>
      <p:cxnSp>
        <p:nvCxnSpPr>
          <p:cNvPr id="51" name="Straight Arrow Connector 50">
            <a:extLst>
              <a:ext uri="{FF2B5EF4-FFF2-40B4-BE49-F238E27FC236}">
                <a16:creationId xmlns:a16="http://schemas.microsoft.com/office/drawing/2014/main" id="{29B9F880-46B0-1466-3E9F-D7DD900F4879}"/>
              </a:ext>
            </a:extLst>
          </p:cNvPr>
          <p:cNvCxnSpPr>
            <a:cxnSpLocks/>
            <a:stCxn id="25" idx="3"/>
            <a:endCxn id="5" idx="1"/>
          </p:cNvCxnSpPr>
          <p:nvPr/>
        </p:nvCxnSpPr>
        <p:spPr>
          <a:xfrm flipV="1">
            <a:off x="3926744" y="1174592"/>
            <a:ext cx="3604889"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797DE7B-F3D8-E3D7-E6B6-D69EA4EB004D}"/>
              </a:ext>
            </a:extLst>
          </p:cNvPr>
          <p:cNvSpPr txBox="1"/>
          <p:nvPr/>
        </p:nvSpPr>
        <p:spPr>
          <a:xfrm>
            <a:off x="3157057" y="89926"/>
            <a:ext cx="703078" cy="369332"/>
          </a:xfrm>
          <a:prstGeom prst="rect">
            <a:avLst/>
          </a:prstGeom>
          <a:noFill/>
        </p:spPr>
        <p:txBody>
          <a:bodyPr wrap="none" rtlCol="0">
            <a:spAutoFit/>
          </a:bodyPr>
          <a:lstStyle/>
          <a:p>
            <a:r>
              <a:rPr lang="en-DE" dirty="0"/>
              <a:t>Misty</a:t>
            </a:r>
            <a:endParaRPr lang="de-CH" dirty="0"/>
          </a:p>
        </p:txBody>
      </p:sp>
      <p:sp>
        <p:nvSpPr>
          <p:cNvPr id="52" name="TextBox 51">
            <a:extLst>
              <a:ext uri="{FF2B5EF4-FFF2-40B4-BE49-F238E27FC236}">
                <a16:creationId xmlns:a16="http://schemas.microsoft.com/office/drawing/2014/main" id="{132695D1-6311-F337-E004-51F7BDF95708}"/>
              </a:ext>
            </a:extLst>
          </p:cNvPr>
          <p:cNvSpPr txBox="1"/>
          <p:nvPr/>
        </p:nvSpPr>
        <p:spPr>
          <a:xfrm>
            <a:off x="3157057" y="2241647"/>
            <a:ext cx="529312" cy="369332"/>
          </a:xfrm>
          <a:prstGeom prst="rect">
            <a:avLst/>
          </a:prstGeom>
          <a:noFill/>
        </p:spPr>
        <p:txBody>
          <a:bodyPr wrap="none" rtlCol="0">
            <a:spAutoFit/>
          </a:bodyPr>
          <a:lstStyle/>
          <a:p>
            <a:r>
              <a:rPr lang="en-DE" dirty="0"/>
              <a:t>Ash</a:t>
            </a:r>
            <a:endParaRPr lang="de-CH" dirty="0"/>
          </a:p>
        </p:txBody>
      </p:sp>
      <p:sp>
        <p:nvSpPr>
          <p:cNvPr id="53" name="TextBox 52">
            <a:extLst>
              <a:ext uri="{FF2B5EF4-FFF2-40B4-BE49-F238E27FC236}">
                <a16:creationId xmlns:a16="http://schemas.microsoft.com/office/drawing/2014/main" id="{EBE4C55E-F427-CC08-DA28-2AE557DFDCB4}"/>
              </a:ext>
            </a:extLst>
          </p:cNvPr>
          <p:cNvSpPr txBox="1"/>
          <p:nvPr/>
        </p:nvSpPr>
        <p:spPr>
          <a:xfrm>
            <a:off x="3182472" y="4314929"/>
            <a:ext cx="742832" cy="369332"/>
          </a:xfrm>
          <a:prstGeom prst="rect">
            <a:avLst/>
          </a:prstGeom>
          <a:noFill/>
        </p:spPr>
        <p:txBody>
          <a:bodyPr wrap="none" rtlCol="0">
            <a:spAutoFit/>
          </a:bodyPr>
          <a:lstStyle/>
          <a:p>
            <a:r>
              <a:rPr lang="en-DE" dirty="0"/>
              <a:t>Rocko</a:t>
            </a:r>
            <a:endParaRPr lang="de-CH" dirty="0"/>
          </a:p>
        </p:txBody>
      </p:sp>
      <p:sp>
        <p:nvSpPr>
          <p:cNvPr id="54" name="TextBox 53">
            <a:extLst>
              <a:ext uri="{FF2B5EF4-FFF2-40B4-BE49-F238E27FC236}">
                <a16:creationId xmlns:a16="http://schemas.microsoft.com/office/drawing/2014/main" id="{7B9AF395-6B97-86C0-0438-B9CC0F0F0EA9}"/>
              </a:ext>
            </a:extLst>
          </p:cNvPr>
          <p:cNvSpPr txBox="1"/>
          <p:nvPr/>
        </p:nvSpPr>
        <p:spPr>
          <a:xfrm>
            <a:off x="8080094" y="89926"/>
            <a:ext cx="621196" cy="369332"/>
          </a:xfrm>
          <a:prstGeom prst="rect">
            <a:avLst/>
          </a:prstGeom>
          <a:noFill/>
        </p:spPr>
        <p:txBody>
          <a:bodyPr wrap="none" rtlCol="0">
            <a:spAutoFit/>
          </a:bodyPr>
          <a:lstStyle/>
          <a:p>
            <a:r>
              <a:rPr lang="en-DE" dirty="0" err="1"/>
              <a:t>Evoli</a:t>
            </a:r>
            <a:endParaRPr lang="de-CH" dirty="0"/>
          </a:p>
        </p:txBody>
      </p:sp>
      <p:sp>
        <p:nvSpPr>
          <p:cNvPr id="55" name="TextBox 54">
            <a:extLst>
              <a:ext uri="{FF2B5EF4-FFF2-40B4-BE49-F238E27FC236}">
                <a16:creationId xmlns:a16="http://schemas.microsoft.com/office/drawing/2014/main" id="{3E922CB0-C088-DCA2-BBD7-8F07F8063660}"/>
              </a:ext>
            </a:extLst>
          </p:cNvPr>
          <p:cNvSpPr txBox="1"/>
          <p:nvPr/>
        </p:nvSpPr>
        <p:spPr>
          <a:xfrm>
            <a:off x="7936465" y="2416133"/>
            <a:ext cx="908454" cy="369332"/>
          </a:xfrm>
          <a:prstGeom prst="rect">
            <a:avLst/>
          </a:prstGeom>
          <a:noFill/>
        </p:spPr>
        <p:txBody>
          <a:bodyPr wrap="none" rtlCol="0">
            <a:spAutoFit/>
          </a:bodyPr>
          <a:lstStyle/>
          <a:p>
            <a:r>
              <a:rPr lang="en-DE" dirty="0"/>
              <a:t>Pikachu</a:t>
            </a:r>
            <a:endParaRPr lang="de-CH" dirty="0"/>
          </a:p>
        </p:txBody>
      </p:sp>
      <p:sp>
        <p:nvSpPr>
          <p:cNvPr id="56" name="TextBox 55">
            <a:extLst>
              <a:ext uri="{FF2B5EF4-FFF2-40B4-BE49-F238E27FC236}">
                <a16:creationId xmlns:a16="http://schemas.microsoft.com/office/drawing/2014/main" id="{CDA7E913-0B51-FD3E-1800-A2FD6F90499B}"/>
              </a:ext>
            </a:extLst>
          </p:cNvPr>
          <p:cNvSpPr txBox="1"/>
          <p:nvPr/>
        </p:nvSpPr>
        <p:spPr>
          <a:xfrm>
            <a:off x="7936465" y="4296766"/>
            <a:ext cx="887294" cy="369332"/>
          </a:xfrm>
          <a:prstGeom prst="rect">
            <a:avLst/>
          </a:prstGeom>
          <a:noFill/>
        </p:spPr>
        <p:txBody>
          <a:bodyPr wrap="none" rtlCol="0">
            <a:spAutoFit/>
          </a:bodyPr>
          <a:lstStyle/>
          <a:p>
            <a:r>
              <a:rPr lang="en-DE" dirty="0" err="1"/>
              <a:t>Schiggy</a:t>
            </a:r>
            <a:endParaRPr lang="de-CH" dirty="0"/>
          </a:p>
        </p:txBody>
      </p:sp>
    </p:spTree>
    <p:extLst>
      <p:ext uri="{BB962C8B-B14F-4D97-AF65-F5344CB8AC3E}">
        <p14:creationId xmlns:p14="http://schemas.microsoft.com/office/powerpoint/2010/main" val="300596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820CE3-1FFC-5341-B254-62A3AA6D69DD}"/>
              </a:ext>
            </a:extLst>
          </p:cNvPr>
          <p:cNvGrpSpPr/>
          <p:nvPr/>
        </p:nvGrpSpPr>
        <p:grpSpPr>
          <a:xfrm>
            <a:off x="7531633" y="274592"/>
            <a:ext cx="1803565" cy="6119858"/>
            <a:chOff x="8230868" y="200250"/>
            <a:chExt cx="1803565" cy="6119858"/>
          </a:xfrm>
        </p:grpSpPr>
        <p:pic>
          <p:nvPicPr>
            <p:cNvPr id="5" name="Picture 4" descr="Logo&#10;&#10;Description automatically generated with medium confidence">
              <a:extLst>
                <a:ext uri="{FF2B5EF4-FFF2-40B4-BE49-F238E27FC236}">
                  <a16:creationId xmlns:a16="http://schemas.microsoft.com/office/drawing/2014/main" id="{3EE36D4A-1F70-9D18-3FE2-0A2D56209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868" y="200250"/>
              <a:ext cx="1803565" cy="1800000"/>
            </a:xfrm>
            <a:prstGeom prst="rect">
              <a:avLst/>
            </a:prstGeom>
          </p:spPr>
        </p:pic>
        <p:pic>
          <p:nvPicPr>
            <p:cNvPr id="7" name="Picture 6" descr="A picture containing vector graphics&#10;&#10;Description automatically generated">
              <a:extLst>
                <a:ext uri="{FF2B5EF4-FFF2-40B4-BE49-F238E27FC236}">
                  <a16:creationId xmlns:a16="http://schemas.microsoft.com/office/drawing/2014/main" id="{5B35BEBA-46A1-E833-B4DB-F2DA9862A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0868" y="2337892"/>
              <a:ext cx="1800000" cy="1800000"/>
            </a:xfrm>
            <a:prstGeom prst="rect">
              <a:avLst/>
            </a:prstGeom>
          </p:spPr>
        </p:pic>
        <p:pic>
          <p:nvPicPr>
            <p:cNvPr id="9" name="Picture 8" descr="A picture containing vector graphics&#10;&#10;Description automatically generated">
              <a:extLst>
                <a:ext uri="{FF2B5EF4-FFF2-40B4-BE49-F238E27FC236}">
                  <a16:creationId xmlns:a16="http://schemas.microsoft.com/office/drawing/2014/main" id="{61FD860F-F393-79D6-24AF-3D1206622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0868" y="4520108"/>
              <a:ext cx="1800000" cy="1800000"/>
            </a:xfrm>
            <a:prstGeom prst="rect">
              <a:avLst/>
            </a:prstGeom>
          </p:spPr>
        </p:pic>
      </p:grpSp>
      <p:grpSp>
        <p:nvGrpSpPr>
          <p:cNvPr id="13" name="Group 12">
            <a:extLst>
              <a:ext uri="{FF2B5EF4-FFF2-40B4-BE49-F238E27FC236}">
                <a16:creationId xmlns:a16="http://schemas.microsoft.com/office/drawing/2014/main" id="{B2231626-0559-6C04-E732-6C9A457B0DAC}"/>
              </a:ext>
            </a:extLst>
          </p:cNvPr>
          <p:cNvGrpSpPr/>
          <p:nvPr/>
        </p:nvGrpSpPr>
        <p:grpSpPr>
          <a:xfrm>
            <a:off x="9493248" y="230018"/>
            <a:ext cx="2571751" cy="1747016"/>
            <a:chOff x="9321800" y="95776"/>
            <a:chExt cx="2743200" cy="1834466"/>
          </a:xfrm>
        </p:grpSpPr>
        <p:sp>
          <p:nvSpPr>
            <p:cNvPr id="11" name="Rectangle 10">
              <a:extLst>
                <a:ext uri="{FF2B5EF4-FFF2-40B4-BE49-F238E27FC236}">
                  <a16:creationId xmlns:a16="http://schemas.microsoft.com/office/drawing/2014/main" id="{B6E3E535-E8CD-C410-39D8-EB2BF409D8E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a:extLst>
                <a:ext uri="{FF2B5EF4-FFF2-40B4-BE49-F238E27FC236}">
                  <a16:creationId xmlns:a16="http://schemas.microsoft.com/office/drawing/2014/main" id="{2F1E9FAA-A341-A1FF-FE53-8E9A62C4BF8C}"/>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4" name="Group 13">
            <a:extLst>
              <a:ext uri="{FF2B5EF4-FFF2-40B4-BE49-F238E27FC236}">
                <a16:creationId xmlns:a16="http://schemas.microsoft.com/office/drawing/2014/main" id="{97EE4456-912D-D2DD-2E13-6B16CE6BBEFD}"/>
              </a:ext>
            </a:extLst>
          </p:cNvPr>
          <p:cNvGrpSpPr/>
          <p:nvPr/>
        </p:nvGrpSpPr>
        <p:grpSpPr>
          <a:xfrm>
            <a:off x="9493250" y="2412234"/>
            <a:ext cx="2571750" cy="1747016"/>
            <a:chOff x="9321800" y="95776"/>
            <a:chExt cx="2743200" cy="1834466"/>
          </a:xfrm>
        </p:grpSpPr>
        <p:sp>
          <p:nvSpPr>
            <p:cNvPr id="15" name="Rectangle 14">
              <a:extLst>
                <a:ext uri="{FF2B5EF4-FFF2-40B4-BE49-F238E27FC236}">
                  <a16:creationId xmlns:a16="http://schemas.microsoft.com/office/drawing/2014/main" id="{75D11E9D-D104-B54D-4B0B-EB12077AFA9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a:extLst>
                <a:ext uri="{FF2B5EF4-FFF2-40B4-BE49-F238E27FC236}">
                  <a16:creationId xmlns:a16="http://schemas.microsoft.com/office/drawing/2014/main" id="{772C649D-EA74-A143-2646-40CB0D327EA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7" name="Group 16">
            <a:extLst>
              <a:ext uri="{FF2B5EF4-FFF2-40B4-BE49-F238E27FC236}">
                <a16:creationId xmlns:a16="http://schemas.microsoft.com/office/drawing/2014/main" id="{6139FFC9-BD2A-8DF4-1024-CA25B4A6856F}"/>
              </a:ext>
            </a:extLst>
          </p:cNvPr>
          <p:cNvGrpSpPr/>
          <p:nvPr/>
        </p:nvGrpSpPr>
        <p:grpSpPr>
          <a:xfrm>
            <a:off x="9493248" y="4594450"/>
            <a:ext cx="2571752" cy="1704750"/>
            <a:chOff x="9321800" y="95776"/>
            <a:chExt cx="2743200" cy="1834466"/>
          </a:xfrm>
        </p:grpSpPr>
        <p:sp>
          <p:nvSpPr>
            <p:cNvPr id="18" name="Rectangle 17">
              <a:extLst>
                <a:ext uri="{FF2B5EF4-FFF2-40B4-BE49-F238E27FC236}">
                  <a16:creationId xmlns:a16="http://schemas.microsoft.com/office/drawing/2014/main" id="{DC16A84D-7624-C337-2704-3F98E08725B6}"/>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TextBox 18">
              <a:extLst>
                <a:ext uri="{FF2B5EF4-FFF2-40B4-BE49-F238E27FC236}">
                  <a16:creationId xmlns:a16="http://schemas.microsoft.com/office/drawing/2014/main" id="{AABB1064-2C73-3A20-B5BD-650AB69E1F0F}"/>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1" name="Group 30">
            <a:extLst>
              <a:ext uri="{FF2B5EF4-FFF2-40B4-BE49-F238E27FC236}">
                <a16:creationId xmlns:a16="http://schemas.microsoft.com/office/drawing/2014/main" id="{57A2EF1A-1946-0159-DBFB-DA33C5C41C21}"/>
              </a:ext>
            </a:extLst>
          </p:cNvPr>
          <p:cNvGrpSpPr/>
          <p:nvPr/>
        </p:nvGrpSpPr>
        <p:grpSpPr>
          <a:xfrm>
            <a:off x="3107912" y="375767"/>
            <a:ext cx="818832" cy="6037733"/>
            <a:chOff x="2237962" y="291235"/>
            <a:chExt cx="818832" cy="6037733"/>
          </a:xfrm>
        </p:grpSpPr>
        <p:pic>
          <p:nvPicPr>
            <p:cNvPr id="23" name="Picture 22" descr="A picture containing toy, doll&#10;&#10;Description automatically generated">
              <a:extLst>
                <a:ext uri="{FF2B5EF4-FFF2-40B4-BE49-F238E27FC236}">
                  <a16:creationId xmlns:a16="http://schemas.microsoft.com/office/drawing/2014/main" id="{337A134F-C85A-A098-C75D-42FE0BD4BC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962" y="2478422"/>
              <a:ext cx="801369" cy="1800000"/>
            </a:xfrm>
            <a:prstGeom prst="rect">
              <a:avLst/>
            </a:prstGeom>
            <a:effectLst/>
          </p:spPr>
        </p:pic>
        <p:pic>
          <p:nvPicPr>
            <p:cNvPr id="25" name="Picture 24" descr="A picture containing text, toy, doll&#10;&#10;Description automatically generated">
              <a:extLst>
                <a:ext uri="{FF2B5EF4-FFF2-40B4-BE49-F238E27FC236}">
                  <a16:creationId xmlns:a16="http://schemas.microsoft.com/office/drawing/2014/main" id="{4E7B613E-5863-0983-A5A3-E082F6A3DB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6794" y="291235"/>
              <a:ext cx="720000" cy="1800000"/>
            </a:xfrm>
            <a:prstGeom prst="rect">
              <a:avLst/>
            </a:prstGeom>
            <a:effectLst/>
          </p:spPr>
        </p:pic>
        <p:pic>
          <p:nvPicPr>
            <p:cNvPr id="27" name="Picture 26" descr="A picture containing text&#10;&#10;Description automatically generated">
              <a:extLst>
                <a:ext uri="{FF2B5EF4-FFF2-40B4-BE49-F238E27FC236}">
                  <a16:creationId xmlns:a16="http://schemas.microsoft.com/office/drawing/2014/main" id="{259E0AC3-7EA5-C2AD-E58F-75DB28FEF8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49312" y="4528968"/>
              <a:ext cx="694964" cy="1800000"/>
            </a:xfrm>
            <a:prstGeom prst="rect">
              <a:avLst/>
            </a:prstGeom>
            <a:effectLst>
              <a:glow rad="228600">
                <a:schemeClr val="accent6">
                  <a:satMod val="175000"/>
                  <a:alpha val="40000"/>
                </a:schemeClr>
              </a:glow>
            </a:effectLst>
          </p:spPr>
        </p:pic>
      </p:grpSp>
      <p:grpSp>
        <p:nvGrpSpPr>
          <p:cNvPr id="28" name="Group 27">
            <a:extLst>
              <a:ext uri="{FF2B5EF4-FFF2-40B4-BE49-F238E27FC236}">
                <a16:creationId xmlns:a16="http://schemas.microsoft.com/office/drawing/2014/main" id="{3EBB399A-656C-F0AA-1D10-7505998BADAB}"/>
              </a:ext>
            </a:extLst>
          </p:cNvPr>
          <p:cNvGrpSpPr/>
          <p:nvPr/>
        </p:nvGrpSpPr>
        <p:grpSpPr>
          <a:xfrm>
            <a:off x="127000" y="274592"/>
            <a:ext cx="2743200" cy="1702442"/>
            <a:chOff x="9321800" y="95776"/>
            <a:chExt cx="2743200" cy="1834466"/>
          </a:xfrm>
        </p:grpSpPr>
        <p:sp>
          <p:nvSpPr>
            <p:cNvPr id="29" name="Rectangle 28">
              <a:extLst>
                <a:ext uri="{FF2B5EF4-FFF2-40B4-BE49-F238E27FC236}">
                  <a16:creationId xmlns:a16="http://schemas.microsoft.com/office/drawing/2014/main" id="{49256563-8473-C937-6795-C53B1876EE09}"/>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 name="TextBox 29">
              <a:extLst>
                <a:ext uri="{FF2B5EF4-FFF2-40B4-BE49-F238E27FC236}">
                  <a16:creationId xmlns:a16="http://schemas.microsoft.com/office/drawing/2014/main" id="{AF5034A2-37E6-31D1-3823-16E190C4FE9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2" name="Group 31">
            <a:extLst>
              <a:ext uri="{FF2B5EF4-FFF2-40B4-BE49-F238E27FC236}">
                <a16:creationId xmlns:a16="http://schemas.microsoft.com/office/drawing/2014/main" id="{224BB1B7-8E0F-AC74-94D8-C18BE1FCF364}"/>
              </a:ext>
            </a:extLst>
          </p:cNvPr>
          <p:cNvGrpSpPr/>
          <p:nvPr/>
        </p:nvGrpSpPr>
        <p:grpSpPr>
          <a:xfrm>
            <a:off x="127000" y="2462300"/>
            <a:ext cx="2743200" cy="1834466"/>
            <a:chOff x="9321800" y="95776"/>
            <a:chExt cx="2743200" cy="1834466"/>
          </a:xfrm>
        </p:grpSpPr>
        <p:sp>
          <p:nvSpPr>
            <p:cNvPr id="33" name="Rectangle 32">
              <a:extLst>
                <a:ext uri="{FF2B5EF4-FFF2-40B4-BE49-F238E27FC236}">
                  <a16:creationId xmlns:a16="http://schemas.microsoft.com/office/drawing/2014/main" id="{543A1023-8D95-B1DB-8F80-EBB4F9E66EBE}"/>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TextBox 33">
              <a:extLst>
                <a:ext uri="{FF2B5EF4-FFF2-40B4-BE49-F238E27FC236}">
                  <a16:creationId xmlns:a16="http://schemas.microsoft.com/office/drawing/2014/main" id="{C71EF039-875A-C64F-E3B9-CEAB6C61D80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5" name="Group 34">
            <a:extLst>
              <a:ext uri="{FF2B5EF4-FFF2-40B4-BE49-F238E27FC236}">
                <a16:creationId xmlns:a16="http://schemas.microsoft.com/office/drawing/2014/main" id="{3534790D-B45D-A621-5226-B05FA5666373}"/>
              </a:ext>
            </a:extLst>
          </p:cNvPr>
          <p:cNvGrpSpPr/>
          <p:nvPr/>
        </p:nvGrpSpPr>
        <p:grpSpPr>
          <a:xfrm>
            <a:off x="127000" y="4592315"/>
            <a:ext cx="2743200" cy="1706885"/>
            <a:chOff x="9321800" y="95776"/>
            <a:chExt cx="2743200" cy="1834466"/>
          </a:xfrm>
        </p:grpSpPr>
        <p:sp>
          <p:nvSpPr>
            <p:cNvPr id="36" name="Rectangle 35">
              <a:extLst>
                <a:ext uri="{FF2B5EF4-FFF2-40B4-BE49-F238E27FC236}">
                  <a16:creationId xmlns:a16="http://schemas.microsoft.com/office/drawing/2014/main" id="{2762A974-C90E-D18D-DA11-25F70AB705D1}"/>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TextBox 36">
              <a:extLst>
                <a:ext uri="{FF2B5EF4-FFF2-40B4-BE49-F238E27FC236}">
                  <a16:creationId xmlns:a16="http://schemas.microsoft.com/office/drawing/2014/main" id="{3F888458-B682-3FF9-A735-CC580D84F01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pic>
        <p:nvPicPr>
          <p:cNvPr id="38" name="Picture 37" descr="A picture containing vector graphics&#10;&#10;Description automatically generated">
            <a:extLst>
              <a:ext uri="{FF2B5EF4-FFF2-40B4-BE49-F238E27FC236}">
                <a16:creationId xmlns:a16="http://schemas.microsoft.com/office/drawing/2014/main" id="{CCC9EC29-E455-47F3-709F-E71ECC057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92" y="918623"/>
            <a:ext cx="720000" cy="720000"/>
          </a:xfrm>
          <a:prstGeom prst="rect">
            <a:avLst/>
          </a:prstGeom>
        </p:spPr>
      </p:pic>
      <p:pic>
        <p:nvPicPr>
          <p:cNvPr id="39" name="Picture 38" descr="A picture containing vector graphics&#10;&#10;Description automatically generated">
            <a:extLst>
              <a:ext uri="{FF2B5EF4-FFF2-40B4-BE49-F238E27FC236}">
                <a16:creationId xmlns:a16="http://schemas.microsoft.com/office/drawing/2014/main" id="{5A20CCC6-F276-84A2-C796-071AA88DC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106" y="5314323"/>
            <a:ext cx="720000" cy="720000"/>
          </a:xfrm>
          <a:prstGeom prst="rect">
            <a:avLst/>
          </a:prstGeom>
        </p:spPr>
      </p:pic>
      <p:pic>
        <p:nvPicPr>
          <p:cNvPr id="40" name="Picture 39" descr="A picture containing vector graphics&#10;&#10;Description automatically generated">
            <a:extLst>
              <a:ext uri="{FF2B5EF4-FFF2-40B4-BE49-F238E27FC236}">
                <a16:creationId xmlns:a16="http://schemas.microsoft.com/office/drawing/2014/main" id="{E916E4DA-5FD1-EBF5-43DB-68A73CFBB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10" y="3197063"/>
            <a:ext cx="720000" cy="720000"/>
          </a:xfrm>
          <a:prstGeom prst="rect">
            <a:avLst/>
          </a:prstGeom>
        </p:spPr>
      </p:pic>
      <p:pic>
        <p:nvPicPr>
          <p:cNvPr id="41" name="Picture 40" descr="Logo&#10;&#10;Description automatically generated with medium confidence">
            <a:extLst>
              <a:ext uri="{FF2B5EF4-FFF2-40B4-BE49-F238E27FC236}">
                <a16:creationId xmlns:a16="http://schemas.microsoft.com/office/drawing/2014/main" id="{83305FA9-967E-05B4-0C9E-5D28CEC69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105" y="933277"/>
            <a:ext cx="721426" cy="720000"/>
          </a:xfrm>
          <a:prstGeom prst="rect">
            <a:avLst/>
          </a:prstGeom>
        </p:spPr>
      </p:pic>
      <p:pic>
        <p:nvPicPr>
          <p:cNvPr id="42" name="Picture 41" descr="Logo&#10;&#10;Description automatically generated with medium confidence">
            <a:extLst>
              <a:ext uri="{FF2B5EF4-FFF2-40B4-BE49-F238E27FC236}">
                <a16:creationId xmlns:a16="http://schemas.microsoft.com/office/drawing/2014/main" id="{F62D1B41-174E-DA0E-BD1E-77E30AA21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43" y="3233897"/>
            <a:ext cx="721426" cy="720000"/>
          </a:xfrm>
          <a:prstGeom prst="rect">
            <a:avLst/>
          </a:prstGeom>
        </p:spPr>
      </p:pic>
      <p:pic>
        <p:nvPicPr>
          <p:cNvPr id="43" name="Picture 42" descr="Logo&#10;&#10;Description automatically generated with medium confidence">
            <a:extLst>
              <a:ext uri="{FF2B5EF4-FFF2-40B4-BE49-F238E27FC236}">
                <a16:creationId xmlns:a16="http://schemas.microsoft.com/office/drawing/2014/main" id="{DD26E4FB-D8A1-EAE9-B1D1-0259F4D59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10" y="5272775"/>
            <a:ext cx="721426" cy="720000"/>
          </a:xfrm>
          <a:prstGeom prst="rect">
            <a:avLst/>
          </a:prstGeom>
        </p:spPr>
      </p:pic>
      <p:pic>
        <p:nvPicPr>
          <p:cNvPr id="44" name="Picture 43" descr="A picture containing vector graphics&#10;&#10;Description automatically generated">
            <a:extLst>
              <a:ext uri="{FF2B5EF4-FFF2-40B4-BE49-F238E27FC236}">
                <a16:creationId xmlns:a16="http://schemas.microsoft.com/office/drawing/2014/main" id="{4167CB1F-9D93-2F4F-DCEC-CD88A11B7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556" y="957348"/>
            <a:ext cx="720000" cy="720000"/>
          </a:xfrm>
          <a:prstGeom prst="rect">
            <a:avLst/>
          </a:prstGeom>
        </p:spPr>
      </p:pic>
      <p:pic>
        <p:nvPicPr>
          <p:cNvPr id="45" name="Picture 44" descr="A picture containing vector graphics&#10;&#10;Description automatically generated">
            <a:extLst>
              <a:ext uri="{FF2B5EF4-FFF2-40B4-BE49-F238E27FC236}">
                <a16:creationId xmlns:a16="http://schemas.microsoft.com/office/drawing/2014/main" id="{B54CFC57-98EF-9CDF-8FB1-9A4F36DE5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841" y="3256306"/>
            <a:ext cx="720000" cy="720000"/>
          </a:xfrm>
          <a:prstGeom prst="rect">
            <a:avLst/>
          </a:prstGeom>
        </p:spPr>
      </p:pic>
      <p:pic>
        <p:nvPicPr>
          <p:cNvPr id="46" name="Picture 45" descr="A picture containing vector graphics&#10;&#10;Description automatically generated">
            <a:extLst>
              <a:ext uri="{FF2B5EF4-FFF2-40B4-BE49-F238E27FC236}">
                <a16:creationId xmlns:a16="http://schemas.microsoft.com/office/drawing/2014/main" id="{4CA06F5F-562A-35E1-6CE0-393689A71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446" y="5314323"/>
            <a:ext cx="720000" cy="720000"/>
          </a:xfrm>
          <a:prstGeom prst="rect">
            <a:avLst/>
          </a:prstGeom>
        </p:spPr>
      </p:pic>
      <p:pic>
        <p:nvPicPr>
          <p:cNvPr id="2" name="Picture 1" descr="A picture containing toy, doll&#10;&#10;Description automatically generated">
            <a:extLst>
              <a:ext uri="{FF2B5EF4-FFF2-40B4-BE49-F238E27FC236}">
                <a16:creationId xmlns:a16="http://schemas.microsoft.com/office/drawing/2014/main" id="{E1A02053-D44B-EAE5-C044-73096A391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9212" y="724792"/>
            <a:ext cx="480822" cy="1080000"/>
          </a:xfrm>
          <a:prstGeom prst="rect">
            <a:avLst/>
          </a:prstGeom>
        </p:spPr>
      </p:pic>
      <p:pic>
        <p:nvPicPr>
          <p:cNvPr id="3" name="Picture 2" descr="A picture containing text, toy, doll&#10;&#10;Description automatically generated">
            <a:extLst>
              <a:ext uri="{FF2B5EF4-FFF2-40B4-BE49-F238E27FC236}">
                <a16:creationId xmlns:a16="http://schemas.microsoft.com/office/drawing/2014/main" id="{B6A946B3-18C0-BB9A-A301-1456BB5C52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0514" y="724792"/>
            <a:ext cx="432000" cy="1080000"/>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E2F4AEEB-9367-3998-8F1C-166428D12F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11376" y="753277"/>
            <a:ext cx="416979" cy="1080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4C64C583-6B42-0478-F6D8-8E5073E61A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5049" y="2899622"/>
            <a:ext cx="416979" cy="10800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2692F94D-51FD-CDDB-D6B5-DF9A755EA0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91787" y="5090279"/>
            <a:ext cx="416979" cy="1080000"/>
          </a:xfrm>
          <a:prstGeom prst="rect">
            <a:avLst/>
          </a:prstGeom>
        </p:spPr>
      </p:pic>
      <p:pic>
        <p:nvPicPr>
          <p:cNvPr id="20" name="Picture 19" descr="A picture containing text, toy, doll&#10;&#10;Description automatically generated">
            <a:extLst>
              <a:ext uri="{FF2B5EF4-FFF2-40B4-BE49-F238E27FC236}">
                <a16:creationId xmlns:a16="http://schemas.microsoft.com/office/drawing/2014/main" id="{E45AA48B-B1CF-FBB0-2564-014974E8E0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11376" y="2873897"/>
            <a:ext cx="432000" cy="1080000"/>
          </a:xfrm>
          <a:prstGeom prst="rect">
            <a:avLst/>
          </a:prstGeom>
        </p:spPr>
      </p:pic>
      <p:pic>
        <p:nvPicPr>
          <p:cNvPr id="21" name="Picture 20" descr="A picture containing text, toy, doll&#10;&#10;Description automatically generated">
            <a:extLst>
              <a:ext uri="{FF2B5EF4-FFF2-40B4-BE49-F238E27FC236}">
                <a16:creationId xmlns:a16="http://schemas.microsoft.com/office/drawing/2014/main" id="{B7737983-6A62-3F9D-D9D1-63047DB42C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85049" y="5090279"/>
            <a:ext cx="432000" cy="1080000"/>
          </a:xfrm>
          <a:prstGeom prst="rect">
            <a:avLst/>
          </a:prstGeom>
        </p:spPr>
      </p:pic>
      <p:pic>
        <p:nvPicPr>
          <p:cNvPr id="22" name="Picture 21" descr="A picture containing toy, doll&#10;&#10;Description automatically generated">
            <a:extLst>
              <a:ext uri="{FF2B5EF4-FFF2-40B4-BE49-F238E27FC236}">
                <a16:creationId xmlns:a16="http://schemas.microsoft.com/office/drawing/2014/main" id="{01387DB1-C8F5-D4B8-2248-4362EBC51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6832" y="2907008"/>
            <a:ext cx="480822" cy="1080000"/>
          </a:xfrm>
          <a:prstGeom prst="rect">
            <a:avLst/>
          </a:prstGeom>
        </p:spPr>
      </p:pic>
      <p:pic>
        <p:nvPicPr>
          <p:cNvPr id="24" name="Picture 23" descr="A picture containing toy, doll&#10;&#10;Description automatically generated">
            <a:extLst>
              <a:ext uri="{FF2B5EF4-FFF2-40B4-BE49-F238E27FC236}">
                <a16:creationId xmlns:a16="http://schemas.microsoft.com/office/drawing/2014/main" id="{3ACFC1A4-0E34-DFD8-5B9C-AF7A4D4812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2564" y="5090279"/>
            <a:ext cx="480822" cy="1080000"/>
          </a:xfrm>
          <a:prstGeom prst="rect">
            <a:avLst/>
          </a:prstGeom>
        </p:spPr>
      </p:pic>
      <p:sp>
        <p:nvSpPr>
          <p:cNvPr id="49" name="&quot;Not Allowed&quot; Symbol 48">
            <a:extLst>
              <a:ext uri="{FF2B5EF4-FFF2-40B4-BE49-F238E27FC236}">
                <a16:creationId xmlns:a16="http://schemas.microsoft.com/office/drawing/2014/main" id="{1887C4AC-8891-5AF4-C992-4C1A60F39989}"/>
              </a:ext>
            </a:extLst>
          </p:cNvPr>
          <p:cNvSpPr/>
          <p:nvPr/>
        </p:nvSpPr>
        <p:spPr>
          <a:xfrm>
            <a:off x="284417" y="941250"/>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1"/>
              </a:solidFill>
            </a:endParaRPr>
          </a:p>
        </p:txBody>
      </p:sp>
      <p:cxnSp>
        <p:nvCxnSpPr>
          <p:cNvPr id="26" name="Straight Arrow Connector 25">
            <a:extLst>
              <a:ext uri="{FF2B5EF4-FFF2-40B4-BE49-F238E27FC236}">
                <a16:creationId xmlns:a16="http://schemas.microsoft.com/office/drawing/2014/main" id="{445CE95B-4CE6-6A37-978B-A730E4DD0060}"/>
              </a:ext>
            </a:extLst>
          </p:cNvPr>
          <p:cNvCxnSpPr>
            <a:cxnSpLocks/>
          </p:cNvCxnSpPr>
          <p:nvPr/>
        </p:nvCxnSpPr>
        <p:spPr>
          <a:xfrm>
            <a:off x="3979946" y="3396766"/>
            <a:ext cx="3603600"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quot;Not Allowed&quot; Symbol 46">
            <a:extLst>
              <a:ext uri="{FF2B5EF4-FFF2-40B4-BE49-F238E27FC236}">
                <a16:creationId xmlns:a16="http://schemas.microsoft.com/office/drawing/2014/main" id="{A523FCBF-56A5-7357-FAFD-C048A4219658}"/>
              </a:ext>
            </a:extLst>
          </p:cNvPr>
          <p:cNvSpPr/>
          <p:nvPr/>
        </p:nvSpPr>
        <p:spPr>
          <a:xfrm>
            <a:off x="191309" y="3197063"/>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50" name="&quot;Not Allowed&quot; Symbol 49">
            <a:extLst>
              <a:ext uri="{FF2B5EF4-FFF2-40B4-BE49-F238E27FC236}">
                <a16:creationId xmlns:a16="http://schemas.microsoft.com/office/drawing/2014/main" id="{7868B7A5-610A-F793-C853-8733997C53A8}"/>
              </a:ext>
            </a:extLst>
          </p:cNvPr>
          <p:cNvSpPr/>
          <p:nvPr/>
        </p:nvSpPr>
        <p:spPr>
          <a:xfrm>
            <a:off x="1159826" y="914165"/>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1"/>
              </a:solidFill>
            </a:endParaRPr>
          </a:p>
        </p:txBody>
      </p:sp>
      <p:cxnSp>
        <p:nvCxnSpPr>
          <p:cNvPr id="51" name="Straight Arrow Connector 50">
            <a:extLst>
              <a:ext uri="{FF2B5EF4-FFF2-40B4-BE49-F238E27FC236}">
                <a16:creationId xmlns:a16="http://schemas.microsoft.com/office/drawing/2014/main" id="{29B9F880-46B0-1466-3E9F-D7DD900F4879}"/>
              </a:ext>
            </a:extLst>
          </p:cNvPr>
          <p:cNvCxnSpPr>
            <a:cxnSpLocks/>
            <a:stCxn id="25" idx="3"/>
            <a:endCxn id="5" idx="1"/>
          </p:cNvCxnSpPr>
          <p:nvPr/>
        </p:nvCxnSpPr>
        <p:spPr>
          <a:xfrm flipV="1">
            <a:off x="3926744" y="1174592"/>
            <a:ext cx="3603600"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7240305-E02D-F93E-4DD9-7700C33B6FE5}"/>
              </a:ext>
            </a:extLst>
          </p:cNvPr>
          <p:cNvCxnSpPr>
            <a:cxnSpLocks/>
            <a:stCxn id="27" idx="3"/>
            <a:endCxn id="5" idx="1"/>
          </p:cNvCxnSpPr>
          <p:nvPr/>
        </p:nvCxnSpPr>
        <p:spPr>
          <a:xfrm flipV="1">
            <a:off x="3914226" y="1174592"/>
            <a:ext cx="3617407" cy="4338908"/>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quot;Not Allowed&quot; Symbol 53">
            <a:extLst>
              <a:ext uri="{FF2B5EF4-FFF2-40B4-BE49-F238E27FC236}">
                <a16:creationId xmlns:a16="http://schemas.microsoft.com/office/drawing/2014/main" id="{D382EDEF-6B96-23CC-79A7-4497CF0DF5B5}"/>
              </a:ext>
            </a:extLst>
          </p:cNvPr>
          <p:cNvSpPr/>
          <p:nvPr/>
        </p:nvSpPr>
        <p:spPr>
          <a:xfrm>
            <a:off x="212110" y="5272775"/>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52" name="TextBox 51">
            <a:extLst>
              <a:ext uri="{FF2B5EF4-FFF2-40B4-BE49-F238E27FC236}">
                <a16:creationId xmlns:a16="http://schemas.microsoft.com/office/drawing/2014/main" id="{590D2AC0-566D-0859-EBA8-A2481B4E9709}"/>
              </a:ext>
            </a:extLst>
          </p:cNvPr>
          <p:cNvSpPr txBox="1"/>
          <p:nvPr/>
        </p:nvSpPr>
        <p:spPr>
          <a:xfrm>
            <a:off x="3157057" y="89926"/>
            <a:ext cx="703078" cy="369332"/>
          </a:xfrm>
          <a:prstGeom prst="rect">
            <a:avLst/>
          </a:prstGeom>
          <a:noFill/>
        </p:spPr>
        <p:txBody>
          <a:bodyPr wrap="none" rtlCol="0">
            <a:spAutoFit/>
          </a:bodyPr>
          <a:lstStyle/>
          <a:p>
            <a:r>
              <a:rPr lang="en-DE" dirty="0"/>
              <a:t>Misty</a:t>
            </a:r>
            <a:endParaRPr lang="de-CH" dirty="0"/>
          </a:p>
        </p:txBody>
      </p:sp>
      <p:sp>
        <p:nvSpPr>
          <p:cNvPr id="53" name="TextBox 52">
            <a:extLst>
              <a:ext uri="{FF2B5EF4-FFF2-40B4-BE49-F238E27FC236}">
                <a16:creationId xmlns:a16="http://schemas.microsoft.com/office/drawing/2014/main" id="{60BA9DF4-3D46-F3F4-8F7F-BEAD8514BFE4}"/>
              </a:ext>
            </a:extLst>
          </p:cNvPr>
          <p:cNvSpPr txBox="1"/>
          <p:nvPr/>
        </p:nvSpPr>
        <p:spPr>
          <a:xfrm>
            <a:off x="3157057" y="2241647"/>
            <a:ext cx="529312" cy="369332"/>
          </a:xfrm>
          <a:prstGeom prst="rect">
            <a:avLst/>
          </a:prstGeom>
          <a:noFill/>
        </p:spPr>
        <p:txBody>
          <a:bodyPr wrap="none" rtlCol="0">
            <a:spAutoFit/>
          </a:bodyPr>
          <a:lstStyle/>
          <a:p>
            <a:r>
              <a:rPr lang="en-DE" dirty="0"/>
              <a:t>Ash</a:t>
            </a:r>
            <a:endParaRPr lang="de-CH" dirty="0"/>
          </a:p>
        </p:txBody>
      </p:sp>
      <p:sp>
        <p:nvSpPr>
          <p:cNvPr id="55" name="TextBox 54">
            <a:extLst>
              <a:ext uri="{FF2B5EF4-FFF2-40B4-BE49-F238E27FC236}">
                <a16:creationId xmlns:a16="http://schemas.microsoft.com/office/drawing/2014/main" id="{35FEC6C1-63F1-1C9D-A097-1C0FEFB5280C}"/>
              </a:ext>
            </a:extLst>
          </p:cNvPr>
          <p:cNvSpPr txBox="1"/>
          <p:nvPr/>
        </p:nvSpPr>
        <p:spPr>
          <a:xfrm>
            <a:off x="3182472" y="4314929"/>
            <a:ext cx="742832" cy="369332"/>
          </a:xfrm>
          <a:prstGeom prst="rect">
            <a:avLst/>
          </a:prstGeom>
          <a:noFill/>
        </p:spPr>
        <p:txBody>
          <a:bodyPr wrap="none" rtlCol="0">
            <a:spAutoFit/>
          </a:bodyPr>
          <a:lstStyle/>
          <a:p>
            <a:r>
              <a:rPr lang="en-DE" dirty="0"/>
              <a:t>Rocko</a:t>
            </a:r>
            <a:endParaRPr lang="de-CH" dirty="0"/>
          </a:p>
        </p:txBody>
      </p:sp>
      <p:sp>
        <p:nvSpPr>
          <p:cNvPr id="56" name="TextBox 55">
            <a:extLst>
              <a:ext uri="{FF2B5EF4-FFF2-40B4-BE49-F238E27FC236}">
                <a16:creationId xmlns:a16="http://schemas.microsoft.com/office/drawing/2014/main" id="{EF934DDC-22AA-80D5-2549-AA8877556E5C}"/>
              </a:ext>
            </a:extLst>
          </p:cNvPr>
          <p:cNvSpPr txBox="1"/>
          <p:nvPr/>
        </p:nvSpPr>
        <p:spPr>
          <a:xfrm>
            <a:off x="8080094" y="89926"/>
            <a:ext cx="621196" cy="369332"/>
          </a:xfrm>
          <a:prstGeom prst="rect">
            <a:avLst/>
          </a:prstGeom>
          <a:noFill/>
        </p:spPr>
        <p:txBody>
          <a:bodyPr wrap="none" rtlCol="0">
            <a:spAutoFit/>
          </a:bodyPr>
          <a:lstStyle/>
          <a:p>
            <a:r>
              <a:rPr lang="en-DE" dirty="0" err="1"/>
              <a:t>Evoli</a:t>
            </a:r>
            <a:endParaRPr lang="de-CH" dirty="0"/>
          </a:p>
        </p:txBody>
      </p:sp>
      <p:sp>
        <p:nvSpPr>
          <p:cNvPr id="57" name="TextBox 56">
            <a:extLst>
              <a:ext uri="{FF2B5EF4-FFF2-40B4-BE49-F238E27FC236}">
                <a16:creationId xmlns:a16="http://schemas.microsoft.com/office/drawing/2014/main" id="{9A19FDB4-290A-BA26-1212-F7AA569FD8E2}"/>
              </a:ext>
            </a:extLst>
          </p:cNvPr>
          <p:cNvSpPr txBox="1"/>
          <p:nvPr/>
        </p:nvSpPr>
        <p:spPr>
          <a:xfrm>
            <a:off x="7936465" y="2416133"/>
            <a:ext cx="908454" cy="369332"/>
          </a:xfrm>
          <a:prstGeom prst="rect">
            <a:avLst/>
          </a:prstGeom>
          <a:noFill/>
        </p:spPr>
        <p:txBody>
          <a:bodyPr wrap="none" rtlCol="0">
            <a:spAutoFit/>
          </a:bodyPr>
          <a:lstStyle/>
          <a:p>
            <a:r>
              <a:rPr lang="en-DE" dirty="0"/>
              <a:t>Pikachu</a:t>
            </a:r>
            <a:endParaRPr lang="de-CH" dirty="0"/>
          </a:p>
        </p:txBody>
      </p:sp>
      <p:sp>
        <p:nvSpPr>
          <p:cNvPr id="58" name="TextBox 57">
            <a:extLst>
              <a:ext uri="{FF2B5EF4-FFF2-40B4-BE49-F238E27FC236}">
                <a16:creationId xmlns:a16="http://schemas.microsoft.com/office/drawing/2014/main" id="{7A389742-3BB0-DADA-51DA-7BFDD8ACA03F}"/>
              </a:ext>
            </a:extLst>
          </p:cNvPr>
          <p:cNvSpPr txBox="1"/>
          <p:nvPr/>
        </p:nvSpPr>
        <p:spPr>
          <a:xfrm>
            <a:off x="7936465" y="4296766"/>
            <a:ext cx="887294" cy="369332"/>
          </a:xfrm>
          <a:prstGeom prst="rect">
            <a:avLst/>
          </a:prstGeom>
          <a:noFill/>
        </p:spPr>
        <p:txBody>
          <a:bodyPr wrap="none" rtlCol="0">
            <a:spAutoFit/>
          </a:bodyPr>
          <a:lstStyle/>
          <a:p>
            <a:r>
              <a:rPr lang="en-DE" dirty="0" err="1"/>
              <a:t>Schiggy</a:t>
            </a:r>
            <a:endParaRPr lang="de-CH" dirty="0"/>
          </a:p>
        </p:txBody>
      </p:sp>
    </p:spTree>
    <p:extLst>
      <p:ext uri="{BB962C8B-B14F-4D97-AF65-F5344CB8AC3E}">
        <p14:creationId xmlns:p14="http://schemas.microsoft.com/office/powerpoint/2010/main" val="21022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820CE3-1FFC-5341-B254-62A3AA6D69DD}"/>
              </a:ext>
            </a:extLst>
          </p:cNvPr>
          <p:cNvGrpSpPr/>
          <p:nvPr/>
        </p:nvGrpSpPr>
        <p:grpSpPr>
          <a:xfrm>
            <a:off x="7531633" y="274592"/>
            <a:ext cx="1803565" cy="6119858"/>
            <a:chOff x="8230868" y="200250"/>
            <a:chExt cx="1803565" cy="6119858"/>
          </a:xfrm>
        </p:grpSpPr>
        <p:pic>
          <p:nvPicPr>
            <p:cNvPr id="5" name="Picture 4" descr="Logo&#10;&#10;Description automatically generated with medium confidence">
              <a:extLst>
                <a:ext uri="{FF2B5EF4-FFF2-40B4-BE49-F238E27FC236}">
                  <a16:creationId xmlns:a16="http://schemas.microsoft.com/office/drawing/2014/main" id="{3EE36D4A-1F70-9D18-3FE2-0A2D56209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868" y="200250"/>
              <a:ext cx="1803565" cy="1800000"/>
            </a:xfrm>
            <a:prstGeom prst="rect">
              <a:avLst/>
            </a:prstGeom>
          </p:spPr>
        </p:pic>
        <p:pic>
          <p:nvPicPr>
            <p:cNvPr id="7" name="Picture 6" descr="A picture containing vector graphics&#10;&#10;Description automatically generated">
              <a:extLst>
                <a:ext uri="{FF2B5EF4-FFF2-40B4-BE49-F238E27FC236}">
                  <a16:creationId xmlns:a16="http://schemas.microsoft.com/office/drawing/2014/main" id="{5B35BEBA-46A1-E833-B4DB-F2DA9862A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0868" y="2337892"/>
              <a:ext cx="1800000" cy="1800000"/>
            </a:xfrm>
            <a:prstGeom prst="rect">
              <a:avLst/>
            </a:prstGeom>
          </p:spPr>
        </p:pic>
        <p:pic>
          <p:nvPicPr>
            <p:cNvPr id="9" name="Picture 8" descr="A picture containing vector graphics&#10;&#10;Description automatically generated">
              <a:extLst>
                <a:ext uri="{FF2B5EF4-FFF2-40B4-BE49-F238E27FC236}">
                  <a16:creationId xmlns:a16="http://schemas.microsoft.com/office/drawing/2014/main" id="{61FD860F-F393-79D6-24AF-3D1206622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0868" y="4520108"/>
              <a:ext cx="1800000" cy="1800000"/>
            </a:xfrm>
            <a:prstGeom prst="rect">
              <a:avLst/>
            </a:prstGeom>
          </p:spPr>
        </p:pic>
      </p:grpSp>
      <p:grpSp>
        <p:nvGrpSpPr>
          <p:cNvPr id="13" name="Group 12">
            <a:extLst>
              <a:ext uri="{FF2B5EF4-FFF2-40B4-BE49-F238E27FC236}">
                <a16:creationId xmlns:a16="http://schemas.microsoft.com/office/drawing/2014/main" id="{B2231626-0559-6C04-E732-6C9A457B0DAC}"/>
              </a:ext>
            </a:extLst>
          </p:cNvPr>
          <p:cNvGrpSpPr/>
          <p:nvPr/>
        </p:nvGrpSpPr>
        <p:grpSpPr>
          <a:xfrm>
            <a:off x="9493248" y="230018"/>
            <a:ext cx="2571751" cy="1747016"/>
            <a:chOff x="9321800" y="95776"/>
            <a:chExt cx="2743200" cy="1834466"/>
          </a:xfrm>
        </p:grpSpPr>
        <p:sp>
          <p:nvSpPr>
            <p:cNvPr id="11" name="Rectangle 10">
              <a:extLst>
                <a:ext uri="{FF2B5EF4-FFF2-40B4-BE49-F238E27FC236}">
                  <a16:creationId xmlns:a16="http://schemas.microsoft.com/office/drawing/2014/main" id="{B6E3E535-E8CD-C410-39D8-EB2BF409D8E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a:extLst>
                <a:ext uri="{FF2B5EF4-FFF2-40B4-BE49-F238E27FC236}">
                  <a16:creationId xmlns:a16="http://schemas.microsoft.com/office/drawing/2014/main" id="{2F1E9FAA-A341-A1FF-FE53-8E9A62C4BF8C}"/>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4" name="Group 13">
            <a:extLst>
              <a:ext uri="{FF2B5EF4-FFF2-40B4-BE49-F238E27FC236}">
                <a16:creationId xmlns:a16="http://schemas.microsoft.com/office/drawing/2014/main" id="{97EE4456-912D-D2DD-2E13-6B16CE6BBEFD}"/>
              </a:ext>
            </a:extLst>
          </p:cNvPr>
          <p:cNvGrpSpPr/>
          <p:nvPr/>
        </p:nvGrpSpPr>
        <p:grpSpPr>
          <a:xfrm>
            <a:off x="9493250" y="2412234"/>
            <a:ext cx="2571750" cy="1747016"/>
            <a:chOff x="9321800" y="95776"/>
            <a:chExt cx="2743200" cy="1834466"/>
          </a:xfrm>
        </p:grpSpPr>
        <p:sp>
          <p:nvSpPr>
            <p:cNvPr id="15" name="Rectangle 14">
              <a:extLst>
                <a:ext uri="{FF2B5EF4-FFF2-40B4-BE49-F238E27FC236}">
                  <a16:creationId xmlns:a16="http://schemas.microsoft.com/office/drawing/2014/main" id="{75D11E9D-D104-B54D-4B0B-EB12077AFA9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a:extLst>
                <a:ext uri="{FF2B5EF4-FFF2-40B4-BE49-F238E27FC236}">
                  <a16:creationId xmlns:a16="http://schemas.microsoft.com/office/drawing/2014/main" id="{772C649D-EA74-A143-2646-40CB0D327EA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7" name="Group 16">
            <a:extLst>
              <a:ext uri="{FF2B5EF4-FFF2-40B4-BE49-F238E27FC236}">
                <a16:creationId xmlns:a16="http://schemas.microsoft.com/office/drawing/2014/main" id="{6139FFC9-BD2A-8DF4-1024-CA25B4A6856F}"/>
              </a:ext>
            </a:extLst>
          </p:cNvPr>
          <p:cNvGrpSpPr/>
          <p:nvPr/>
        </p:nvGrpSpPr>
        <p:grpSpPr>
          <a:xfrm>
            <a:off x="9493248" y="4594450"/>
            <a:ext cx="2571752" cy="1704750"/>
            <a:chOff x="9321800" y="95776"/>
            <a:chExt cx="2743200" cy="1834466"/>
          </a:xfrm>
        </p:grpSpPr>
        <p:sp>
          <p:nvSpPr>
            <p:cNvPr id="18" name="Rectangle 17">
              <a:extLst>
                <a:ext uri="{FF2B5EF4-FFF2-40B4-BE49-F238E27FC236}">
                  <a16:creationId xmlns:a16="http://schemas.microsoft.com/office/drawing/2014/main" id="{DC16A84D-7624-C337-2704-3F98E08725B6}"/>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TextBox 18">
              <a:extLst>
                <a:ext uri="{FF2B5EF4-FFF2-40B4-BE49-F238E27FC236}">
                  <a16:creationId xmlns:a16="http://schemas.microsoft.com/office/drawing/2014/main" id="{AABB1064-2C73-3A20-B5BD-650AB69E1F0F}"/>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1" name="Group 30">
            <a:extLst>
              <a:ext uri="{FF2B5EF4-FFF2-40B4-BE49-F238E27FC236}">
                <a16:creationId xmlns:a16="http://schemas.microsoft.com/office/drawing/2014/main" id="{57A2EF1A-1946-0159-DBFB-DA33C5C41C21}"/>
              </a:ext>
            </a:extLst>
          </p:cNvPr>
          <p:cNvGrpSpPr/>
          <p:nvPr/>
        </p:nvGrpSpPr>
        <p:grpSpPr>
          <a:xfrm>
            <a:off x="3107912" y="375767"/>
            <a:ext cx="818832" cy="6037733"/>
            <a:chOff x="2237962" y="291235"/>
            <a:chExt cx="818832" cy="6037733"/>
          </a:xfrm>
        </p:grpSpPr>
        <p:pic>
          <p:nvPicPr>
            <p:cNvPr id="23" name="Picture 22" descr="A picture containing toy, doll&#10;&#10;Description automatically generated">
              <a:extLst>
                <a:ext uri="{FF2B5EF4-FFF2-40B4-BE49-F238E27FC236}">
                  <a16:creationId xmlns:a16="http://schemas.microsoft.com/office/drawing/2014/main" id="{337A134F-C85A-A098-C75D-42FE0BD4BC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962" y="2478422"/>
              <a:ext cx="801369" cy="1800000"/>
            </a:xfrm>
            <a:prstGeom prst="rect">
              <a:avLst/>
            </a:prstGeom>
            <a:effectLst/>
          </p:spPr>
        </p:pic>
        <p:pic>
          <p:nvPicPr>
            <p:cNvPr id="25" name="Picture 24" descr="A picture containing text, toy, doll&#10;&#10;Description automatically generated">
              <a:extLst>
                <a:ext uri="{FF2B5EF4-FFF2-40B4-BE49-F238E27FC236}">
                  <a16:creationId xmlns:a16="http://schemas.microsoft.com/office/drawing/2014/main" id="{4E7B613E-5863-0983-A5A3-E082F6A3DB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6794" y="291235"/>
              <a:ext cx="720000" cy="1800000"/>
            </a:xfrm>
            <a:prstGeom prst="rect">
              <a:avLst/>
            </a:prstGeom>
            <a:effectLst/>
          </p:spPr>
        </p:pic>
        <p:pic>
          <p:nvPicPr>
            <p:cNvPr id="27" name="Picture 26" descr="A picture containing text&#10;&#10;Description automatically generated">
              <a:extLst>
                <a:ext uri="{FF2B5EF4-FFF2-40B4-BE49-F238E27FC236}">
                  <a16:creationId xmlns:a16="http://schemas.microsoft.com/office/drawing/2014/main" id="{259E0AC3-7EA5-C2AD-E58F-75DB28FEF8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49312" y="4528968"/>
              <a:ext cx="694964" cy="1800000"/>
            </a:xfrm>
            <a:prstGeom prst="rect">
              <a:avLst/>
            </a:prstGeom>
            <a:effectLst>
              <a:glow rad="228600">
                <a:schemeClr val="accent6">
                  <a:satMod val="175000"/>
                  <a:alpha val="40000"/>
                </a:schemeClr>
              </a:glow>
            </a:effectLst>
          </p:spPr>
        </p:pic>
      </p:grpSp>
      <p:grpSp>
        <p:nvGrpSpPr>
          <p:cNvPr id="28" name="Group 27">
            <a:extLst>
              <a:ext uri="{FF2B5EF4-FFF2-40B4-BE49-F238E27FC236}">
                <a16:creationId xmlns:a16="http://schemas.microsoft.com/office/drawing/2014/main" id="{3EBB399A-656C-F0AA-1D10-7505998BADAB}"/>
              </a:ext>
            </a:extLst>
          </p:cNvPr>
          <p:cNvGrpSpPr/>
          <p:nvPr/>
        </p:nvGrpSpPr>
        <p:grpSpPr>
          <a:xfrm>
            <a:off x="127000" y="274592"/>
            <a:ext cx="2743200" cy="1702442"/>
            <a:chOff x="9321800" y="95776"/>
            <a:chExt cx="2743200" cy="1834466"/>
          </a:xfrm>
        </p:grpSpPr>
        <p:sp>
          <p:nvSpPr>
            <p:cNvPr id="29" name="Rectangle 28">
              <a:extLst>
                <a:ext uri="{FF2B5EF4-FFF2-40B4-BE49-F238E27FC236}">
                  <a16:creationId xmlns:a16="http://schemas.microsoft.com/office/drawing/2014/main" id="{49256563-8473-C937-6795-C53B1876EE09}"/>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 name="TextBox 29">
              <a:extLst>
                <a:ext uri="{FF2B5EF4-FFF2-40B4-BE49-F238E27FC236}">
                  <a16:creationId xmlns:a16="http://schemas.microsoft.com/office/drawing/2014/main" id="{AF5034A2-37E6-31D1-3823-16E190C4FE9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2" name="Group 31">
            <a:extLst>
              <a:ext uri="{FF2B5EF4-FFF2-40B4-BE49-F238E27FC236}">
                <a16:creationId xmlns:a16="http://schemas.microsoft.com/office/drawing/2014/main" id="{224BB1B7-8E0F-AC74-94D8-C18BE1FCF364}"/>
              </a:ext>
            </a:extLst>
          </p:cNvPr>
          <p:cNvGrpSpPr/>
          <p:nvPr/>
        </p:nvGrpSpPr>
        <p:grpSpPr>
          <a:xfrm>
            <a:off x="127000" y="2462300"/>
            <a:ext cx="2743200" cy="1834466"/>
            <a:chOff x="9321800" y="95776"/>
            <a:chExt cx="2743200" cy="1834466"/>
          </a:xfrm>
        </p:grpSpPr>
        <p:sp>
          <p:nvSpPr>
            <p:cNvPr id="33" name="Rectangle 32">
              <a:extLst>
                <a:ext uri="{FF2B5EF4-FFF2-40B4-BE49-F238E27FC236}">
                  <a16:creationId xmlns:a16="http://schemas.microsoft.com/office/drawing/2014/main" id="{543A1023-8D95-B1DB-8F80-EBB4F9E66EBE}"/>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TextBox 33">
              <a:extLst>
                <a:ext uri="{FF2B5EF4-FFF2-40B4-BE49-F238E27FC236}">
                  <a16:creationId xmlns:a16="http://schemas.microsoft.com/office/drawing/2014/main" id="{C71EF039-875A-C64F-E3B9-CEAB6C61D80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5" name="Group 34">
            <a:extLst>
              <a:ext uri="{FF2B5EF4-FFF2-40B4-BE49-F238E27FC236}">
                <a16:creationId xmlns:a16="http://schemas.microsoft.com/office/drawing/2014/main" id="{3534790D-B45D-A621-5226-B05FA5666373}"/>
              </a:ext>
            </a:extLst>
          </p:cNvPr>
          <p:cNvGrpSpPr/>
          <p:nvPr/>
        </p:nvGrpSpPr>
        <p:grpSpPr>
          <a:xfrm>
            <a:off x="127000" y="4592315"/>
            <a:ext cx="2743200" cy="1706885"/>
            <a:chOff x="9321800" y="95776"/>
            <a:chExt cx="2743200" cy="1834466"/>
          </a:xfrm>
        </p:grpSpPr>
        <p:sp>
          <p:nvSpPr>
            <p:cNvPr id="36" name="Rectangle 35">
              <a:extLst>
                <a:ext uri="{FF2B5EF4-FFF2-40B4-BE49-F238E27FC236}">
                  <a16:creationId xmlns:a16="http://schemas.microsoft.com/office/drawing/2014/main" id="{2762A974-C90E-D18D-DA11-25F70AB705D1}"/>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TextBox 36">
              <a:extLst>
                <a:ext uri="{FF2B5EF4-FFF2-40B4-BE49-F238E27FC236}">
                  <a16:creationId xmlns:a16="http://schemas.microsoft.com/office/drawing/2014/main" id="{3F888458-B682-3FF9-A735-CC580D84F01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pic>
        <p:nvPicPr>
          <p:cNvPr id="38" name="Picture 37" descr="A picture containing vector graphics&#10;&#10;Description automatically generated">
            <a:extLst>
              <a:ext uri="{FF2B5EF4-FFF2-40B4-BE49-F238E27FC236}">
                <a16:creationId xmlns:a16="http://schemas.microsoft.com/office/drawing/2014/main" id="{CCC9EC29-E455-47F3-709F-E71ECC057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92" y="918623"/>
            <a:ext cx="720000" cy="720000"/>
          </a:xfrm>
          <a:prstGeom prst="rect">
            <a:avLst/>
          </a:prstGeom>
        </p:spPr>
      </p:pic>
      <p:pic>
        <p:nvPicPr>
          <p:cNvPr id="39" name="Picture 38" descr="A picture containing vector graphics&#10;&#10;Description automatically generated">
            <a:extLst>
              <a:ext uri="{FF2B5EF4-FFF2-40B4-BE49-F238E27FC236}">
                <a16:creationId xmlns:a16="http://schemas.microsoft.com/office/drawing/2014/main" id="{5A20CCC6-F276-84A2-C796-071AA88DC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106" y="5314323"/>
            <a:ext cx="720000" cy="720000"/>
          </a:xfrm>
          <a:prstGeom prst="rect">
            <a:avLst/>
          </a:prstGeom>
        </p:spPr>
      </p:pic>
      <p:pic>
        <p:nvPicPr>
          <p:cNvPr id="40" name="Picture 39" descr="A picture containing vector graphics&#10;&#10;Description automatically generated">
            <a:extLst>
              <a:ext uri="{FF2B5EF4-FFF2-40B4-BE49-F238E27FC236}">
                <a16:creationId xmlns:a16="http://schemas.microsoft.com/office/drawing/2014/main" id="{E916E4DA-5FD1-EBF5-43DB-68A73CFBB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10" y="3197063"/>
            <a:ext cx="720000" cy="720000"/>
          </a:xfrm>
          <a:prstGeom prst="rect">
            <a:avLst/>
          </a:prstGeom>
        </p:spPr>
      </p:pic>
      <p:pic>
        <p:nvPicPr>
          <p:cNvPr id="41" name="Picture 40" descr="Logo&#10;&#10;Description automatically generated with medium confidence">
            <a:extLst>
              <a:ext uri="{FF2B5EF4-FFF2-40B4-BE49-F238E27FC236}">
                <a16:creationId xmlns:a16="http://schemas.microsoft.com/office/drawing/2014/main" id="{83305FA9-967E-05B4-0C9E-5D28CEC69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105" y="933277"/>
            <a:ext cx="721426" cy="720000"/>
          </a:xfrm>
          <a:prstGeom prst="rect">
            <a:avLst/>
          </a:prstGeom>
        </p:spPr>
      </p:pic>
      <p:pic>
        <p:nvPicPr>
          <p:cNvPr id="42" name="Picture 41" descr="Logo&#10;&#10;Description automatically generated with medium confidence">
            <a:extLst>
              <a:ext uri="{FF2B5EF4-FFF2-40B4-BE49-F238E27FC236}">
                <a16:creationId xmlns:a16="http://schemas.microsoft.com/office/drawing/2014/main" id="{F62D1B41-174E-DA0E-BD1E-77E30AA21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43" y="3233897"/>
            <a:ext cx="721426" cy="720000"/>
          </a:xfrm>
          <a:prstGeom prst="rect">
            <a:avLst/>
          </a:prstGeom>
        </p:spPr>
      </p:pic>
      <p:pic>
        <p:nvPicPr>
          <p:cNvPr id="43" name="Picture 42" descr="Logo&#10;&#10;Description automatically generated with medium confidence">
            <a:extLst>
              <a:ext uri="{FF2B5EF4-FFF2-40B4-BE49-F238E27FC236}">
                <a16:creationId xmlns:a16="http://schemas.microsoft.com/office/drawing/2014/main" id="{DD26E4FB-D8A1-EAE9-B1D1-0259F4D59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10" y="5272775"/>
            <a:ext cx="721426" cy="720000"/>
          </a:xfrm>
          <a:prstGeom prst="rect">
            <a:avLst/>
          </a:prstGeom>
        </p:spPr>
      </p:pic>
      <p:pic>
        <p:nvPicPr>
          <p:cNvPr id="44" name="Picture 43" descr="A picture containing vector graphics&#10;&#10;Description automatically generated">
            <a:extLst>
              <a:ext uri="{FF2B5EF4-FFF2-40B4-BE49-F238E27FC236}">
                <a16:creationId xmlns:a16="http://schemas.microsoft.com/office/drawing/2014/main" id="{4167CB1F-9D93-2F4F-DCEC-CD88A11B7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556" y="957348"/>
            <a:ext cx="720000" cy="720000"/>
          </a:xfrm>
          <a:prstGeom prst="rect">
            <a:avLst/>
          </a:prstGeom>
        </p:spPr>
      </p:pic>
      <p:pic>
        <p:nvPicPr>
          <p:cNvPr id="45" name="Picture 44" descr="A picture containing vector graphics&#10;&#10;Description automatically generated">
            <a:extLst>
              <a:ext uri="{FF2B5EF4-FFF2-40B4-BE49-F238E27FC236}">
                <a16:creationId xmlns:a16="http://schemas.microsoft.com/office/drawing/2014/main" id="{B54CFC57-98EF-9CDF-8FB1-9A4F36DE5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841" y="3256306"/>
            <a:ext cx="720000" cy="720000"/>
          </a:xfrm>
          <a:prstGeom prst="rect">
            <a:avLst/>
          </a:prstGeom>
        </p:spPr>
      </p:pic>
      <p:pic>
        <p:nvPicPr>
          <p:cNvPr id="46" name="Picture 45" descr="A picture containing vector graphics&#10;&#10;Description automatically generated">
            <a:extLst>
              <a:ext uri="{FF2B5EF4-FFF2-40B4-BE49-F238E27FC236}">
                <a16:creationId xmlns:a16="http://schemas.microsoft.com/office/drawing/2014/main" id="{4CA06F5F-562A-35E1-6CE0-393689A71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446" y="5314323"/>
            <a:ext cx="720000" cy="720000"/>
          </a:xfrm>
          <a:prstGeom prst="rect">
            <a:avLst/>
          </a:prstGeom>
        </p:spPr>
      </p:pic>
      <p:pic>
        <p:nvPicPr>
          <p:cNvPr id="2" name="Picture 1" descr="A picture containing toy, doll&#10;&#10;Description automatically generated">
            <a:extLst>
              <a:ext uri="{FF2B5EF4-FFF2-40B4-BE49-F238E27FC236}">
                <a16:creationId xmlns:a16="http://schemas.microsoft.com/office/drawing/2014/main" id="{E1A02053-D44B-EAE5-C044-73096A391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9212" y="724792"/>
            <a:ext cx="480822" cy="1080000"/>
          </a:xfrm>
          <a:prstGeom prst="rect">
            <a:avLst/>
          </a:prstGeom>
        </p:spPr>
      </p:pic>
      <p:pic>
        <p:nvPicPr>
          <p:cNvPr id="3" name="Picture 2" descr="A picture containing text, toy, doll&#10;&#10;Description automatically generated">
            <a:extLst>
              <a:ext uri="{FF2B5EF4-FFF2-40B4-BE49-F238E27FC236}">
                <a16:creationId xmlns:a16="http://schemas.microsoft.com/office/drawing/2014/main" id="{B6A946B3-18C0-BB9A-A301-1456BB5C52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0514" y="724792"/>
            <a:ext cx="432000" cy="1080000"/>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E2F4AEEB-9367-3998-8F1C-166428D12F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11376" y="753277"/>
            <a:ext cx="416979" cy="1080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4C64C583-6B42-0478-F6D8-8E5073E61A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5049" y="2899622"/>
            <a:ext cx="416979" cy="10800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2692F94D-51FD-CDDB-D6B5-DF9A755EA0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91787" y="5090279"/>
            <a:ext cx="416979" cy="1080000"/>
          </a:xfrm>
          <a:prstGeom prst="rect">
            <a:avLst/>
          </a:prstGeom>
        </p:spPr>
      </p:pic>
      <p:pic>
        <p:nvPicPr>
          <p:cNvPr id="20" name="Picture 19" descr="A picture containing text, toy, doll&#10;&#10;Description automatically generated">
            <a:extLst>
              <a:ext uri="{FF2B5EF4-FFF2-40B4-BE49-F238E27FC236}">
                <a16:creationId xmlns:a16="http://schemas.microsoft.com/office/drawing/2014/main" id="{E45AA48B-B1CF-FBB0-2564-014974E8E0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11376" y="2873897"/>
            <a:ext cx="432000" cy="1080000"/>
          </a:xfrm>
          <a:prstGeom prst="rect">
            <a:avLst/>
          </a:prstGeom>
        </p:spPr>
      </p:pic>
      <p:pic>
        <p:nvPicPr>
          <p:cNvPr id="21" name="Picture 20" descr="A picture containing text, toy, doll&#10;&#10;Description automatically generated">
            <a:extLst>
              <a:ext uri="{FF2B5EF4-FFF2-40B4-BE49-F238E27FC236}">
                <a16:creationId xmlns:a16="http://schemas.microsoft.com/office/drawing/2014/main" id="{B7737983-6A62-3F9D-D9D1-63047DB42C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85049" y="5090279"/>
            <a:ext cx="432000" cy="1080000"/>
          </a:xfrm>
          <a:prstGeom prst="rect">
            <a:avLst/>
          </a:prstGeom>
        </p:spPr>
      </p:pic>
      <p:pic>
        <p:nvPicPr>
          <p:cNvPr id="22" name="Picture 21" descr="A picture containing toy, doll&#10;&#10;Description automatically generated">
            <a:extLst>
              <a:ext uri="{FF2B5EF4-FFF2-40B4-BE49-F238E27FC236}">
                <a16:creationId xmlns:a16="http://schemas.microsoft.com/office/drawing/2014/main" id="{01387DB1-C8F5-D4B8-2248-4362EBC51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6832" y="2907008"/>
            <a:ext cx="480822" cy="1080000"/>
          </a:xfrm>
          <a:prstGeom prst="rect">
            <a:avLst/>
          </a:prstGeom>
        </p:spPr>
      </p:pic>
      <p:pic>
        <p:nvPicPr>
          <p:cNvPr id="24" name="Picture 23" descr="A picture containing toy, doll&#10;&#10;Description automatically generated">
            <a:extLst>
              <a:ext uri="{FF2B5EF4-FFF2-40B4-BE49-F238E27FC236}">
                <a16:creationId xmlns:a16="http://schemas.microsoft.com/office/drawing/2014/main" id="{3ACFC1A4-0E34-DFD8-5B9C-AF7A4D4812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2564" y="5090279"/>
            <a:ext cx="480822" cy="1080000"/>
          </a:xfrm>
          <a:prstGeom prst="rect">
            <a:avLst/>
          </a:prstGeom>
        </p:spPr>
      </p:pic>
      <p:sp>
        <p:nvSpPr>
          <p:cNvPr id="49" name="&quot;Not Allowed&quot; Symbol 48">
            <a:extLst>
              <a:ext uri="{FF2B5EF4-FFF2-40B4-BE49-F238E27FC236}">
                <a16:creationId xmlns:a16="http://schemas.microsoft.com/office/drawing/2014/main" id="{1887C4AC-8891-5AF4-C992-4C1A60F39989}"/>
              </a:ext>
            </a:extLst>
          </p:cNvPr>
          <p:cNvSpPr/>
          <p:nvPr/>
        </p:nvSpPr>
        <p:spPr>
          <a:xfrm>
            <a:off x="284417" y="941250"/>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1"/>
              </a:solidFill>
            </a:endParaRPr>
          </a:p>
        </p:txBody>
      </p:sp>
      <p:cxnSp>
        <p:nvCxnSpPr>
          <p:cNvPr id="26" name="Straight Arrow Connector 25">
            <a:extLst>
              <a:ext uri="{FF2B5EF4-FFF2-40B4-BE49-F238E27FC236}">
                <a16:creationId xmlns:a16="http://schemas.microsoft.com/office/drawing/2014/main" id="{445CE95B-4CE6-6A37-978B-A730E4DD0060}"/>
              </a:ext>
            </a:extLst>
          </p:cNvPr>
          <p:cNvCxnSpPr>
            <a:cxnSpLocks/>
          </p:cNvCxnSpPr>
          <p:nvPr/>
        </p:nvCxnSpPr>
        <p:spPr>
          <a:xfrm>
            <a:off x="3979946" y="3396766"/>
            <a:ext cx="3603600"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quot;Not Allowed&quot; Symbol 46">
            <a:extLst>
              <a:ext uri="{FF2B5EF4-FFF2-40B4-BE49-F238E27FC236}">
                <a16:creationId xmlns:a16="http://schemas.microsoft.com/office/drawing/2014/main" id="{A523FCBF-56A5-7357-FAFD-C048A4219658}"/>
              </a:ext>
            </a:extLst>
          </p:cNvPr>
          <p:cNvSpPr/>
          <p:nvPr/>
        </p:nvSpPr>
        <p:spPr>
          <a:xfrm>
            <a:off x="191309" y="3197063"/>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50" name="&quot;Not Allowed&quot; Symbol 49">
            <a:extLst>
              <a:ext uri="{FF2B5EF4-FFF2-40B4-BE49-F238E27FC236}">
                <a16:creationId xmlns:a16="http://schemas.microsoft.com/office/drawing/2014/main" id="{7868B7A5-610A-F793-C853-8733997C53A8}"/>
              </a:ext>
            </a:extLst>
          </p:cNvPr>
          <p:cNvSpPr/>
          <p:nvPr/>
        </p:nvSpPr>
        <p:spPr>
          <a:xfrm>
            <a:off x="1159826" y="914165"/>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1"/>
              </a:solidFill>
            </a:endParaRPr>
          </a:p>
        </p:txBody>
      </p:sp>
      <p:cxnSp>
        <p:nvCxnSpPr>
          <p:cNvPr id="51" name="Straight Arrow Connector 50">
            <a:extLst>
              <a:ext uri="{FF2B5EF4-FFF2-40B4-BE49-F238E27FC236}">
                <a16:creationId xmlns:a16="http://schemas.microsoft.com/office/drawing/2014/main" id="{29B9F880-46B0-1466-3E9F-D7DD900F4879}"/>
              </a:ext>
            </a:extLst>
          </p:cNvPr>
          <p:cNvCxnSpPr>
            <a:cxnSpLocks/>
            <a:stCxn id="25" idx="3"/>
            <a:endCxn id="5" idx="1"/>
          </p:cNvCxnSpPr>
          <p:nvPr/>
        </p:nvCxnSpPr>
        <p:spPr>
          <a:xfrm flipV="1">
            <a:off x="3926744" y="1174592"/>
            <a:ext cx="3603600"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7240305-E02D-F93E-4DD9-7700C33B6FE5}"/>
              </a:ext>
            </a:extLst>
          </p:cNvPr>
          <p:cNvCxnSpPr>
            <a:cxnSpLocks/>
            <a:stCxn id="27" idx="3"/>
            <a:endCxn id="9" idx="1"/>
          </p:cNvCxnSpPr>
          <p:nvPr/>
        </p:nvCxnSpPr>
        <p:spPr>
          <a:xfrm flipV="1">
            <a:off x="3914226" y="5494450"/>
            <a:ext cx="3603600"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quot;Not Allowed&quot; Symbol 53">
            <a:extLst>
              <a:ext uri="{FF2B5EF4-FFF2-40B4-BE49-F238E27FC236}">
                <a16:creationId xmlns:a16="http://schemas.microsoft.com/office/drawing/2014/main" id="{D382EDEF-6B96-23CC-79A7-4497CF0DF5B5}"/>
              </a:ext>
            </a:extLst>
          </p:cNvPr>
          <p:cNvSpPr/>
          <p:nvPr/>
        </p:nvSpPr>
        <p:spPr>
          <a:xfrm>
            <a:off x="212110" y="5272775"/>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53" name="&quot;Not Allowed&quot; Symbol 52">
            <a:extLst>
              <a:ext uri="{FF2B5EF4-FFF2-40B4-BE49-F238E27FC236}">
                <a16:creationId xmlns:a16="http://schemas.microsoft.com/office/drawing/2014/main" id="{C4223B5C-EEE3-8F7A-C6BF-9B75AD50D5DB}"/>
              </a:ext>
            </a:extLst>
          </p:cNvPr>
          <p:cNvSpPr/>
          <p:nvPr/>
        </p:nvSpPr>
        <p:spPr>
          <a:xfrm>
            <a:off x="1171321" y="5270279"/>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52" name="TextBox 51">
            <a:extLst>
              <a:ext uri="{FF2B5EF4-FFF2-40B4-BE49-F238E27FC236}">
                <a16:creationId xmlns:a16="http://schemas.microsoft.com/office/drawing/2014/main" id="{0F42E952-8EE3-B3C8-C748-746C5268501F}"/>
              </a:ext>
            </a:extLst>
          </p:cNvPr>
          <p:cNvSpPr txBox="1"/>
          <p:nvPr/>
        </p:nvSpPr>
        <p:spPr>
          <a:xfrm>
            <a:off x="3157057" y="89926"/>
            <a:ext cx="703078" cy="369332"/>
          </a:xfrm>
          <a:prstGeom prst="rect">
            <a:avLst/>
          </a:prstGeom>
          <a:noFill/>
        </p:spPr>
        <p:txBody>
          <a:bodyPr wrap="none" rtlCol="0">
            <a:spAutoFit/>
          </a:bodyPr>
          <a:lstStyle/>
          <a:p>
            <a:r>
              <a:rPr lang="en-DE" dirty="0"/>
              <a:t>Misty</a:t>
            </a:r>
            <a:endParaRPr lang="de-CH" dirty="0"/>
          </a:p>
        </p:txBody>
      </p:sp>
      <p:sp>
        <p:nvSpPr>
          <p:cNvPr id="55" name="TextBox 54">
            <a:extLst>
              <a:ext uri="{FF2B5EF4-FFF2-40B4-BE49-F238E27FC236}">
                <a16:creationId xmlns:a16="http://schemas.microsoft.com/office/drawing/2014/main" id="{3B3F873F-B78B-5F6C-B600-CDD581FEDBC7}"/>
              </a:ext>
            </a:extLst>
          </p:cNvPr>
          <p:cNvSpPr txBox="1"/>
          <p:nvPr/>
        </p:nvSpPr>
        <p:spPr>
          <a:xfrm>
            <a:off x="3157057" y="2241647"/>
            <a:ext cx="529312" cy="369332"/>
          </a:xfrm>
          <a:prstGeom prst="rect">
            <a:avLst/>
          </a:prstGeom>
          <a:noFill/>
        </p:spPr>
        <p:txBody>
          <a:bodyPr wrap="none" rtlCol="0">
            <a:spAutoFit/>
          </a:bodyPr>
          <a:lstStyle/>
          <a:p>
            <a:r>
              <a:rPr lang="en-DE" dirty="0"/>
              <a:t>Ash</a:t>
            </a:r>
            <a:endParaRPr lang="de-CH" dirty="0"/>
          </a:p>
        </p:txBody>
      </p:sp>
      <p:sp>
        <p:nvSpPr>
          <p:cNvPr id="56" name="TextBox 55">
            <a:extLst>
              <a:ext uri="{FF2B5EF4-FFF2-40B4-BE49-F238E27FC236}">
                <a16:creationId xmlns:a16="http://schemas.microsoft.com/office/drawing/2014/main" id="{D749D5B5-A2D0-6566-4079-761856F6F014}"/>
              </a:ext>
            </a:extLst>
          </p:cNvPr>
          <p:cNvSpPr txBox="1"/>
          <p:nvPr/>
        </p:nvSpPr>
        <p:spPr>
          <a:xfrm>
            <a:off x="3182472" y="4314929"/>
            <a:ext cx="742832" cy="369332"/>
          </a:xfrm>
          <a:prstGeom prst="rect">
            <a:avLst/>
          </a:prstGeom>
          <a:noFill/>
        </p:spPr>
        <p:txBody>
          <a:bodyPr wrap="none" rtlCol="0">
            <a:spAutoFit/>
          </a:bodyPr>
          <a:lstStyle/>
          <a:p>
            <a:r>
              <a:rPr lang="en-DE" dirty="0"/>
              <a:t>Rocko</a:t>
            </a:r>
            <a:endParaRPr lang="de-CH" dirty="0"/>
          </a:p>
        </p:txBody>
      </p:sp>
      <p:sp>
        <p:nvSpPr>
          <p:cNvPr id="57" name="TextBox 56">
            <a:extLst>
              <a:ext uri="{FF2B5EF4-FFF2-40B4-BE49-F238E27FC236}">
                <a16:creationId xmlns:a16="http://schemas.microsoft.com/office/drawing/2014/main" id="{ACED528C-C89D-EC6D-A2DE-F935C2B76C4D}"/>
              </a:ext>
            </a:extLst>
          </p:cNvPr>
          <p:cNvSpPr txBox="1"/>
          <p:nvPr/>
        </p:nvSpPr>
        <p:spPr>
          <a:xfrm>
            <a:off x="8080094" y="89926"/>
            <a:ext cx="621196" cy="369332"/>
          </a:xfrm>
          <a:prstGeom prst="rect">
            <a:avLst/>
          </a:prstGeom>
          <a:noFill/>
        </p:spPr>
        <p:txBody>
          <a:bodyPr wrap="none" rtlCol="0">
            <a:spAutoFit/>
          </a:bodyPr>
          <a:lstStyle/>
          <a:p>
            <a:r>
              <a:rPr lang="en-DE" dirty="0" err="1"/>
              <a:t>Evoli</a:t>
            </a:r>
            <a:endParaRPr lang="de-CH" dirty="0"/>
          </a:p>
        </p:txBody>
      </p:sp>
      <p:sp>
        <p:nvSpPr>
          <p:cNvPr id="58" name="TextBox 57">
            <a:extLst>
              <a:ext uri="{FF2B5EF4-FFF2-40B4-BE49-F238E27FC236}">
                <a16:creationId xmlns:a16="http://schemas.microsoft.com/office/drawing/2014/main" id="{7FD9E10B-2339-09B2-D243-C1004DECD740}"/>
              </a:ext>
            </a:extLst>
          </p:cNvPr>
          <p:cNvSpPr txBox="1"/>
          <p:nvPr/>
        </p:nvSpPr>
        <p:spPr>
          <a:xfrm>
            <a:off x="7936465" y="2416133"/>
            <a:ext cx="908454" cy="369332"/>
          </a:xfrm>
          <a:prstGeom prst="rect">
            <a:avLst/>
          </a:prstGeom>
          <a:noFill/>
        </p:spPr>
        <p:txBody>
          <a:bodyPr wrap="none" rtlCol="0">
            <a:spAutoFit/>
          </a:bodyPr>
          <a:lstStyle/>
          <a:p>
            <a:r>
              <a:rPr lang="en-DE" dirty="0"/>
              <a:t>Pikachu</a:t>
            </a:r>
            <a:endParaRPr lang="de-CH" dirty="0"/>
          </a:p>
        </p:txBody>
      </p:sp>
      <p:sp>
        <p:nvSpPr>
          <p:cNvPr id="59" name="TextBox 58">
            <a:extLst>
              <a:ext uri="{FF2B5EF4-FFF2-40B4-BE49-F238E27FC236}">
                <a16:creationId xmlns:a16="http://schemas.microsoft.com/office/drawing/2014/main" id="{1FCCB449-B5B4-1AFC-F1A4-98D2A9F0D64A}"/>
              </a:ext>
            </a:extLst>
          </p:cNvPr>
          <p:cNvSpPr txBox="1"/>
          <p:nvPr/>
        </p:nvSpPr>
        <p:spPr>
          <a:xfrm>
            <a:off x="7936465" y="4296766"/>
            <a:ext cx="887294" cy="369332"/>
          </a:xfrm>
          <a:prstGeom prst="rect">
            <a:avLst/>
          </a:prstGeom>
          <a:noFill/>
        </p:spPr>
        <p:txBody>
          <a:bodyPr wrap="none" rtlCol="0">
            <a:spAutoFit/>
          </a:bodyPr>
          <a:lstStyle/>
          <a:p>
            <a:r>
              <a:rPr lang="en-DE" dirty="0" err="1"/>
              <a:t>Schiggy</a:t>
            </a:r>
            <a:endParaRPr lang="de-CH" dirty="0"/>
          </a:p>
        </p:txBody>
      </p:sp>
    </p:spTree>
    <p:extLst>
      <p:ext uri="{BB962C8B-B14F-4D97-AF65-F5344CB8AC3E}">
        <p14:creationId xmlns:p14="http://schemas.microsoft.com/office/powerpoint/2010/main" val="397348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820CE3-1FFC-5341-B254-62A3AA6D69DD}"/>
              </a:ext>
            </a:extLst>
          </p:cNvPr>
          <p:cNvGrpSpPr/>
          <p:nvPr/>
        </p:nvGrpSpPr>
        <p:grpSpPr>
          <a:xfrm>
            <a:off x="7531633" y="274592"/>
            <a:ext cx="1803565" cy="6119858"/>
            <a:chOff x="8230868" y="200250"/>
            <a:chExt cx="1803565" cy="6119858"/>
          </a:xfrm>
        </p:grpSpPr>
        <p:pic>
          <p:nvPicPr>
            <p:cNvPr id="5" name="Picture 4" descr="Logo&#10;&#10;Description automatically generated with medium confidence">
              <a:extLst>
                <a:ext uri="{FF2B5EF4-FFF2-40B4-BE49-F238E27FC236}">
                  <a16:creationId xmlns:a16="http://schemas.microsoft.com/office/drawing/2014/main" id="{3EE36D4A-1F70-9D18-3FE2-0A2D56209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0868" y="200250"/>
              <a:ext cx="1803565" cy="1800000"/>
            </a:xfrm>
            <a:prstGeom prst="rect">
              <a:avLst/>
            </a:prstGeom>
          </p:spPr>
        </p:pic>
        <p:pic>
          <p:nvPicPr>
            <p:cNvPr id="7" name="Picture 6" descr="A picture containing vector graphics&#10;&#10;Description automatically generated">
              <a:extLst>
                <a:ext uri="{FF2B5EF4-FFF2-40B4-BE49-F238E27FC236}">
                  <a16:creationId xmlns:a16="http://schemas.microsoft.com/office/drawing/2014/main" id="{5B35BEBA-46A1-E833-B4DB-F2DA9862A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0868" y="2337892"/>
              <a:ext cx="1800000" cy="1800000"/>
            </a:xfrm>
            <a:prstGeom prst="rect">
              <a:avLst/>
            </a:prstGeom>
          </p:spPr>
        </p:pic>
        <p:pic>
          <p:nvPicPr>
            <p:cNvPr id="9" name="Picture 8" descr="A picture containing vector graphics&#10;&#10;Description automatically generated">
              <a:extLst>
                <a:ext uri="{FF2B5EF4-FFF2-40B4-BE49-F238E27FC236}">
                  <a16:creationId xmlns:a16="http://schemas.microsoft.com/office/drawing/2014/main" id="{61FD860F-F393-79D6-24AF-3D12066229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0868" y="4520108"/>
              <a:ext cx="1800000" cy="1800000"/>
            </a:xfrm>
            <a:prstGeom prst="rect">
              <a:avLst/>
            </a:prstGeom>
          </p:spPr>
        </p:pic>
      </p:grpSp>
      <p:grpSp>
        <p:nvGrpSpPr>
          <p:cNvPr id="13" name="Group 12">
            <a:extLst>
              <a:ext uri="{FF2B5EF4-FFF2-40B4-BE49-F238E27FC236}">
                <a16:creationId xmlns:a16="http://schemas.microsoft.com/office/drawing/2014/main" id="{B2231626-0559-6C04-E732-6C9A457B0DAC}"/>
              </a:ext>
            </a:extLst>
          </p:cNvPr>
          <p:cNvGrpSpPr/>
          <p:nvPr/>
        </p:nvGrpSpPr>
        <p:grpSpPr>
          <a:xfrm>
            <a:off x="9493248" y="230018"/>
            <a:ext cx="2571751" cy="1747016"/>
            <a:chOff x="9321800" y="95776"/>
            <a:chExt cx="2743200" cy="1834466"/>
          </a:xfrm>
        </p:grpSpPr>
        <p:sp>
          <p:nvSpPr>
            <p:cNvPr id="11" name="Rectangle 10">
              <a:extLst>
                <a:ext uri="{FF2B5EF4-FFF2-40B4-BE49-F238E27FC236}">
                  <a16:creationId xmlns:a16="http://schemas.microsoft.com/office/drawing/2014/main" id="{B6E3E535-E8CD-C410-39D8-EB2BF409D8E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a:extLst>
                <a:ext uri="{FF2B5EF4-FFF2-40B4-BE49-F238E27FC236}">
                  <a16:creationId xmlns:a16="http://schemas.microsoft.com/office/drawing/2014/main" id="{2F1E9FAA-A341-A1FF-FE53-8E9A62C4BF8C}"/>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4" name="Group 13">
            <a:extLst>
              <a:ext uri="{FF2B5EF4-FFF2-40B4-BE49-F238E27FC236}">
                <a16:creationId xmlns:a16="http://schemas.microsoft.com/office/drawing/2014/main" id="{97EE4456-912D-D2DD-2E13-6B16CE6BBEFD}"/>
              </a:ext>
            </a:extLst>
          </p:cNvPr>
          <p:cNvGrpSpPr/>
          <p:nvPr/>
        </p:nvGrpSpPr>
        <p:grpSpPr>
          <a:xfrm>
            <a:off x="9493250" y="2412234"/>
            <a:ext cx="2571750" cy="1747016"/>
            <a:chOff x="9321800" y="95776"/>
            <a:chExt cx="2743200" cy="1834466"/>
          </a:xfrm>
        </p:grpSpPr>
        <p:sp>
          <p:nvSpPr>
            <p:cNvPr id="15" name="Rectangle 14">
              <a:extLst>
                <a:ext uri="{FF2B5EF4-FFF2-40B4-BE49-F238E27FC236}">
                  <a16:creationId xmlns:a16="http://schemas.microsoft.com/office/drawing/2014/main" id="{75D11E9D-D104-B54D-4B0B-EB12077AFA9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a:extLst>
                <a:ext uri="{FF2B5EF4-FFF2-40B4-BE49-F238E27FC236}">
                  <a16:creationId xmlns:a16="http://schemas.microsoft.com/office/drawing/2014/main" id="{772C649D-EA74-A143-2646-40CB0D327EA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7" name="Group 16">
            <a:extLst>
              <a:ext uri="{FF2B5EF4-FFF2-40B4-BE49-F238E27FC236}">
                <a16:creationId xmlns:a16="http://schemas.microsoft.com/office/drawing/2014/main" id="{6139FFC9-BD2A-8DF4-1024-CA25B4A6856F}"/>
              </a:ext>
            </a:extLst>
          </p:cNvPr>
          <p:cNvGrpSpPr/>
          <p:nvPr/>
        </p:nvGrpSpPr>
        <p:grpSpPr>
          <a:xfrm>
            <a:off x="9493248" y="4594450"/>
            <a:ext cx="2571752" cy="1704750"/>
            <a:chOff x="9321800" y="95776"/>
            <a:chExt cx="2743200" cy="1834466"/>
          </a:xfrm>
        </p:grpSpPr>
        <p:sp>
          <p:nvSpPr>
            <p:cNvPr id="18" name="Rectangle 17">
              <a:extLst>
                <a:ext uri="{FF2B5EF4-FFF2-40B4-BE49-F238E27FC236}">
                  <a16:creationId xmlns:a16="http://schemas.microsoft.com/office/drawing/2014/main" id="{DC16A84D-7624-C337-2704-3F98E08725B6}"/>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TextBox 18">
              <a:extLst>
                <a:ext uri="{FF2B5EF4-FFF2-40B4-BE49-F238E27FC236}">
                  <a16:creationId xmlns:a16="http://schemas.microsoft.com/office/drawing/2014/main" id="{AABB1064-2C73-3A20-B5BD-650AB69E1F0F}"/>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1" name="Group 30">
            <a:extLst>
              <a:ext uri="{FF2B5EF4-FFF2-40B4-BE49-F238E27FC236}">
                <a16:creationId xmlns:a16="http://schemas.microsoft.com/office/drawing/2014/main" id="{57A2EF1A-1946-0159-DBFB-DA33C5C41C21}"/>
              </a:ext>
            </a:extLst>
          </p:cNvPr>
          <p:cNvGrpSpPr/>
          <p:nvPr/>
        </p:nvGrpSpPr>
        <p:grpSpPr>
          <a:xfrm>
            <a:off x="3107912" y="375767"/>
            <a:ext cx="818832" cy="6037733"/>
            <a:chOff x="2237962" y="291235"/>
            <a:chExt cx="818832" cy="6037733"/>
          </a:xfrm>
        </p:grpSpPr>
        <p:pic>
          <p:nvPicPr>
            <p:cNvPr id="23" name="Picture 22" descr="A picture containing toy, doll&#10;&#10;Description automatically generated">
              <a:extLst>
                <a:ext uri="{FF2B5EF4-FFF2-40B4-BE49-F238E27FC236}">
                  <a16:creationId xmlns:a16="http://schemas.microsoft.com/office/drawing/2014/main" id="{337A134F-C85A-A098-C75D-42FE0BD4BC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7962" y="2478422"/>
              <a:ext cx="801369" cy="1800000"/>
            </a:xfrm>
            <a:prstGeom prst="rect">
              <a:avLst/>
            </a:prstGeom>
            <a:effectLst/>
          </p:spPr>
        </p:pic>
        <p:pic>
          <p:nvPicPr>
            <p:cNvPr id="25" name="Picture 24" descr="A picture containing text, toy, doll&#10;&#10;Description automatically generated">
              <a:extLst>
                <a:ext uri="{FF2B5EF4-FFF2-40B4-BE49-F238E27FC236}">
                  <a16:creationId xmlns:a16="http://schemas.microsoft.com/office/drawing/2014/main" id="{4E7B613E-5863-0983-A5A3-E082F6A3DB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36794" y="291235"/>
              <a:ext cx="720000" cy="1800000"/>
            </a:xfrm>
            <a:prstGeom prst="rect">
              <a:avLst/>
            </a:prstGeom>
            <a:effectLst/>
          </p:spPr>
        </p:pic>
        <p:pic>
          <p:nvPicPr>
            <p:cNvPr id="27" name="Picture 26" descr="A picture containing text&#10;&#10;Description automatically generated">
              <a:extLst>
                <a:ext uri="{FF2B5EF4-FFF2-40B4-BE49-F238E27FC236}">
                  <a16:creationId xmlns:a16="http://schemas.microsoft.com/office/drawing/2014/main" id="{259E0AC3-7EA5-C2AD-E58F-75DB28FEF8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49312" y="4528968"/>
              <a:ext cx="694964" cy="1800000"/>
            </a:xfrm>
            <a:prstGeom prst="rect">
              <a:avLst/>
            </a:prstGeom>
            <a:effectLst/>
          </p:spPr>
        </p:pic>
      </p:grpSp>
      <p:grpSp>
        <p:nvGrpSpPr>
          <p:cNvPr id="28" name="Group 27">
            <a:extLst>
              <a:ext uri="{FF2B5EF4-FFF2-40B4-BE49-F238E27FC236}">
                <a16:creationId xmlns:a16="http://schemas.microsoft.com/office/drawing/2014/main" id="{3EBB399A-656C-F0AA-1D10-7505998BADAB}"/>
              </a:ext>
            </a:extLst>
          </p:cNvPr>
          <p:cNvGrpSpPr/>
          <p:nvPr/>
        </p:nvGrpSpPr>
        <p:grpSpPr>
          <a:xfrm>
            <a:off x="127000" y="274592"/>
            <a:ext cx="2743200" cy="1702442"/>
            <a:chOff x="9321800" y="95776"/>
            <a:chExt cx="2743200" cy="1834466"/>
          </a:xfrm>
        </p:grpSpPr>
        <p:sp>
          <p:nvSpPr>
            <p:cNvPr id="29" name="Rectangle 28">
              <a:extLst>
                <a:ext uri="{FF2B5EF4-FFF2-40B4-BE49-F238E27FC236}">
                  <a16:creationId xmlns:a16="http://schemas.microsoft.com/office/drawing/2014/main" id="{49256563-8473-C937-6795-C53B1876EE09}"/>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 name="TextBox 29">
              <a:extLst>
                <a:ext uri="{FF2B5EF4-FFF2-40B4-BE49-F238E27FC236}">
                  <a16:creationId xmlns:a16="http://schemas.microsoft.com/office/drawing/2014/main" id="{AF5034A2-37E6-31D1-3823-16E190C4FE9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2" name="Group 31">
            <a:extLst>
              <a:ext uri="{FF2B5EF4-FFF2-40B4-BE49-F238E27FC236}">
                <a16:creationId xmlns:a16="http://schemas.microsoft.com/office/drawing/2014/main" id="{224BB1B7-8E0F-AC74-94D8-C18BE1FCF364}"/>
              </a:ext>
            </a:extLst>
          </p:cNvPr>
          <p:cNvGrpSpPr/>
          <p:nvPr/>
        </p:nvGrpSpPr>
        <p:grpSpPr>
          <a:xfrm>
            <a:off x="127000" y="2462300"/>
            <a:ext cx="2743200" cy="1834466"/>
            <a:chOff x="9321800" y="95776"/>
            <a:chExt cx="2743200" cy="1834466"/>
          </a:xfrm>
        </p:grpSpPr>
        <p:sp>
          <p:nvSpPr>
            <p:cNvPr id="33" name="Rectangle 32">
              <a:extLst>
                <a:ext uri="{FF2B5EF4-FFF2-40B4-BE49-F238E27FC236}">
                  <a16:creationId xmlns:a16="http://schemas.microsoft.com/office/drawing/2014/main" id="{543A1023-8D95-B1DB-8F80-EBB4F9E66EBE}"/>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TextBox 33">
              <a:extLst>
                <a:ext uri="{FF2B5EF4-FFF2-40B4-BE49-F238E27FC236}">
                  <a16:creationId xmlns:a16="http://schemas.microsoft.com/office/drawing/2014/main" id="{C71EF039-875A-C64F-E3B9-CEAB6C61D80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5" name="Group 34">
            <a:extLst>
              <a:ext uri="{FF2B5EF4-FFF2-40B4-BE49-F238E27FC236}">
                <a16:creationId xmlns:a16="http://schemas.microsoft.com/office/drawing/2014/main" id="{3534790D-B45D-A621-5226-B05FA5666373}"/>
              </a:ext>
            </a:extLst>
          </p:cNvPr>
          <p:cNvGrpSpPr/>
          <p:nvPr/>
        </p:nvGrpSpPr>
        <p:grpSpPr>
          <a:xfrm>
            <a:off x="127000" y="4592315"/>
            <a:ext cx="2743200" cy="1706885"/>
            <a:chOff x="9321800" y="95776"/>
            <a:chExt cx="2743200" cy="1834466"/>
          </a:xfrm>
        </p:grpSpPr>
        <p:sp>
          <p:nvSpPr>
            <p:cNvPr id="36" name="Rectangle 35">
              <a:extLst>
                <a:ext uri="{FF2B5EF4-FFF2-40B4-BE49-F238E27FC236}">
                  <a16:creationId xmlns:a16="http://schemas.microsoft.com/office/drawing/2014/main" id="{2762A974-C90E-D18D-DA11-25F70AB705D1}"/>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TextBox 36">
              <a:extLst>
                <a:ext uri="{FF2B5EF4-FFF2-40B4-BE49-F238E27FC236}">
                  <a16:creationId xmlns:a16="http://schemas.microsoft.com/office/drawing/2014/main" id="{3F888458-B682-3FF9-A735-CC580D84F01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pic>
        <p:nvPicPr>
          <p:cNvPr id="38" name="Picture 37" descr="A picture containing vector graphics&#10;&#10;Description automatically generated">
            <a:extLst>
              <a:ext uri="{FF2B5EF4-FFF2-40B4-BE49-F238E27FC236}">
                <a16:creationId xmlns:a16="http://schemas.microsoft.com/office/drawing/2014/main" id="{CCC9EC29-E455-47F3-709F-E71ECC057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492" y="918623"/>
            <a:ext cx="720000" cy="720000"/>
          </a:xfrm>
          <a:prstGeom prst="rect">
            <a:avLst/>
          </a:prstGeom>
        </p:spPr>
      </p:pic>
      <p:pic>
        <p:nvPicPr>
          <p:cNvPr id="39" name="Picture 38" descr="A picture containing vector graphics&#10;&#10;Description automatically generated">
            <a:extLst>
              <a:ext uri="{FF2B5EF4-FFF2-40B4-BE49-F238E27FC236}">
                <a16:creationId xmlns:a16="http://schemas.microsoft.com/office/drawing/2014/main" id="{5A20CCC6-F276-84A2-C796-071AA88DCF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9106" y="5314323"/>
            <a:ext cx="720000" cy="720000"/>
          </a:xfrm>
          <a:prstGeom prst="rect">
            <a:avLst/>
          </a:prstGeom>
        </p:spPr>
      </p:pic>
      <p:pic>
        <p:nvPicPr>
          <p:cNvPr id="40" name="Picture 39" descr="A picture containing vector graphics&#10;&#10;Description automatically generated">
            <a:extLst>
              <a:ext uri="{FF2B5EF4-FFF2-40B4-BE49-F238E27FC236}">
                <a16:creationId xmlns:a16="http://schemas.microsoft.com/office/drawing/2014/main" id="{E916E4DA-5FD1-EBF5-43DB-68A73CFBB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110" y="3197063"/>
            <a:ext cx="720000" cy="720000"/>
          </a:xfrm>
          <a:prstGeom prst="rect">
            <a:avLst/>
          </a:prstGeom>
        </p:spPr>
      </p:pic>
      <p:pic>
        <p:nvPicPr>
          <p:cNvPr id="41" name="Picture 40" descr="Logo&#10;&#10;Description automatically generated with medium confidence">
            <a:extLst>
              <a:ext uri="{FF2B5EF4-FFF2-40B4-BE49-F238E27FC236}">
                <a16:creationId xmlns:a16="http://schemas.microsoft.com/office/drawing/2014/main" id="{83305FA9-967E-05B4-0C9E-5D28CEC69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105" y="933277"/>
            <a:ext cx="721426" cy="720000"/>
          </a:xfrm>
          <a:prstGeom prst="rect">
            <a:avLst/>
          </a:prstGeom>
        </p:spPr>
      </p:pic>
      <p:pic>
        <p:nvPicPr>
          <p:cNvPr id="42" name="Picture 41" descr="Logo&#10;&#10;Description automatically generated with medium confidence">
            <a:extLst>
              <a:ext uri="{FF2B5EF4-FFF2-40B4-BE49-F238E27FC236}">
                <a16:creationId xmlns:a16="http://schemas.microsoft.com/office/drawing/2014/main" id="{F62D1B41-174E-DA0E-BD1E-77E30AA21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8843" y="3233897"/>
            <a:ext cx="721426" cy="720000"/>
          </a:xfrm>
          <a:prstGeom prst="rect">
            <a:avLst/>
          </a:prstGeom>
        </p:spPr>
      </p:pic>
      <p:pic>
        <p:nvPicPr>
          <p:cNvPr id="43" name="Picture 42" descr="Logo&#10;&#10;Description automatically generated with medium confidence">
            <a:extLst>
              <a:ext uri="{FF2B5EF4-FFF2-40B4-BE49-F238E27FC236}">
                <a16:creationId xmlns:a16="http://schemas.microsoft.com/office/drawing/2014/main" id="{DD26E4FB-D8A1-EAE9-B1D1-0259F4D59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10" y="5272775"/>
            <a:ext cx="721426" cy="720000"/>
          </a:xfrm>
          <a:prstGeom prst="rect">
            <a:avLst/>
          </a:prstGeom>
        </p:spPr>
      </p:pic>
      <p:pic>
        <p:nvPicPr>
          <p:cNvPr id="44" name="Picture 43" descr="A picture containing vector graphics&#10;&#10;Description automatically generated">
            <a:extLst>
              <a:ext uri="{FF2B5EF4-FFF2-40B4-BE49-F238E27FC236}">
                <a16:creationId xmlns:a16="http://schemas.microsoft.com/office/drawing/2014/main" id="{4167CB1F-9D93-2F4F-DCEC-CD88A11B7F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9556" y="957348"/>
            <a:ext cx="720000" cy="720000"/>
          </a:xfrm>
          <a:prstGeom prst="rect">
            <a:avLst/>
          </a:prstGeom>
        </p:spPr>
      </p:pic>
      <p:pic>
        <p:nvPicPr>
          <p:cNvPr id="45" name="Picture 44" descr="A picture containing vector graphics&#10;&#10;Description automatically generated">
            <a:extLst>
              <a:ext uri="{FF2B5EF4-FFF2-40B4-BE49-F238E27FC236}">
                <a16:creationId xmlns:a16="http://schemas.microsoft.com/office/drawing/2014/main" id="{B54CFC57-98EF-9CDF-8FB1-9A4F36DE5E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3841" y="3256306"/>
            <a:ext cx="720000" cy="720000"/>
          </a:xfrm>
          <a:prstGeom prst="rect">
            <a:avLst/>
          </a:prstGeom>
        </p:spPr>
      </p:pic>
      <p:pic>
        <p:nvPicPr>
          <p:cNvPr id="46" name="Picture 45" descr="A picture containing vector graphics&#10;&#10;Description automatically generated">
            <a:extLst>
              <a:ext uri="{FF2B5EF4-FFF2-40B4-BE49-F238E27FC236}">
                <a16:creationId xmlns:a16="http://schemas.microsoft.com/office/drawing/2014/main" id="{4CA06F5F-562A-35E1-6CE0-393689A711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7446" y="5314323"/>
            <a:ext cx="720000" cy="720000"/>
          </a:xfrm>
          <a:prstGeom prst="rect">
            <a:avLst/>
          </a:prstGeom>
        </p:spPr>
      </p:pic>
      <p:pic>
        <p:nvPicPr>
          <p:cNvPr id="2" name="Picture 1" descr="A picture containing toy, doll&#10;&#10;Description automatically generated">
            <a:extLst>
              <a:ext uri="{FF2B5EF4-FFF2-40B4-BE49-F238E27FC236}">
                <a16:creationId xmlns:a16="http://schemas.microsoft.com/office/drawing/2014/main" id="{E1A02053-D44B-EAE5-C044-73096A391E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9212" y="724792"/>
            <a:ext cx="480822" cy="1080000"/>
          </a:xfrm>
          <a:prstGeom prst="rect">
            <a:avLst/>
          </a:prstGeom>
        </p:spPr>
      </p:pic>
      <p:pic>
        <p:nvPicPr>
          <p:cNvPr id="3" name="Picture 2" descr="A picture containing text, toy, doll&#10;&#10;Description automatically generated">
            <a:extLst>
              <a:ext uri="{FF2B5EF4-FFF2-40B4-BE49-F238E27FC236}">
                <a16:creationId xmlns:a16="http://schemas.microsoft.com/office/drawing/2014/main" id="{B6A946B3-18C0-BB9A-A301-1456BB5C52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20514" y="724792"/>
            <a:ext cx="432000" cy="1080000"/>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E2F4AEEB-9367-3998-8F1C-166428D12F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11376" y="753277"/>
            <a:ext cx="416979" cy="1080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4C64C583-6B42-0478-F6D8-8E5073E61A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85049" y="2899622"/>
            <a:ext cx="416979" cy="10800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2692F94D-51FD-CDDB-D6B5-DF9A755EA0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91787" y="5090279"/>
            <a:ext cx="416979" cy="1080000"/>
          </a:xfrm>
          <a:prstGeom prst="rect">
            <a:avLst/>
          </a:prstGeom>
        </p:spPr>
      </p:pic>
      <p:pic>
        <p:nvPicPr>
          <p:cNvPr id="20" name="Picture 19" descr="A picture containing text, toy, doll&#10;&#10;Description automatically generated">
            <a:extLst>
              <a:ext uri="{FF2B5EF4-FFF2-40B4-BE49-F238E27FC236}">
                <a16:creationId xmlns:a16="http://schemas.microsoft.com/office/drawing/2014/main" id="{E45AA48B-B1CF-FBB0-2564-014974E8E0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11376" y="2873897"/>
            <a:ext cx="432000" cy="1080000"/>
          </a:xfrm>
          <a:prstGeom prst="rect">
            <a:avLst/>
          </a:prstGeom>
        </p:spPr>
      </p:pic>
      <p:pic>
        <p:nvPicPr>
          <p:cNvPr id="21" name="Picture 20" descr="A picture containing text, toy, doll&#10;&#10;Description automatically generated">
            <a:extLst>
              <a:ext uri="{FF2B5EF4-FFF2-40B4-BE49-F238E27FC236}">
                <a16:creationId xmlns:a16="http://schemas.microsoft.com/office/drawing/2014/main" id="{B7737983-6A62-3F9D-D9D1-63047DB42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5049" y="5090279"/>
            <a:ext cx="432000" cy="1080000"/>
          </a:xfrm>
          <a:prstGeom prst="rect">
            <a:avLst/>
          </a:prstGeom>
        </p:spPr>
      </p:pic>
      <p:pic>
        <p:nvPicPr>
          <p:cNvPr id="22" name="Picture 21" descr="A picture containing toy, doll&#10;&#10;Description automatically generated">
            <a:extLst>
              <a:ext uri="{FF2B5EF4-FFF2-40B4-BE49-F238E27FC236}">
                <a16:creationId xmlns:a16="http://schemas.microsoft.com/office/drawing/2014/main" id="{01387DB1-C8F5-D4B8-2248-4362EBC513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16832" y="2907008"/>
            <a:ext cx="480822" cy="1080000"/>
          </a:xfrm>
          <a:prstGeom prst="rect">
            <a:avLst/>
          </a:prstGeom>
        </p:spPr>
      </p:pic>
      <p:pic>
        <p:nvPicPr>
          <p:cNvPr id="24" name="Picture 23" descr="A picture containing toy, doll&#10;&#10;Description automatically generated">
            <a:extLst>
              <a:ext uri="{FF2B5EF4-FFF2-40B4-BE49-F238E27FC236}">
                <a16:creationId xmlns:a16="http://schemas.microsoft.com/office/drawing/2014/main" id="{3ACFC1A4-0E34-DFD8-5B9C-AF7A4D4812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92564" y="5090279"/>
            <a:ext cx="480822" cy="1080000"/>
          </a:xfrm>
          <a:prstGeom prst="rect">
            <a:avLst/>
          </a:prstGeom>
        </p:spPr>
      </p:pic>
      <p:sp>
        <p:nvSpPr>
          <p:cNvPr id="49" name="&quot;Not Allowed&quot; Symbol 48">
            <a:extLst>
              <a:ext uri="{FF2B5EF4-FFF2-40B4-BE49-F238E27FC236}">
                <a16:creationId xmlns:a16="http://schemas.microsoft.com/office/drawing/2014/main" id="{1887C4AC-8891-5AF4-C992-4C1A60F39989}"/>
              </a:ext>
            </a:extLst>
          </p:cNvPr>
          <p:cNvSpPr/>
          <p:nvPr/>
        </p:nvSpPr>
        <p:spPr>
          <a:xfrm>
            <a:off x="284417" y="941250"/>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1"/>
              </a:solidFill>
            </a:endParaRPr>
          </a:p>
        </p:txBody>
      </p:sp>
      <p:cxnSp>
        <p:nvCxnSpPr>
          <p:cNvPr id="26" name="Straight Arrow Connector 25">
            <a:extLst>
              <a:ext uri="{FF2B5EF4-FFF2-40B4-BE49-F238E27FC236}">
                <a16:creationId xmlns:a16="http://schemas.microsoft.com/office/drawing/2014/main" id="{445CE95B-4CE6-6A37-978B-A730E4DD0060}"/>
              </a:ext>
            </a:extLst>
          </p:cNvPr>
          <p:cNvCxnSpPr>
            <a:cxnSpLocks/>
          </p:cNvCxnSpPr>
          <p:nvPr/>
        </p:nvCxnSpPr>
        <p:spPr>
          <a:xfrm>
            <a:off x="3979946" y="3396766"/>
            <a:ext cx="3603600"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quot;Not Allowed&quot; Symbol 46">
            <a:extLst>
              <a:ext uri="{FF2B5EF4-FFF2-40B4-BE49-F238E27FC236}">
                <a16:creationId xmlns:a16="http://schemas.microsoft.com/office/drawing/2014/main" id="{A523FCBF-56A5-7357-FAFD-C048A4219658}"/>
              </a:ext>
            </a:extLst>
          </p:cNvPr>
          <p:cNvSpPr/>
          <p:nvPr/>
        </p:nvSpPr>
        <p:spPr>
          <a:xfrm>
            <a:off x="191309" y="3197063"/>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50" name="&quot;Not Allowed&quot; Symbol 49">
            <a:extLst>
              <a:ext uri="{FF2B5EF4-FFF2-40B4-BE49-F238E27FC236}">
                <a16:creationId xmlns:a16="http://schemas.microsoft.com/office/drawing/2014/main" id="{7868B7A5-610A-F793-C853-8733997C53A8}"/>
              </a:ext>
            </a:extLst>
          </p:cNvPr>
          <p:cNvSpPr/>
          <p:nvPr/>
        </p:nvSpPr>
        <p:spPr>
          <a:xfrm>
            <a:off x="1159826" y="914165"/>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1"/>
              </a:solidFill>
            </a:endParaRPr>
          </a:p>
        </p:txBody>
      </p:sp>
      <p:cxnSp>
        <p:nvCxnSpPr>
          <p:cNvPr id="51" name="Straight Arrow Connector 50">
            <a:extLst>
              <a:ext uri="{FF2B5EF4-FFF2-40B4-BE49-F238E27FC236}">
                <a16:creationId xmlns:a16="http://schemas.microsoft.com/office/drawing/2014/main" id="{29B9F880-46B0-1466-3E9F-D7DD900F4879}"/>
              </a:ext>
            </a:extLst>
          </p:cNvPr>
          <p:cNvCxnSpPr>
            <a:cxnSpLocks/>
            <a:stCxn id="25" idx="3"/>
            <a:endCxn id="5" idx="1"/>
          </p:cNvCxnSpPr>
          <p:nvPr/>
        </p:nvCxnSpPr>
        <p:spPr>
          <a:xfrm flipV="1">
            <a:off x="3926744" y="1174592"/>
            <a:ext cx="3603600"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7240305-E02D-F93E-4DD9-7700C33B6FE5}"/>
              </a:ext>
            </a:extLst>
          </p:cNvPr>
          <p:cNvCxnSpPr>
            <a:cxnSpLocks/>
            <a:stCxn id="27" idx="3"/>
            <a:endCxn id="9" idx="1"/>
          </p:cNvCxnSpPr>
          <p:nvPr/>
        </p:nvCxnSpPr>
        <p:spPr>
          <a:xfrm flipV="1">
            <a:off x="3914226" y="5494450"/>
            <a:ext cx="3603600"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 name="&quot;Not Allowed&quot; Symbol 53">
            <a:extLst>
              <a:ext uri="{FF2B5EF4-FFF2-40B4-BE49-F238E27FC236}">
                <a16:creationId xmlns:a16="http://schemas.microsoft.com/office/drawing/2014/main" id="{D382EDEF-6B96-23CC-79A7-4497CF0DF5B5}"/>
              </a:ext>
            </a:extLst>
          </p:cNvPr>
          <p:cNvSpPr/>
          <p:nvPr/>
        </p:nvSpPr>
        <p:spPr>
          <a:xfrm>
            <a:off x="212110" y="5272775"/>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53" name="&quot;Not Allowed&quot; Symbol 52">
            <a:extLst>
              <a:ext uri="{FF2B5EF4-FFF2-40B4-BE49-F238E27FC236}">
                <a16:creationId xmlns:a16="http://schemas.microsoft.com/office/drawing/2014/main" id="{C4223B5C-EEE3-8F7A-C6BF-9B75AD50D5DB}"/>
              </a:ext>
            </a:extLst>
          </p:cNvPr>
          <p:cNvSpPr/>
          <p:nvPr/>
        </p:nvSpPr>
        <p:spPr>
          <a:xfrm>
            <a:off x="1171321" y="5270279"/>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tx1"/>
              </a:solidFill>
            </a:endParaRPr>
          </a:p>
        </p:txBody>
      </p:sp>
      <p:sp>
        <p:nvSpPr>
          <p:cNvPr id="52" name="TextBox 51">
            <a:extLst>
              <a:ext uri="{FF2B5EF4-FFF2-40B4-BE49-F238E27FC236}">
                <a16:creationId xmlns:a16="http://schemas.microsoft.com/office/drawing/2014/main" id="{0F42E952-8EE3-B3C8-C748-746C5268501F}"/>
              </a:ext>
            </a:extLst>
          </p:cNvPr>
          <p:cNvSpPr txBox="1"/>
          <p:nvPr/>
        </p:nvSpPr>
        <p:spPr>
          <a:xfrm>
            <a:off x="3157057" y="89926"/>
            <a:ext cx="703078" cy="369332"/>
          </a:xfrm>
          <a:prstGeom prst="rect">
            <a:avLst/>
          </a:prstGeom>
          <a:noFill/>
        </p:spPr>
        <p:txBody>
          <a:bodyPr wrap="none" rtlCol="0">
            <a:spAutoFit/>
          </a:bodyPr>
          <a:lstStyle/>
          <a:p>
            <a:r>
              <a:rPr lang="en-DE" dirty="0"/>
              <a:t>Misty</a:t>
            </a:r>
            <a:endParaRPr lang="de-CH" dirty="0"/>
          </a:p>
        </p:txBody>
      </p:sp>
      <p:sp>
        <p:nvSpPr>
          <p:cNvPr id="55" name="TextBox 54">
            <a:extLst>
              <a:ext uri="{FF2B5EF4-FFF2-40B4-BE49-F238E27FC236}">
                <a16:creationId xmlns:a16="http://schemas.microsoft.com/office/drawing/2014/main" id="{3B3F873F-B78B-5F6C-B600-CDD581FEDBC7}"/>
              </a:ext>
            </a:extLst>
          </p:cNvPr>
          <p:cNvSpPr txBox="1"/>
          <p:nvPr/>
        </p:nvSpPr>
        <p:spPr>
          <a:xfrm>
            <a:off x="3157057" y="2241647"/>
            <a:ext cx="529312" cy="369332"/>
          </a:xfrm>
          <a:prstGeom prst="rect">
            <a:avLst/>
          </a:prstGeom>
          <a:noFill/>
        </p:spPr>
        <p:txBody>
          <a:bodyPr wrap="none" rtlCol="0">
            <a:spAutoFit/>
          </a:bodyPr>
          <a:lstStyle/>
          <a:p>
            <a:r>
              <a:rPr lang="en-DE" dirty="0"/>
              <a:t>Ash</a:t>
            </a:r>
            <a:endParaRPr lang="de-CH" dirty="0"/>
          </a:p>
        </p:txBody>
      </p:sp>
      <p:sp>
        <p:nvSpPr>
          <p:cNvPr id="56" name="TextBox 55">
            <a:extLst>
              <a:ext uri="{FF2B5EF4-FFF2-40B4-BE49-F238E27FC236}">
                <a16:creationId xmlns:a16="http://schemas.microsoft.com/office/drawing/2014/main" id="{D749D5B5-A2D0-6566-4079-761856F6F014}"/>
              </a:ext>
            </a:extLst>
          </p:cNvPr>
          <p:cNvSpPr txBox="1"/>
          <p:nvPr/>
        </p:nvSpPr>
        <p:spPr>
          <a:xfrm>
            <a:off x="3182472" y="4314929"/>
            <a:ext cx="742832" cy="369332"/>
          </a:xfrm>
          <a:prstGeom prst="rect">
            <a:avLst/>
          </a:prstGeom>
          <a:noFill/>
        </p:spPr>
        <p:txBody>
          <a:bodyPr wrap="none" rtlCol="0">
            <a:spAutoFit/>
          </a:bodyPr>
          <a:lstStyle/>
          <a:p>
            <a:r>
              <a:rPr lang="en-DE" dirty="0"/>
              <a:t>Rocko</a:t>
            </a:r>
            <a:endParaRPr lang="de-CH" dirty="0"/>
          </a:p>
        </p:txBody>
      </p:sp>
      <p:sp>
        <p:nvSpPr>
          <p:cNvPr id="57" name="TextBox 56">
            <a:extLst>
              <a:ext uri="{FF2B5EF4-FFF2-40B4-BE49-F238E27FC236}">
                <a16:creationId xmlns:a16="http://schemas.microsoft.com/office/drawing/2014/main" id="{ACED528C-C89D-EC6D-A2DE-F935C2B76C4D}"/>
              </a:ext>
            </a:extLst>
          </p:cNvPr>
          <p:cNvSpPr txBox="1"/>
          <p:nvPr/>
        </p:nvSpPr>
        <p:spPr>
          <a:xfrm>
            <a:off x="8080094" y="89926"/>
            <a:ext cx="621196" cy="369332"/>
          </a:xfrm>
          <a:prstGeom prst="rect">
            <a:avLst/>
          </a:prstGeom>
          <a:noFill/>
        </p:spPr>
        <p:txBody>
          <a:bodyPr wrap="none" rtlCol="0">
            <a:spAutoFit/>
          </a:bodyPr>
          <a:lstStyle/>
          <a:p>
            <a:r>
              <a:rPr lang="en-DE" dirty="0" err="1"/>
              <a:t>Evoli</a:t>
            </a:r>
            <a:endParaRPr lang="de-CH" dirty="0"/>
          </a:p>
        </p:txBody>
      </p:sp>
      <p:sp>
        <p:nvSpPr>
          <p:cNvPr id="58" name="TextBox 57">
            <a:extLst>
              <a:ext uri="{FF2B5EF4-FFF2-40B4-BE49-F238E27FC236}">
                <a16:creationId xmlns:a16="http://schemas.microsoft.com/office/drawing/2014/main" id="{7FD9E10B-2339-09B2-D243-C1004DECD740}"/>
              </a:ext>
            </a:extLst>
          </p:cNvPr>
          <p:cNvSpPr txBox="1"/>
          <p:nvPr/>
        </p:nvSpPr>
        <p:spPr>
          <a:xfrm>
            <a:off x="7936465" y="2416133"/>
            <a:ext cx="908454" cy="369332"/>
          </a:xfrm>
          <a:prstGeom prst="rect">
            <a:avLst/>
          </a:prstGeom>
          <a:noFill/>
        </p:spPr>
        <p:txBody>
          <a:bodyPr wrap="none" rtlCol="0">
            <a:spAutoFit/>
          </a:bodyPr>
          <a:lstStyle/>
          <a:p>
            <a:r>
              <a:rPr lang="en-DE" dirty="0"/>
              <a:t>Pikachu</a:t>
            </a:r>
            <a:endParaRPr lang="de-CH" dirty="0"/>
          </a:p>
        </p:txBody>
      </p:sp>
      <p:sp>
        <p:nvSpPr>
          <p:cNvPr id="59" name="TextBox 58">
            <a:extLst>
              <a:ext uri="{FF2B5EF4-FFF2-40B4-BE49-F238E27FC236}">
                <a16:creationId xmlns:a16="http://schemas.microsoft.com/office/drawing/2014/main" id="{1FCCB449-B5B4-1AFC-F1A4-98D2A9F0D64A}"/>
              </a:ext>
            </a:extLst>
          </p:cNvPr>
          <p:cNvSpPr txBox="1"/>
          <p:nvPr/>
        </p:nvSpPr>
        <p:spPr>
          <a:xfrm>
            <a:off x="7936465" y="4296766"/>
            <a:ext cx="887294" cy="369332"/>
          </a:xfrm>
          <a:prstGeom prst="rect">
            <a:avLst/>
          </a:prstGeom>
          <a:noFill/>
        </p:spPr>
        <p:txBody>
          <a:bodyPr wrap="none" rtlCol="0">
            <a:spAutoFit/>
          </a:bodyPr>
          <a:lstStyle/>
          <a:p>
            <a:r>
              <a:rPr lang="en-DE" dirty="0" err="1"/>
              <a:t>Schiggy</a:t>
            </a:r>
            <a:endParaRPr lang="de-CH" dirty="0"/>
          </a:p>
        </p:txBody>
      </p:sp>
    </p:spTree>
    <p:extLst>
      <p:ext uri="{BB962C8B-B14F-4D97-AF65-F5344CB8AC3E}">
        <p14:creationId xmlns:p14="http://schemas.microsoft.com/office/powerpoint/2010/main" val="2922663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Picture 104" descr="Logo&#10;&#10;Description automatically generated with medium confidence">
            <a:extLst>
              <a:ext uri="{FF2B5EF4-FFF2-40B4-BE49-F238E27FC236}">
                <a16:creationId xmlns:a16="http://schemas.microsoft.com/office/drawing/2014/main" id="{95A49074-6E67-2ED0-7BC8-2B99014FA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026" y="1867281"/>
            <a:ext cx="907494" cy="905882"/>
          </a:xfrm>
          <a:prstGeom prst="rect">
            <a:avLst/>
          </a:prstGeom>
        </p:spPr>
      </p:pic>
      <p:pic>
        <p:nvPicPr>
          <p:cNvPr id="106" name="Picture 105" descr="A picture containing vector graphics&#10;&#10;Description automatically generated">
            <a:extLst>
              <a:ext uri="{FF2B5EF4-FFF2-40B4-BE49-F238E27FC236}">
                <a16:creationId xmlns:a16="http://schemas.microsoft.com/office/drawing/2014/main" id="{584B5758-0420-86B8-A383-8A800080C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267" y="1867281"/>
            <a:ext cx="905700" cy="905882"/>
          </a:xfrm>
          <a:prstGeom prst="rect">
            <a:avLst/>
          </a:prstGeom>
        </p:spPr>
      </p:pic>
      <p:pic>
        <p:nvPicPr>
          <p:cNvPr id="107" name="Picture 106" descr="A picture containing vector graphics&#10;&#10;Description automatically generated">
            <a:extLst>
              <a:ext uri="{FF2B5EF4-FFF2-40B4-BE49-F238E27FC236}">
                <a16:creationId xmlns:a16="http://schemas.microsoft.com/office/drawing/2014/main" id="{27E411F0-8D3B-F736-03F2-C2048636FD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1605" y="1980516"/>
            <a:ext cx="905700" cy="905882"/>
          </a:xfrm>
          <a:prstGeom prst="rect">
            <a:avLst/>
          </a:prstGeom>
        </p:spPr>
      </p:pic>
      <p:pic>
        <p:nvPicPr>
          <p:cNvPr id="108" name="Picture 107" descr="A picture containing toy, doll&#10;&#10;Description automatically generated">
            <a:extLst>
              <a:ext uri="{FF2B5EF4-FFF2-40B4-BE49-F238E27FC236}">
                <a16:creationId xmlns:a16="http://schemas.microsoft.com/office/drawing/2014/main" id="{FE7431CF-5FFB-CC5B-BFE7-28686AA290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4105" y="2982375"/>
            <a:ext cx="705639" cy="1585294"/>
          </a:xfrm>
          <a:prstGeom prst="rect">
            <a:avLst/>
          </a:prstGeom>
          <a:effectLst/>
        </p:spPr>
      </p:pic>
      <p:pic>
        <p:nvPicPr>
          <p:cNvPr id="109" name="Picture 108" descr="A picture containing text, toy, doll&#10;&#10;Description automatically generated">
            <a:extLst>
              <a:ext uri="{FF2B5EF4-FFF2-40B4-BE49-F238E27FC236}">
                <a16:creationId xmlns:a16="http://schemas.microsoft.com/office/drawing/2014/main" id="{6CDD8655-09C2-2A7E-65AD-527DE66782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1044" y="1187869"/>
            <a:ext cx="633990" cy="1585294"/>
          </a:xfrm>
          <a:prstGeom prst="rect">
            <a:avLst/>
          </a:prstGeom>
          <a:effectLst/>
        </p:spPr>
      </p:pic>
      <p:pic>
        <p:nvPicPr>
          <p:cNvPr id="110" name="Picture 109" descr="A picture containing text&#10;&#10;Description automatically generated">
            <a:extLst>
              <a:ext uri="{FF2B5EF4-FFF2-40B4-BE49-F238E27FC236}">
                <a16:creationId xmlns:a16="http://schemas.microsoft.com/office/drawing/2014/main" id="{609669DC-60D9-1052-2E9B-799B1741B3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3089" y="4788414"/>
            <a:ext cx="611945" cy="1585294"/>
          </a:xfrm>
          <a:prstGeom prst="rect">
            <a:avLst/>
          </a:prstGeom>
          <a:effectLst/>
        </p:spPr>
      </p:pic>
      <p:pic>
        <p:nvPicPr>
          <p:cNvPr id="111" name="Picture 110" descr="A picture containing text, toy, doll&#10;&#10;Description automatically generated">
            <a:extLst>
              <a:ext uri="{FF2B5EF4-FFF2-40B4-BE49-F238E27FC236}">
                <a16:creationId xmlns:a16="http://schemas.microsoft.com/office/drawing/2014/main" id="{28CB395E-4F3F-54DD-8F8B-1019128402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4146" y="1187869"/>
            <a:ext cx="633990" cy="1585294"/>
          </a:xfrm>
          <a:prstGeom prst="rect">
            <a:avLst/>
          </a:prstGeom>
          <a:effectLst/>
        </p:spPr>
      </p:pic>
      <p:pic>
        <p:nvPicPr>
          <p:cNvPr id="112" name="Picture 111" descr="A picture containing text, toy, doll&#10;&#10;Description automatically generated">
            <a:extLst>
              <a:ext uri="{FF2B5EF4-FFF2-40B4-BE49-F238E27FC236}">
                <a16:creationId xmlns:a16="http://schemas.microsoft.com/office/drawing/2014/main" id="{05CE56FC-DD40-75EF-3BCF-7BDD5297BC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7615" y="1187869"/>
            <a:ext cx="633990" cy="1585294"/>
          </a:xfrm>
          <a:prstGeom prst="rect">
            <a:avLst/>
          </a:prstGeom>
          <a:effectLst/>
        </p:spPr>
      </p:pic>
      <p:pic>
        <p:nvPicPr>
          <p:cNvPr id="113" name="Picture 112" descr="A picture containing toy, doll&#10;&#10;Description automatically generated">
            <a:extLst>
              <a:ext uri="{FF2B5EF4-FFF2-40B4-BE49-F238E27FC236}">
                <a16:creationId xmlns:a16="http://schemas.microsoft.com/office/drawing/2014/main" id="{7C559719-07F7-F85D-F137-6E3A0D4D97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5966" y="2982375"/>
            <a:ext cx="705639" cy="1585294"/>
          </a:xfrm>
          <a:prstGeom prst="rect">
            <a:avLst/>
          </a:prstGeom>
          <a:effectLst/>
        </p:spPr>
      </p:pic>
      <p:pic>
        <p:nvPicPr>
          <p:cNvPr id="114" name="Picture 113" descr="A picture containing toy, doll&#10;&#10;Description automatically generated">
            <a:extLst>
              <a:ext uri="{FF2B5EF4-FFF2-40B4-BE49-F238E27FC236}">
                <a16:creationId xmlns:a16="http://schemas.microsoft.com/office/drawing/2014/main" id="{D3789315-87FD-8926-C655-0E449E465B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6765" y="2982375"/>
            <a:ext cx="705639" cy="1585294"/>
          </a:xfrm>
          <a:prstGeom prst="rect">
            <a:avLst/>
          </a:prstGeom>
          <a:effectLst/>
        </p:spPr>
      </p:pic>
      <p:pic>
        <p:nvPicPr>
          <p:cNvPr id="115" name="Picture 114" descr="Logo&#10;&#10;Description automatically generated with medium confidence">
            <a:extLst>
              <a:ext uri="{FF2B5EF4-FFF2-40B4-BE49-F238E27FC236}">
                <a16:creationId xmlns:a16="http://schemas.microsoft.com/office/drawing/2014/main" id="{8FDFC549-2505-871F-995F-F2D0F1D22B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507" y="3661786"/>
            <a:ext cx="907494" cy="905882"/>
          </a:xfrm>
          <a:prstGeom prst="rect">
            <a:avLst/>
          </a:prstGeom>
        </p:spPr>
      </p:pic>
      <p:pic>
        <p:nvPicPr>
          <p:cNvPr id="116" name="Picture 115" descr="A picture containing vector graphics&#10;&#10;Description automatically generated">
            <a:extLst>
              <a:ext uri="{FF2B5EF4-FFF2-40B4-BE49-F238E27FC236}">
                <a16:creationId xmlns:a16="http://schemas.microsoft.com/office/drawing/2014/main" id="{E566BEC9-8343-2A57-287C-C0EAD831B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335" y="3661786"/>
            <a:ext cx="905700" cy="905882"/>
          </a:xfrm>
          <a:prstGeom prst="rect">
            <a:avLst/>
          </a:prstGeom>
        </p:spPr>
      </p:pic>
      <p:pic>
        <p:nvPicPr>
          <p:cNvPr id="117" name="Picture 116" descr="A picture containing vector graphics&#10;&#10;Description automatically generated">
            <a:extLst>
              <a:ext uri="{FF2B5EF4-FFF2-40B4-BE49-F238E27FC236}">
                <a16:creationId xmlns:a16="http://schemas.microsoft.com/office/drawing/2014/main" id="{5C0AC1C4-5960-0512-9C34-C8182AC3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1605" y="3757763"/>
            <a:ext cx="905700" cy="905882"/>
          </a:xfrm>
          <a:prstGeom prst="rect">
            <a:avLst/>
          </a:prstGeom>
        </p:spPr>
      </p:pic>
      <p:pic>
        <p:nvPicPr>
          <p:cNvPr id="118" name="Picture 117" descr="A picture containing text&#10;&#10;Description automatically generated">
            <a:extLst>
              <a:ext uri="{FF2B5EF4-FFF2-40B4-BE49-F238E27FC236}">
                <a16:creationId xmlns:a16="http://schemas.microsoft.com/office/drawing/2014/main" id="{77EA30B1-FB61-1F8A-20C0-42DC359C4E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44146" y="4825295"/>
            <a:ext cx="611945" cy="1585294"/>
          </a:xfrm>
          <a:prstGeom prst="rect">
            <a:avLst/>
          </a:prstGeom>
          <a:effectLst/>
        </p:spPr>
      </p:pic>
      <p:pic>
        <p:nvPicPr>
          <p:cNvPr id="119" name="Picture 118" descr="A picture containing text&#10;&#10;Description automatically generated">
            <a:extLst>
              <a:ext uri="{FF2B5EF4-FFF2-40B4-BE49-F238E27FC236}">
                <a16:creationId xmlns:a16="http://schemas.microsoft.com/office/drawing/2014/main" id="{9FFB9264-1AF7-5109-C37D-6833DBCE57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8637" y="4862175"/>
            <a:ext cx="611945" cy="1585294"/>
          </a:xfrm>
          <a:prstGeom prst="rect">
            <a:avLst/>
          </a:prstGeom>
          <a:effectLst/>
        </p:spPr>
      </p:pic>
      <p:pic>
        <p:nvPicPr>
          <p:cNvPr id="120" name="Picture 119" descr="A picture containing vector graphics&#10;&#10;Description automatically generated">
            <a:extLst>
              <a:ext uri="{FF2B5EF4-FFF2-40B4-BE49-F238E27FC236}">
                <a16:creationId xmlns:a16="http://schemas.microsoft.com/office/drawing/2014/main" id="{7E75221F-6955-B8DF-C94B-412D425C41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1605" y="5504706"/>
            <a:ext cx="905700" cy="905882"/>
          </a:xfrm>
          <a:prstGeom prst="rect">
            <a:avLst/>
          </a:prstGeom>
        </p:spPr>
      </p:pic>
      <p:pic>
        <p:nvPicPr>
          <p:cNvPr id="121" name="Picture 120" descr="A picture containing vector graphics&#10;&#10;Description automatically generated">
            <a:extLst>
              <a:ext uri="{FF2B5EF4-FFF2-40B4-BE49-F238E27FC236}">
                <a16:creationId xmlns:a16="http://schemas.microsoft.com/office/drawing/2014/main" id="{D3425C5F-C546-198B-1D00-E10E64A4C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514" y="5504706"/>
            <a:ext cx="905700" cy="905882"/>
          </a:xfrm>
          <a:prstGeom prst="rect">
            <a:avLst/>
          </a:prstGeom>
        </p:spPr>
      </p:pic>
      <p:pic>
        <p:nvPicPr>
          <p:cNvPr id="122" name="Picture 121" descr="Logo&#10;&#10;Description automatically generated with medium confidence">
            <a:extLst>
              <a:ext uri="{FF2B5EF4-FFF2-40B4-BE49-F238E27FC236}">
                <a16:creationId xmlns:a16="http://schemas.microsoft.com/office/drawing/2014/main" id="{07B8E90C-A4A1-87C9-EF6C-B9002851E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328" y="5541587"/>
            <a:ext cx="907494" cy="905882"/>
          </a:xfrm>
          <a:prstGeom prst="rect">
            <a:avLst/>
          </a:prstGeom>
        </p:spPr>
      </p:pic>
      <p:cxnSp>
        <p:nvCxnSpPr>
          <p:cNvPr id="101" name="Straight Connector 100">
            <a:extLst>
              <a:ext uri="{FF2B5EF4-FFF2-40B4-BE49-F238E27FC236}">
                <a16:creationId xmlns:a16="http://schemas.microsoft.com/office/drawing/2014/main" id="{5A5E8992-C2AC-FF3B-2D80-94B53C741BCB}"/>
              </a:ext>
            </a:extLst>
          </p:cNvPr>
          <p:cNvCxnSpPr/>
          <p:nvPr/>
        </p:nvCxnSpPr>
        <p:spPr>
          <a:xfrm>
            <a:off x="1749995" y="1187869"/>
            <a:ext cx="0" cy="522605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AC0B91A-513A-84FF-678A-A0678CEA4D6A}"/>
              </a:ext>
            </a:extLst>
          </p:cNvPr>
          <p:cNvCxnSpPr>
            <a:cxnSpLocks/>
          </p:cNvCxnSpPr>
          <p:nvPr/>
        </p:nvCxnSpPr>
        <p:spPr>
          <a:xfrm>
            <a:off x="1880114" y="990433"/>
            <a:ext cx="56388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F2BBAD89-9DFE-1B6D-5D95-01F7D5A79A34}"/>
              </a:ext>
            </a:extLst>
          </p:cNvPr>
          <p:cNvSpPr txBox="1"/>
          <p:nvPr/>
        </p:nvSpPr>
        <p:spPr>
          <a:xfrm>
            <a:off x="948161" y="3000066"/>
            <a:ext cx="654497" cy="1323439"/>
          </a:xfrm>
          <a:prstGeom prst="rect">
            <a:avLst/>
          </a:prstGeom>
          <a:noFill/>
        </p:spPr>
        <p:txBody>
          <a:bodyPr wrap="square" rtlCol="0">
            <a:spAutoFit/>
          </a:bodyPr>
          <a:lstStyle/>
          <a:p>
            <a:r>
              <a:rPr lang="en-DE" sz="8000" b="1" dirty="0"/>
              <a:t>n</a:t>
            </a:r>
            <a:endParaRPr lang="de-CH" sz="3200" b="1" dirty="0"/>
          </a:p>
        </p:txBody>
      </p:sp>
      <p:sp>
        <p:nvSpPr>
          <p:cNvPr id="104" name="TextBox 103">
            <a:extLst>
              <a:ext uri="{FF2B5EF4-FFF2-40B4-BE49-F238E27FC236}">
                <a16:creationId xmlns:a16="http://schemas.microsoft.com/office/drawing/2014/main" id="{5DD2C89D-6F6D-6798-31BD-9B64B90310A2}"/>
              </a:ext>
            </a:extLst>
          </p:cNvPr>
          <p:cNvSpPr txBox="1"/>
          <p:nvPr/>
        </p:nvSpPr>
        <p:spPr>
          <a:xfrm>
            <a:off x="4318456" y="-135570"/>
            <a:ext cx="654497" cy="1323439"/>
          </a:xfrm>
          <a:prstGeom prst="rect">
            <a:avLst/>
          </a:prstGeom>
          <a:noFill/>
        </p:spPr>
        <p:txBody>
          <a:bodyPr wrap="square" rtlCol="0">
            <a:spAutoFit/>
          </a:bodyPr>
          <a:lstStyle/>
          <a:p>
            <a:r>
              <a:rPr lang="en-DE" sz="8000" b="1" dirty="0"/>
              <a:t>n</a:t>
            </a:r>
            <a:endParaRPr lang="de-CH" sz="3200" b="1" dirty="0"/>
          </a:p>
        </p:txBody>
      </p:sp>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2A62238F-33E4-051F-5902-BE377985F5C5}"/>
                  </a:ext>
                </a:extLst>
              </p:cNvPr>
              <p:cNvSpPr txBox="1"/>
              <p:nvPr/>
            </p:nvSpPr>
            <p:spPr>
              <a:xfrm>
                <a:off x="8196639" y="3188258"/>
                <a:ext cx="3275614" cy="1225272"/>
              </a:xfrm>
              <a:prstGeom prst="rect">
                <a:avLst/>
              </a:prstGeom>
              <a:noFill/>
            </p:spPr>
            <p:txBody>
              <a:bodyPr wrap="square" rtlCol="0">
                <a:spAutoFit/>
              </a:bodyPr>
              <a:lstStyle/>
              <a:p>
                <a:r>
                  <a:rPr lang="en-DE" sz="7200" b="1" dirty="0"/>
                  <a:t>O(</a:t>
                </a:r>
                <a14:m>
                  <m:oMath xmlns:m="http://schemas.openxmlformats.org/officeDocument/2006/math">
                    <m:sSup>
                      <m:sSupPr>
                        <m:ctrlPr>
                          <a:rPr lang="de-CH" sz="7200" b="1" i="1">
                            <a:latin typeface="Cambria Math" panose="02040503050406030204" pitchFamily="18" charset="0"/>
                          </a:rPr>
                        </m:ctrlPr>
                      </m:sSupPr>
                      <m:e>
                        <m:r>
                          <a:rPr lang="en-DE" sz="7200" b="1" i="1">
                            <a:latin typeface="Cambria Math" panose="02040503050406030204" pitchFamily="18" charset="0"/>
                          </a:rPr>
                          <m:t>𝑵</m:t>
                        </m:r>
                      </m:e>
                      <m:sup>
                        <m:r>
                          <a:rPr lang="de-CH" sz="7200" b="1" i="1">
                            <a:latin typeface="Cambria Math" panose="02040503050406030204" pitchFamily="18" charset="0"/>
                          </a:rPr>
                          <m:t>𝟐</m:t>
                        </m:r>
                      </m:sup>
                    </m:sSup>
                  </m:oMath>
                </a14:m>
                <a:r>
                  <a:rPr lang="en-DE" sz="7200" b="1" dirty="0"/>
                  <a:t>)</a:t>
                </a:r>
                <a:endParaRPr lang="de-CH" sz="7200" b="1" dirty="0"/>
              </a:p>
            </p:txBody>
          </p:sp>
        </mc:Choice>
        <mc:Fallback xmlns="">
          <p:sp>
            <p:nvSpPr>
              <p:cNvPr id="123" name="TextBox 122">
                <a:extLst>
                  <a:ext uri="{FF2B5EF4-FFF2-40B4-BE49-F238E27FC236}">
                    <a16:creationId xmlns:a16="http://schemas.microsoft.com/office/drawing/2014/main" id="{2A62238F-33E4-051F-5902-BE377985F5C5}"/>
                  </a:ext>
                </a:extLst>
              </p:cNvPr>
              <p:cNvSpPr txBox="1">
                <a:spLocks noRot="1" noChangeAspect="1" noMove="1" noResize="1" noEditPoints="1" noAdjustHandles="1" noChangeArrowheads="1" noChangeShapeType="1" noTextEdit="1"/>
              </p:cNvSpPr>
              <p:nvPr/>
            </p:nvSpPr>
            <p:spPr>
              <a:xfrm>
                <a:off x="8196639" y="3188258"/>
                <a:ext cx="3275614" cy="1225272"/>
              </a:xfrm>
              <a:prstGeom prst="rect">
                <a:avLst/>
              </a:prstGeom>
              <a:blipFill>
                <a:blip r:embed="rId8"/>
                <a:stretch>
                  <a:fillRect l="-14153" t="-16418" b="-40796"/>
                </a:stretch>
              </a:blipFill>
            </p:spPr>
            <p:txBody>
              <a:bodyPr/>
              <a:lstStyle/>
              <a:p>
                <a:r>
                  <a:rPr lang="de-CH">
                    <a:noFill/>
                  </a:rPr>
                  <a:t> </a:t>
                </a:r>
              </a:p>
            </p:txBody>
          </p:sp>
        </mc:Fallback>
      </mc:AlternateContent>
    </p:spTree>
    <p:extLst>
      <p:ext uri="{BB962C8B-B14F-4D97-AF65-F5344CB8AC3E}">
        <p14:creationId xmlns:p14="http://schemas.microsoft.com/office/powerpoint/2010/main" val="2634970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rgbClr val="2B2B2B"/>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613D3-6221-5AFE-4439-3B1CDE96582A}"/>
              </a:ext>
            </a:extLst>
          </p:cNvPr>
          <p:cNvSpPr>
            <a:spLocks noGrp="1"/>
          </p:cNvSpPr>
          <p:nvPr>
            <p:ph idx="1"/>
          </p:nvPr>
        </p:nvSpPr>
        <p:spPr>
          <a:xfrm>
            <a:off x="0" y="0"/>
            <a:ext cx="12192000" cy="6858000"/>
          </a:xfrm>
        </p:spPr>
        <p:txBody>
          <a:bodyPr>
            <a:normAutofit/>
          </a:bodyPr>
          <a:lstStyle/>
          <a:p>
            <a:pPr marL="0" indent="0">
              <a:buNone/>
            </a:pPr>
            <a:r>
              <a:rPr kumimoji="0" lang="en-DE" altLang="de-DE" sz="2400" b="0" i="0" u="none" strike="noStrike" cap="none" normalizeH="0" baseline="0" dirty="0">
                <a:ln>
                  <a:noFill/>
                </a:ln>
                <a:solidFill>
                  <a:srgbClr val="A9B7C6"/>
                </a:solidFill>
                <a:effectLst/>
                <a:latin typeface="Arial Unicode MS"/>
              </a:rPr>
              <a:t>Algorithm</a:t>
            </a:r>
            <a:r>
              <a:rPr kumimoji="0" lang="de-DE" altLang="de-DE" sz="2400" b="0" i="0" u="none" strike="noStrike" cap="none" normalizeH="0" baseline="0" dirty="0">
                <a:ln>
                  <a:noFill/>
                </a:ln>
                <a:solidFill>
                  <a:srgbClr val="A9B7C6"/>
                </a:solidFill>
                <a:effectLst/>
                <a:latin typeface="Arial Unicode MS"/>
              </a:rPr>
              <a:t> </a:t>
            </a:r>
            <a:r>
              <a:rPr kumimoji="0" lang="de-DE" altLang="de-DE" sz="2400" b="0" i="0" u="none" strike="noStrike" cap="none" normalizeH="0" baseline="0" dirty="0" err="1">
                <a:ln>
                  <a:noFill/>
                </a:ln>
                <a:solidFill>
                  <a:srgbClr val="FFC66D"/>
                </a:solidFill>
                <a:effectLst/>
                <a:latin typeface="Arial Unicode MS"/>
              </a:rPr>
              <a:t>galeShapleyMatch</a:t>
            </a:r>
            <a:r>
              <a:rPr kumimoji="0" lang="de-DE" altLang="de-DE" sz="2400" b="0" i="0" u="none" strike="noStrike" cap="none" normalizeH="0" baseline="0" dirty="0">
                <a:ln>
                  <a:noFill/>
                </a:ln>
                <a:solidFill>
                  <a:srgbClr val="E8BA36"/>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trainers</a:t>
            </a:r>
            <a:r>
              <a:rPr kumimoji="0" lang="de-DE" altLang="de-DE" sz="2400" b="0" i="0" u="none" strike="noStrike" cap="none" normalizeH="0" baseline="0" dirty="0">
                <a:ln>
                  <a:noFill/>
                </a:ln>
                <a:solidFill>
                  <a:srgbClr val="CC7832"/>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trainersPreferences</a:t>
            </a:r>
            <a:r>
              <a:rPr kumimoji="0" lang="de-DE" altLang="de-DE" sz="2400" b="0" i="0" u="none" strike="noStrike" cap="none" normalizeH="0" baseline="0" dirty="0">
                <a:ln>
                  <a:noFill/>
                </a:ln>
                <a:solidFill>
                  <a:srgbClr val="CC7832"/>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pokemon</a:t>
            </a:r>
            <a:r>
              <a:rPr kumimoji="0" lang="de-DE" altLang="de-DE" sz="2400" b="0" i="0" u="none" strike="noStrike" cap="none" normalizeH="0" baseline="0" dirty="0">
                <a:ln>
                  <a:noFill/>
                </a:ln>
                <a:solidFill>
                  <a:srgbClr val="CC7832"/>
                </a:solidFill>
                <a:effectLst/>
                <a:latin typeface="Arial Unicode MS"/>
              </a:rPr>
              <a:t>,</a:t>
            </a:r>
            <a:r>
              <a:rPr kumimoji="0" lang="en-DE" altLang="de-DE" sz="2400" b="0" i="0" u="none" strike="noStrike" cap="none" normalizeH="0" baseline="0" dirty="0">
                <a:ln>
                  <a:noFill/>
                </a:ln>
                <a:solidFill>
                  <a:srgbClr val="CC7832"/>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pokemonPreferences</a:t>
            </a:r>
            <a:r>
              <a:rPr kumimoji="0" lang="de-DE" altLang="de-DE" sz="2400" b="0" i="0" u="none" strike="noStrike" cap="none" normalizeH="0" baseline="0" dirty="0">
                <a:ln>
                  <a:noFill/>
                </a:ln>
                <a:solidFill>
                  <a:srgbClr val="A9B7C6"/>
                </a:solidFill>
                <a:effectLst/>
                <a:latin typeface="Arial Unicode MS"/>
              </a:rPr>
              <a:t>)</a:t>
            </a:r>
            <a:br>
              <a:rPr kumimoji="0" lang="de-DE" altLang="de-DE" sz="2400" b="0" i="0" u="none" strike="noStrike" cap="none" normalizeH="0" baseline="0" dirty="0">
                <a:ln>
                  <a:noFill/>
                </a:ln>
                <a:solidFill>
                  <a:srgbClr val="54A857"/>
                </a:solidFill>
                <a:effectLst/>
                <a:latin typeface="Arial Unicode MS"/>
              </a:rPr>
            </a:br>
            <a:r>
              <a:rPr kumimoji="0" lang="de-DE" altLang="de-DE" sz="2400" b="0" i="0" u="none" strike="noStrike" cap="none" normalizeH="0" baseline="0" dirty="0">
                <a:ln>
                  <a:noFill/>
                </a:ln>
                <a:solidFill>
                  <a:srgbClr val="54A857"/>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unmatch</a:t>
            </a:r>
            <a:r>
              <a:rPr kumimoji="0" lang="de-DE" altLang="de-DE" sz="2400" b="0" i="0" u="none" strike="noStrike" cap="none" normalizeH="0" baseline="0" dirty="0">
                <a:ln>
                  <a:noFill/>
                </a:ln>
                <a:solidFill>
                  <a:srgbClr val="E8BA36"/>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pokemon</a:t>
            </a:r>
            <a:r>
              <a:rPr kumimoji="0" lang="de-DE" altLang="de-DE" sz="2400" b="0" i="0" u="none" strike="noStrike" cap="none" normalizeH="0" baseline="0" dirty="0">
                <a:ln>
                  <a:noFill/>
                </a:ln>
                <a:solidFill>
                  <a:srgbClr val="CC7832"/>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trainers</a:t>
            </a:r>
            <a:r>
              <a:rPr kumimoji="0" lang="de-DE" altLang="de-DE" sz="2400" b="0" i="0" u="none" strike="noStrike" cap="none" normalizeH="0" baseline="0" dirty="0">
                <a:ln>
                  <a:noFill/>
                </a:ln>
                <a:solidFill>
                  <a:srgbClr val="E8BA36"/>
                </a:solidFill>
                <a:effectLst/>
                <a:latin typeface="Arial Unicode MS"/>
              </a:rPr>
              <a:t>)</a:t>
            </a:r>
            <a:br>
              <a:rPr kumimoji="0" lang="de-DE" altLang="de-DE" sz="2400" b="0" i="0" u="none" strike="noStrike" cap="none" normalizeH="0" baseline="0" dirty="0">
                <a:ln>
                  <a:noFill/>
                </a:ln>
                <a:solidFill>
                  <a:srgbClr val="E8BA36"/>
                </a:solidFill>
                <a:effectLst/>
                <a:latin typeface="Arial Unicode MS"/>
              </a:rPr>
            </a:br>
            <a:r>
              <a:rPr kumimoji="0" lang="de-DE" altLang="de-DE" sz="2400" b="0" i="0" u="none" strike="noStrike" cap="none" normalizeH="0" baseline="0" dirty="0">
                <a:ln>
                  <a:noFill/>
                </a:ln>
                <a:solidFill>
                  <a:srgbClr val="E8BA36"/>
                </a:solidFill>
                <a:effectLst/>
                <a:latin typeface="Arial Unicode MS"/>
              </a:rPr>
              <a:t>        </a:t>
            </a:r>
            <a:r>
              <a:rPr kumimoji="0" lang="de-DE" altLang="de-DE" sz="2400" b="0" i="0" u="none" strike="noStrike" cap="none" normalizeH="0" baseline="0" dirty="0" err="1">
                <a:ln>
                  <a:noFill/>
                </a:ln>
                <a:solidFill>
                  <a:srgbClr val="CC7832"/>
                </a:solidFill>
                <a:effectLst/>
                <a:latin typeface="Arial Unicode MS"/>
              </a:rPr>
              <a:t>while</a:t>
            </a:r>
            <a:r>
              <a:rPr kumimoji="0" lang="de-DE" altLang="de-DE" sz="2400" b="0" i="0" u="none" strike="noStrike" cap="none" normalizeH="0" baseline="0" dirty="0">
                <a:ln>
                  <a:noFill/>
                </a:ln>
                <a:solidFill>
                  <a:srgbClr val="CC7832"/>
                </a:solidFill>
                <a:effectLst/>
                <a:latin typeface="Arial Unicode MS"/>
              </a:rPr>
              <a:t> </a:t>
            </a:r>
            <a:r>
              <a:rPr kumimoji="0" lang="de-DE" altLang="de-DE" sz="2400" b="0" i="0" u="none" strike="noStrike" cap="none" normalizeH="0" baseline="0" dirty="0">
                <a:ln>
                  <a:noFill/>
                </a:ln>
                <a:solidFill>
                  <a:srgbClr val="E8BA36"/>
                </a:solidFill>
                <a:effectLst/>
                <a:latin typeface="Arial Unicode MS"/>
              </a:rPr>
              <a:t>(</a:t>
            </a:r>
            <a:r>
              <a:rPr kumimoji="0" lang="de-DE" altLang="de-DE" sz="2400" b="0" i="0" u="none" strike="noStrike" cap="none" normalizeH="0" baseline="0" dirty="0">
                <a:ln>
                  <a:noFill/>
                </a:ln>
                <a:solidFill>
                  <a:srgbClr val="A9B7C6"/>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trainers.isEmpty</a:t>
            </a:r>
            <a:r>
              <a:rPr kumimoji="0" lang="de-DE" altLang="de-DE" sz="2400" b="0" i="0" u="none" strike="noStrike" cap="none" normalizeH="0" baseline="0" dirty="0">
                <a:ln>
                  <a:noFill/>
                </a:ln>
                <a:solidFill>
                  <a:srgbClr val="54A857"/>
                </a:solidFill>
                <a:effectLst/>
                <a:latin typeface="Arial Unicode MS"/>
              </a:rPr>
              <a:t>()</a:t>
            </a:r>
            <a:r>
              <a:rPr kumimoji="0" lang="de-DE" altLang="de-DE" sz="2400" b="0" i="0" u="none" strike="noStrike" cap="none" normalizeH="0" baseline="0" dirty="0">
                <a:ln>
                  <a:noFill/>
                </a:ln>
                <a:solidFill>
                  <a:srgbClr val="E8BA36"/>
                </a:solidFill>
                <a:effectLst/>
                <a:latin typeface="Arial Unicode MS"/>
              </a:rPr>
              <a:t>)</a:t>
            </a:r>
            <a:br>
              <a:rPr kumimoji="0" lang="de-DE" altLang="de-DE" sz="2400" b="0" i="0" u="none" strike="noStrike" cap="none" normalizeH="0" baseline="0" dirty="0">
                <a:ln>
                  <a:noFill/>
                </a:ln>
                <a:solidFill>
                  <a:srgbClr val="359FF4"/>
                </a:solidFill>
                <a:effectLst/>
                <a:latin typeface="Arial Unicode MS"/>
              </a:rPr>
            </a:br>
            <a:r>
              <a:rPr kumimoji="0" lang="de-DE" altLang="de-DE" sz="2400" b="0" i="0" u="none" strike="noStrike" cap="none" normalizeH="0" baseline="0" dirty="0">
                <a:ln>
                  <a:noFill/>
                </a:ln>
                <a:solidFill>
                  <a:srgbClr val="359FF4"/>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trainer</a:t>
            </a:r>
            <a:r>
              <a:rPr kumimoji="0" lang="de-DE" altLang="de-DE" sz="2400" b="0" i="0" u="none" strike="noStrike" cap="none" normalizeH="0" baseline="0" dirty="0">
                <a:ln>
                  <a:noFill/>
                </a:ln>
                <a:solidFill>
                  <a:srgbClr val="A9B7C6"/>
                </a:solidFill>
                <a:effectLst/>
                <a:latin typeface="Arial Unicode MS"/>
              </a:rPr>
              <a:t> = </a:t>
            </a:r>
            <a:r>
              <a:rPr kumimoji="0" lang="de-DE" altLang="de-DE" sz="2400" b="0" i="0" u="none" strike="noStrike" cap="none" normalizeH="0" baseline="0" dirty="0" err="1">
                <a:ln>
                  <a:noFill/>
                </a:ln>
                <a:solidFill>
                  <a:srgbClr val="A9B7C6"/>
                </a:solidFill>
                <a:effectLst/>
                <a:latin typeface="Arial Unicode MS"/>
              </a:rPr>
              <a:t>trainers.poll</a:t>
            </a:r>
            <a:r>
              <a:rPr kumimoji="0" lang="de-DE" altLang="de-DE" sz="2400" b="0" i="0" u="none" strike="noStrike" cap="none" normalizeH="0" baseline="0" dirty="0">
                <a:ln>
                  <a:noFill/>
                </a:ln>
                <a:solidFill>
                  <a:srgbClr val="54A857"/>
                </a:solidFill>
                <a:effectLst/>
                <a:latin typeface="Arial Unicode MS"/>
              </a:rPr>
              <a:t>()</a:t>
            </a:r>
            <a:br>
              <a:rPr kumimoji="0" lang="de-DE" altLang="de-DE" sz="2400" b="0" i="0" u="none" strike="noStrike" cap="none" normalizeH="0" baseline="0" dirty="0">
                <a:ln>
                  <a:noFill/>
                </a:ln>
                <a:solidFill>
                  <a:srgbClr val="54A857"/>
                </a:solidFill>
                <a:effectLst/>
                <a:latin typeface="Arial Unicode MS"/>
              </a:rPr>
            </a:br>
            <a:r>
              <a:rPr kumimoji="0" lang="de-DE" altLang="de-DE" sz="2400" b="0" i="0" u="none" strike="noStrike" cap="none" normalizeH="0" baseline="0" dirty="0">
                <a:ln>
                  <a:noFill/>
                </a:ln>
                <a:solidFill>
                  <a:srgbClr val="54A857"/>
                </a:solidFill>
                <a:effectLst/>
                <a:latin typeface="Arial Unicode MS"/>
              </a:rPr>
              <a:t>            </a:t>
            </a:r>
            <a:r>
              <a:rPr kumimoji="0" lang="de-DE" altLang="de-DE" sz="2400" b="0" i="0" u="none" strike="noStrike" cap="none" normalizeH="0" baseline="0" dirty="0" err="1">
                <a:ln>
                  <a:noFill/>
                </a:ln>
                <a:solidFill>
                  <a:srgbClr val="CC7832"/>
                </a:solidFill>
                <a:effectLst/>
                <a:latin typeface="Arial Unicode MS"/>
              </a:rPr>
              <a:t>for</a:t>
            </a:r>
            <a:r>
              <a:rPr kumimoji="0" lang="de-DE" altLang="de-DE" sz="2400" b="0" i="0" u="none" strike="noStrike" cap="none" normalizeH="0" baseline="0" dirty="0">
                <a:ln>
                  <a:noFill/>
                </a:ln>
                <a:solidFill>
                  <a:srgbClr val="CC7832"/>
                </a:solidFill>
                <a:effectLst/>
                <a:latin typeface="Arial Unicode MS"/>
              </a:rPr>
              <a:t> </a:t>
            </a:r>
            <a:r>
              <a:rPr kumimoji="0" lang="de-DE" altLang="de-DE" sz="2400" b="0" i="0" u="none" strike="noStrike" cap="none" normalizeH="0" baseline="0" dirty="0">
                <a:ln>
                  <a:noFill/>
                </a:ln>
                <a:solidFill>
                  <a:srgbClr val="E8BA36"/>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nextPokemon</a:t>
            </a:r>
            <a:r>
              <a:rPr kumimoji="0" lang="de-DE" altLang="de-DE" sz="2400" b="0" i="0" u="none" strike="noStrike" cap="none" normalizeH="0" baseline="0" dirty="0">
                <a:ln>
                  <a:noFill/>
                </a:ln>
                <a:solidFill>
                  <a:srgbClr val="A9B7C6"/>
                </a:solidFill>
                <a:effectLst/>
                <a:latin typeface="Arial Unicode MS"/>
              </a:rPr>
              <a:t> in </a:t>
            </a:r>
            <a:r>
              <a:rPr kumimoji="0" lang="de-DE" altLang="de-DE" sz="2400" b="0" i="0" u="none" strike="noStrike" cap="none" normalizeH="0" baseline="0" dirty="0" err="1">
                <a:ln>
                  <a:noFill/>
                </a:ln>
                <a:solidFill>
                  <a:srgbClr val="A9B7C6"/>
                </a:solidFill>
                <a:effectLst/>
                <a:latin typeface="Arial Unicode MS"/>
              </a:rPr>
              <a:t>trainersPreferences</a:t>
            </a:r>
            <a:r>
              <a:rPr kumimoji="0" lang="de-DE" altLang="de-DE" sz="2400" b="0" i="0" u="none" strike="noStrike" cap="none" normalizeH="0" baseline="0" dirty="0">
                <a:ln>
                  <a:noFill/>
                </a:ln>
                <a:solidFill>
                  <a:srgbClr val="A9B7C6"/>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of</a:t>
            </a:r>
            <a:r>
              <a:rPr kumimoji="0" lang="de-DE" altLang="de-DE" sz="2400" b="0" i="0" u="none" strike="noStrike" cap="none" normalizeH="0" baseline="0" dirty="0">
                <a:ln>
                  <a:noFill/>
                </a:ln>
                <a:solidFill>
                  <a:srgbClr val="A9B7C6"/>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trainer</a:t>
            </a:r>
            <a:r>
              <a:rPr kumimoji="0" lang="de-DE" altLang="de-DE" sz="2400" b="0" i="0" u="none" strike="noStrike" cap="none" normalizeH="0" baseline="0" dirty="0">
                <a:ln>
                  <a:noFill/>
                </a:ln>
                <a:solidFill>
                  <a:srgbClr val="A9B7C6"/>
                </a:solidFill>
                <a:effectLst/>
                <a:latin typeface="Arial Unicode MS"/>
              </a:rPr>
              <a:t>)</a:t>
            </a:r>
            <a:br>
              <a:rPr kumimoji="0" lang="de-DE" altLang="de-DE" sz="2400" b="0" i="0" u="none" strike="noStrike" cap="none" normalizeH="0" baseline="0" dirty="0">
                <a:ln>
                  <a:noFill/>
                </a:ln>
                <a:solidFill>
                  <a:srgbClr val="5060BB"/>
                </a:solidFill>
                <a:effectLst/>
                <a:latin typeface="Arial Unicode MS"/>
              </a:rPr>
            </a:br>
            <a:r>
              <a:rPr kumimoji="0" lang="de-DE" altLang="de-DE" sz="2400" b="0" i="0" u="none" strike="noStrike" cap="none" normalizeH="0" baseline="0" dirty="0">
                <a:ln>
                  <a:noFill/>
                </a:ln>
                <a:solidFill>
                  <a:srgbClr val="5060BB"/>
                </a:solidFill>
                <a:effectLst/>
                <a:latin typeface="Arial Unicode MS"/>
              </a:rPr>
              <a:t>                </a:t>
            </a:r>
            <a:r>
              <a:rPr kumimoji="0" lang="de-DE" altLang="de-DE" sz="2400" b="0" i="0" u="none" strike="noStrike" cap="none" normalizeH="0" baseline="0" dirty="0" err="1">
                <a:ln>
                  <a:noFill/>
                </a:ln>
                <a:solidFill>
                  <a:srgbClr val="CC7832"/>
                </a:solidFill>
                <a:effectLst/>
                <a:latin typeface="Arial Unicode MS"/>
              </a:rPr>
              <a:t>if</a:t>
            </a:r>
            <a:r>
              <a:rPr kumimoji="0" lang="de-DE" altLang="de-DE" sz="2400" b="0" i="0" u="none" strike="noStrike" cap="none" normalizeH="0" baseline="0" dirty="0">
                <a:ln>
                  <a:noFill/>
                </a:ln>
                <a:solidFill>
                  <a:srgbClr val="54A857"/>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isUnmatched</a:t>
            </a:r>
            <a:r>
              <a:rPr kumimoji="0" lang="de-DE" altLang="de-DE" sz="2400" b="0" i="0" u="none" strike="noStrike" cap="none" normalizeH="0" baseline="0" dirty="0">
                <a:ln>
                  <a:noFill/>
                </a:ln>
                <a:solidFill>
                  <a:srgbClr val="359FF4"/>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nextPokemon</a:t>
            </a:r>
            <a:r>
              <a:rPr kumimoji="0" lang="de-DE" altLang="de-DE" sz="2400" b="0" i="0" u="none" strike="noStrike" cap="none" normalizeH="0" baseline="0" dirty="0">
                <a:ln>
                  <a:noFill/>
                </a:ln>
                <a:solidFill>
                  <a:srgbClr val="359FF4"/>
                </a:solidFill>
                <a:effectLst/>
                <a:latin typeface="Arial Unicode MS"/>
              </a:rPr>
              <a:t>)</a:t>
            </a:r>
            <a:r>
              <a:rPr kumimoji="0" lang="de-DE" altLang="de-DE" sz="2400" b="0" i="0" u="none" strike="noStrike" cap="none" normalizeH="0" baseline="0" dirty="0">
                <a:ln>
                  <a:noFill/>
                </a:ln>
                <a:solidFill>
                  <a:srgbClr val="54A857"/>
                </a:solidFill>
                <a:effectLst/>
                <a:latin typeface="Arial Unicode MS"/>
              </a:rPr>
              <a:t>)</a:t>
            </a:r>
            <a:br>
              <a:rPr kumimoji="0" lang="de-DE" altLang="de-DE" sz="2400" b="0" i="0" u="none" strike="noStrike" cap="none" normalizeH="0" baseline="0" dirty="0">
                <a:ln>
                  <a:noFill/>
                </a:ln>
                <a:solidFill>
                  <a:srgbClr val="179387"/>
                </a:solidFill>
                <a:effectLst/>
                <a:latin typeface="Arial Unicode MS"/>
              </a:rPr>
            </a:br>
            <a:r>
              <a:rPr kumimoji="0" lang="de-DE" altLang="de-DE" sz="2400" b="0" i="0" u="none" strike="noStrike" cap="none" normalizeH="0" baseline="0" dirty="0">
                <a:ln>
                  <a:noFill/>
                </a:ln>
                <a:solidFill>
                  <a:srgbClr val="179387"/>
                </a:solidFill>
                <a:effectLst/>
                <a:latin typeface="Arial Unicode MS"/>
              </a:rPr>
              <a:t>                    </a:t>
            </a:r>
            <a:r>
              <a:rPr kumimoji="0" lang="de-DE" altLang="de-DE" sz="2400" b="0" i="0" u="none" strike="noStrike" cap="none" normalizeH="0" baseline="0" dirty="0">
                <a:ln>
                  <a:noFill/>
                </a:ln>
                <a:solidFill>
                  <a:srgbClr val="A9B7C6"/>
                </a:solidFill>
                <a:effectLst/>
                <a:latin typeface="Arial Unicode MS"/>
              </a:rPr>
              <a:t>match</a:t>
            </a:r>
            <a:r>
              <a:rPr kumimoji="0" lang="de-DE" altLang="de-DE" sz="2400" b="0" i="0" u="none" strike="noStrike" cap="none" normalizeH="0" baseline="0" dirty="0">
                <a:ln>
                  <a:noFill/>
                </a:ln>
                <a:solidFill>
                  <a:srgbClr val="359FF4"/>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nextPokemon</a:t>
            </a:r>
            <a:r>
              <a:rPr kumimoji="0" lang="de-DE" altLang="de-DE" sz="2400" b="0" i="0" u="none" strike="noStrike" cap="none" normalizeH="0" baseline="0" dirty="0">
                <a:ln>
                  <a:noFill/>
                </a:ln>
                <a:solidFill>
                  <a:srgbClr val="CC7832"/>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trainer</a:t>
            </a:r>
            <a:r>
              <a:rPr kumimoji="0" lang="de-DE" altLang="de-DE" sz="2400" b="0" i="0" u="none" strike="noStrike" cap="none" normalizeH="0" baseline="0" dirty="0">
                <a:ln>
                  <a:noFill/>
                </a:ln>
                <a:solidFill>
                  <a:srgbClr val="359FF4"/>
                </a:solidFill>
                <a:effectLst/>
                <a:latin typeface="Arial Unicode MS"/>
              </a:rPr>
              <a:t>)</a:t>
            </a:r>
            <a:br>
              <a:rPr kumimoji="0" lang="de-DE" altLang="de-DE" sz="2400" b="0" i="0" u="none" strike="noStrike" cap="none" normalizeH="0" baseline="0" dirty="0">
                <a:ln>
                  <a:noFill/>
                </a:ln>
                <a:solidFill>
                  <a:srgbClr val="359FF4"/>
                </a:solidFill>
                <a:effectLst/>
                <a:latin typeface="Arial Unicode MS"/>
              </a:rPr>
            </a:br>
            <a:r>
              <a:rPr kumimoji="0" lang="de-DE" altLang="de-DE" sz="2400" b="0" i="0" u="none" strike="noStrike" cap="none" normalizeH="0" baseline="0" dirty="0">
                <a:ln>
                  <a:noFill/>
                </a:ln>
                <a:solidFill>
                  <a:srgbClr val="359FF4"/>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trainers.remove</a:t>
            </a:r>
            <a:r>
              <a:rPr kumimoji="0" lang="de-DE" altLang="de-DE" sz="2400" b="0" i="0" u="none" strike="noStrike" cap="none" normalizeH="0" baseline="0" dirty="0">
                <a:ln>
                  <a:noFill/>
                </a:ln>
                <a:solidFill>
                  <a:srgbClr val="359FF4"/>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trainer</a:t>
            </a:r>
            <a:r>
              <a:rPr kumimoji="0" lang="de-DE" altLang="de-DE" sz="2400" b="0" i="0" u="none" strike="noStrike" cap="none" normalizeH="0" baseline="0" dirty="0">
                <a:ln>
                  <a:noFill/>
                </a:ln>
                <a:solidFill>
                  <a:srgbClr val="359FF4"/>
                </a:solidFill>
                <a:effectLst/>
                <a:latin typeface="Arial Unicode MS"/>
              </a:rPr>
              <a:t>)</a:t>
            </a:r>
            <a:br>
              <a:rPr kumimoji="0" lang="de-DE" altLang="de-DE" sz="2400" b="0" i="0" u="none" strike="noStrike" cap="none" normalizeH="0" baseline="0" dirty="0">
                <a:ln>
                  <a:noFill/>
                </a:ln>
                <a:solidFill>
                  <a:srgbClr val="359FF4"/>
                </a:solidFill>
                <a:effectLst/>
                <a:latin typeface="Arial Unicode MS"/>
              </a:rPr>
            </a:br>
            <a:r>
              <a:rPr kumimoji="0" lang="de-DE" altLang="de-DE" sz="2400" b="0" i="0" u="none" strike="noStrike" cap="none" normalizeH="0" baseline="0" dirty="0">
                <a:ln>
                  <a:noFill/>
                </a:ln>
                <a:solidFill>
                  <a:srgbClr val="359FF4"/>
                </a:solidFill>
                <a:effectLst/>
                <a:latin typeface="Arial Unicode MS"/>
              </a:rPr>
              <a:t>                    </a:t>
            </a:r>
            <a:r>
              <a:rPr kumimoji="0" lang="de-DE" altLang="de-DE" sz="2400" b="0" i="0" u="none" strike="noStrike" cap="none" normalizeH="0" baseline="0" dirty="0">
                <a:ln>
                  <a:noFill/>
                </a:ln>
                <a:solidFill>
                  <a:srgbClr val="CC7832"/>
                </a:solidFill>
                <a:effectLst/>
                <a:latin typeface="Arial Unicode MS"/>
              </a:rPr>
              <a:t>break;</a:t>
            </a:r>
            <a:br>
              <a:rPr kumimoji="0" lang="de-DE" altLang="de-DE" sz="2400" b="0" i="0" u="none" strike="noStrike" cap="none" normalizeH="0" baseline="0" dirty="0">
                <a:ln>
                  <a:noFill/>
                </a:ln>
                <a:solidFill>
                  <a:srgbClr val="CC7832"/>
                </a:solidFill>
                <a:effectLst/>
                <a:latin typeface="Arial Unicode MS"/>
              </a:rPr>
            </a:br>
            <a:r>
              <a:rPr kumimoji="0" lang="de-DE" altLang="de-DE" sz="2400" b="0" i="0" u="none" strike="noStrike" cap="none" normalizeH="0" baseline="0" dirty="0">
                <a:ln>
                  <a:noFill/>
                </a:ln>
                <a:solidFill>
                  <a:srgbClr val="CC7832"/>
                </a:solidFill>
                <a:effectLst/>
                <a:latin typeface="Arial Unicode MS"/>
              </a:rPr>
              <a:t>                </a:t>
            </a:r>
            <a:br>
              <a:rPr kumimoji="0" lang="de-DE" altLang="de-DE" sz="2400" b="0" i="0" u="none" strike="noStrike" cap="none" normalizeH="0" baseline="0" dirty="0">
                <a:ln>
                  <a:noFill/>
                </a:ln>
                <a:solidFill>
                  <a:srgbClr val="179387"/>
                </a:solidFill>
                <a:effectLst/>
                <a:latin typeface="Arial Unicode MS"/>
              </a:rPr>
            </a:br>
            <a:r>
              <a:rPr kumimoji="0" lang="de-DE" altLang="de-DE" sz="2400" b="0" i="0" u="none" strike="noStrike" cap="none" normalizeH="0" baseline="0" dirty="0">
                <a:ln>
                  <a:noFill/>
                </a:ln>
                <a:solidFill>
                  <a:srgbClr val="179387"/>
                </a:solidFill>
                <a:effectLst/>
                <a:latin typeface="Arial Unicode MS"/>
              </a:rPr>
              <a:t>                </a:t>
            </a:r>
            <a:r>
              <a:rPr kumimoji="0" lang="de-DE" altLang="de-DE" sz="2400" b="0" i="0" u="none" strike="noStrike" cap="none" normalizeH="0" baseline="0" dirty="0" err="1">
                <a:ln>
                  <a:noFill/>
                </a:ln>
                <a:solidFill>
                  <a:srgbClr val="CC7832"/>
                </a:solidFill>
                <a:effectLst/>
                <a:latin typeface="Arial Unicode MS"/>
              </a:rPr>
              <a:t>else</a:t>
            </a:r>
            <a:br>
              <a:rPr kumimoji="0" lang="de-DE" altLang="de-DE" sz="2400" b="0" i="0" u="none" strike="noStrike" cap="none" normalizeH="0" baseline="0" dirty="0">
                <a:ln>
                  <a:noFill/>
                </a:ln>
                <a:solidFill>
                  <a:srgbClr val="179387"/>
                </a:solidFill>
                <a:effectLst/>
                <a:latin typeface="Arial Unicode MS"/>
              </a:rPr>
            </a:br>
            <a:r>
              <a:rPr kumimoji="0" lang="de-DE" altLang="de-DE" sz="2400" b="0" i="0" u="none" strike="noStrike" cap="none" normalizeH="0" baseline="0" dirty="0">
                <a:ln>
                  <a:noFill/>
                </a:ln>
                <a:solidFill>
                  <a:srgbClr val="179387"/>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otherTrainer</a:t>
            </a:r>
            <a:r>
              <a:rPr kumimoji="0" lang="de-DE" altLang="de-DE" sz="2400" b="0" i="0" u="none" strike="noStrike" cap="none" normalizeH="0" baseline="0" dirty="0">
                <a:ln>
                  <a:noFill/>
                </a:ln>
                <a:solidFill>
                  <a:srgbClr val="A9B7C6"/>
                </a:solidFill>
                <a:effectLst/>
                <a:latin typeface="Arial Unicode MS"/>
              </a:rPr>
              <a:t> = </a:t>
            </a:r>
            <a:r>
              <a:rPr kumimoji="0" lang="de-DE" altLang="de-DE" sz="2400" b="0" i="0" u="none" strike="noStrike" cap="none" normalizeH="0" baseline="0" dirty="0" err="1">
                <a:ln>
                  <a:noFill/>
                </a:ln>
                <a:solidFill>
                  <a:srgbClr val="A9B7C6"/>
                </a:solidFill>
                <a:effectLst/>
                <a:latin typeface="Arial Unicode MS"/>
              </a:rPr>
              <a:t>getMatch</a:t>
            </a:r>
            <a:r>
              <a:rPr kumimoji="0" lang="de-DE" altLang="de-DE" sz="2400" b="0" i="0" u="none" strike="noStrike" cap="none" normalizeH="0" baseline="0" dirty="0">
                <a:ln>
                  <a:noFill/>
                </a:ln>
                <a:solidFill>
                  <a:srgbClr val="359FF4"/>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nextPokemon</a:t>
            </a:r>
            <a:r>
              <a:rPr kumimoji="0" lang="de-DE" altLang="de-DE" sz="2400" b="0" i="0" u="none" strike="noStrike" cap="none" normalizeH="0" baseline="0" dirty="0">
                <a:ln>
                  <a:noFill/>
                </a:ln>
                <a:solidFill>
                  <a:srgbClr val="359FF4"/>
                </a:solidFill>
                <a:effectLst/>
                <a:latin typeface="Arial Unicode MS"/>
              </a:rPr>
              <a:t>)</a:t>
            </a:r>
            <a:br>
              <a:rPr kumimoji="0" lang="de-DE" altLang="de-DE" sz="2400" b="0" i="0" u="none" strike="noStrike" cap="none" normalizeH="0" baseline="0" dirty="0">
                <a:ln>
                  <a:noFill/>
                </a:ln>
                <a:solidFill>
                  <a:srgbClr val="359FF4"/>
                </a:solidFill>
                <a:effectLst/>
                <a:latin typeface="Arial Unicode MS"/>
              </a:rPr>
            </a:br>
            <a:r>
              <a:rPr kumimoji="0" lang="de-DE" altLang="de-DE" sz="2400" b="0" i="0" u="none" strike="noStrike" cap="none" normalizeH="0" baseline="0" dirty="0">
                <a:ln>
                  <a:noFill/>
                </a:ln>
                <a:solidFill>
                  <a:srgbClr val="359FF4"/>
                </a:solidFill>
                <a:effectLst/>
                <a:latin typeface="Arial Unicode MS"/>
              </a:rPr>
              <a:t>                    </a:t>
            </a:r>
            <a:r>
              <a:rPr kumimoji="0" lang="de-DE" altLang="de-DE" sz="2400" b="0" i="0" u="none" strike="noStrike" cap="none" normalizeH="0" baseline="0" dirty="0" err="1">
                <a:ln>
                  <a:noFill/>
                </a:ln>
                <a:solidFill>
                  <a:srgbClr val="CC7832"/>
                </a:solidFill>
                <a:effectLst/>
                <a:latin typeface="Arial Unicode MS"/>
              </a:rPr>
              <a:t>if</a:t>
            </a:r>
            <a:r>
              <a:rPr kumimoji="0" lang="de-DE" altLang="de-DE" sz="2400" b="0" i="0" u="none" strike="noStrike" cap="none" normalizeH="0" baseline="0" dirty="0">
                <a:ln>
                  <a:noFill/>
                </a:ln>
                <a:solidFill>
                  <a:srgbClr val="359FF4"/>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prefers</a:t>
            </a:r>
            <a:r>
              <a:rPr kumimoji="0" lang="de-DE" altLang="de-DE" sz="2400" b="0" i="0" u="none" strike="noStrike" cap="none" normalizeH="0" baseline="0" dirty="0">
                <a:ln>
                  <a:noFill/>
                </a:ln>
                <a:solidFill>
                  <a:srgbClr val="5060BB"/>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nextPokemon</a:t>
            </a:r>
            <a:r>
              <a:rPr kumimoji="0" lang="de-DE" altLang="de-DE" sz="2400" b="0" i="0" u="none" strike="noStrike" cap="none" normalizeH="0" baseline="0" dirty="0">
                <a:ln>
                  <a:noFill/>
                </a:ln>
                <a:solidFill>
                  <a:srgbClr val="CC7832"/>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trainer</a:t>
            </a:r>
            <a:r>
              <a:rPr kumimoji="0" lang="de-DE" altLang="de-DE" sz="2400" b="0" i="0" u="none" strike="noStrike" cap="none" normalizeH="0" baseline="0" dirty="0">
                <a:ln>
                  <a:noFill/>
                </a:ln>
                <a:solidFill>
                  <a:srgbClr val="5060BB"/>
                </a:solidFill>
                <a:effectLst/>
                <a:latin typeface="Arial Unicode MS"/>
              </a:rPr>
              <a:t>)</a:t>
            </a:r>
            <a:r>
              <a:rPr kumimoji="0" lang="de-DE" altLang="de-DE" sz="2400" b="0" i="0" u="none" strike="noStrike" cap="none" normalizeH="0" baseline="0" dirty="0">
                <a:ln>
                  <a:noFill/>
                </a:ln>
                <a:solidFill>
                  <a:srgbClr val="359FF4"/>
                </a:solidFill>
                <a:effectLst/>
                <a:latin typeface="Arial Unicode MS"/>
              </a:rPr>
              <a:t>) </a:t>
            </a:r>
            <a:r>
              <a:rPr kumimoji="0" lang="de-DE" altLang="de-DE" sz="2400" b="0" i="0" u="none" strike="noStrike" cap="none" normalizeH="0" baseline="0" dirty="0">
                <a:ln>
                  <a:noFill/>
                </a:ln>
                <a:solidFill>
                  <a:srgbClr val="E8BA36"/>
                </a:solidFill>
                <a:effectLst/>
                <a:latin typeface="Arial Unicode MS"/>
              </a:rPr>
              <a:t>{</a:t>
            </a:r>
            <a:br>
              <a:rPr kumimoji="0" lang="de-DE" altLang="de-DE" sz="2400" b="0" i="0" u="none" strike="noStrike" cap="none" normalizeH="0" baseline="0" dirty="0">
                <a:ln>
                  <a:noFill/>
                </a:ln>
                <a:solidFill>
                  <a:srgbClr val="E8BA36"/>
                </a:solidFill>
                <a:effectLst/>
                <a:latin typeface="Arial Unicode MS"/>
              </a:rPr>
            </a:br>
            <a:r>
              <a:rPr kumimoji="0" lang="de-DE" altLang="de-DE" sz="2400" b="0" i="0" u="none" strike="noStrike" cap="none" normalizeH="0" baseline="0" dirty="0">
                <a:ln>
                  <a:noFill/>
                </a:ln>
                <a:solidFill>
                  <a:srgbClr val="E8BA36"/>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unmatch</a:t>
            </a:r>
            <a:r>
              <a:rPr kumimoji="0" lang="de-DE" altLang="de-DE" sz="2400" b="0" i="0" u="none" strike="noStrike" cap="none" normalizeH="0" baseline="0" dirty="0">
                <a:ln>
                  <a:noFill/>
                </a:ln>
                <a:solidFill>
                  <a:srgbClr val="5060BB"/>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nextPokemon</a:t>
            </a:r>
            <a:r>
              <a:rPr kumimoji="0" lang="de-DE" altLang="de-DE" sz="2400" b="0" i="0" u="none" strike="noStrike" cap="none" normalizeH="0" baseline="0" dirty="0">
                <a:ln>
                  <a:noFill/>
                </a:ln>
                <a:solidFill>
                  <a:srgbClr val="CC7832"/>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otherTrainer</a:t>
            </a:r>
            <a:r>
              <a:rPr kumimoji="0" lang="de-DE" altLang="de-DE" sz="2400" b="0" i="0" u="none" strike="noStrike" cap="none" normalizeH="0" baseline="0" dirty="0">
                <a:ln>
                  <a:noFill/>
                </a:ln>
                <a:solidFill>
                  <a:srgbClr val="5060BB"/>
                </a:solidFill>
                <a:effectLst/>
                <a:latin typeface="Arial Unicode MS"/>
              </a:rPr>
              <a:t>)</a:t>
            </a:r>
            <a:br>
              <a:rPr kumimoji="0" lang="de-DE" altLang="de-DE" sz="2400" b="0" i="0" u="none" strike="noStrike" cap="none" normalizeH="0" baseline="0" dirty="0">
                <a:ln>
                  <a:noFill/>
                </a:ln>
                <a:solidFill>
                  <a:srgbClr val="5060BB"/>
                </a:solidFill>
                <a:effectLst/>
                <a:latin typeface="Arial Unicode MS"/>
              </a:rPr>
            </a:br>
            <a:r>
              <a:rPr kumimoji="0" lang="de-DE" altLang="de-DE" sz="2400" b="0" i="0" u="none" strike="noStrike" cap="none" normalizeH="0" baseline="0" dirty="0">
                <a:ln>
                  <a:noFill/>
                </a:ln>
                <a:solidFill>
                  <a:srgbClr val="5060BB"/>
                </a:solidFill>
                <a:effectLst/>
                <a:latin typeface="Arial Unicode MS"/>
              </a:rPr>
              <a:t>                        </a:t>
            </a:r>
            <a:r>
              <a:rPr kumimoji="0" lang="de-DE" altLang="de-DE" sz="2400" b="0" i="0" u="none" strike="noStrike" cap="none" normalizeH="0" baseline="0" dirty="0">
                <a:ln>
                  <a:noFill/>
                </a:ln>
                <a:solidFill>
                  <a:srgbClr val="A9B7C6"/>
                </a:solidFill>
                <a:effectLst/>
                <a:latin typeface="Arial Unicode MS"/>
              </a:rPr>
              <a:t>match</a:t>
            </a:r>
            <a:r>
              <a:rPr kumimoji="0" lang="de-DE" altLang="de-DE" sz="2400" b="0" i="0" u="none" strike="noStrike" cap="none" normalizeH="0" baseline="0" dirty="0">
                <a:ln>
                  <a:noFill/>
                </a:ln>
                <a:solidFill>
                  <a:srgbClr val="5060BB"/>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nextPokemon</a:t>
            </a:r>
            <a:r>
              <a:rPr kumimoji="0" lang="de-DE" altLang="de-DE" sz="2400" b="0" i="0" u="none" strike="noStrike" cap="none" normalizeH="0" baseline="0" dirty="0">
                <a:ln>
                  <a:noFill/>
                </a:ln>
                <a:solidFill>
                  <a:srgbClr val="CC7832"/>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trainer</a:t>
            </a:r>
            <a:r>
              <a:rPr kumimoji="0" lang="de-DE" altLang="de-DE" sz="2400" b="0" i="0" u="none" strike="noStrike" cap="none" normalizeH="0" baseline="0" dirty="0">
                <a:ln>
                  <a:noFill/>
                </a:ln>
                <a:solidFill>
                  <a:srgbClr val="5060BB"/>
                </a:solidFill>
                <a:effectLst/>
                <a:latin typeface="Arial Unicode MS"/>
              </a:rPr>
              <a:t>)</a:t>
            </a:r>
            <a:br>
              <a:rPr kumimoji="0" lang="de-DE" altLang="de-DE" sz="2400" b="0" i="0" u="none" strike="noStrike" cap="none" normalizeH="0" baseline="0" dirty="0">
                <a:ln>
                  <a:noFill/>
                </a:ln>
                <a:solidFill>
                  <a:srgbClr val="5060BB"/>
                </a:solidFill>
                <a:effectLst/>
                <a:latin typeface="Arial Unicode MS"/>
              </a:rPr>
            </a:br>
            <a:r>
              <a:rPr kumimoji="0" lang="de-DE" altLang="de-DE" sz="2400" b="0" i="0" u="none" strike="noStrike" cap="none" normalizeH="0" baseline="0" dirty="0">
                <a:ln>
                  <a:noFill/>
                </a:ln>
                <a:solidFill>
                  <a:srgbClr val="5060BB"/>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trainers.add</a:t>
            </a:r>
            <a:r>
              <a:rPr kumimoji="0" lang="de-DE" altLang="de-DE" sz="2400" b="0" i="0" u="none" strike="noStrike" cap="none" normalizeH="0" baseline="0" dirty="0">
                <a:ln>
                  <a:noFill/>
                </a:ln>
                <a:solidFill>
                  <a:srgbClr val="5060BB"/>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otherTrainer</a:t>
            </a:r>
            <a:r>
              <a:rPr kumimoji="0" lang="de-DE" altLang="de-DE" sz="2400" b="0" i="0" u="none" strike="noStrike" cap="none" normalizeH="0" baseline="0" dirty="0">
                <a:ln>
                  <a:noFill/>
                </a:ln>
                <a:solidFill>
                  <a:srgbClr val="5060BB"/>
                </a:solidFill>
                <a:effectLst/>
                <a:latin typeface="Arial Unicode MS"/>
              </a:rPr>
              <a:t>)</a:t>
            </a:r>
            <a:br>
              <a:rPr kumimoji="0" lang="de-DE" altLang="de-DE" sz="2400" b="0" i="0" u="none" strike="noStrike" cap="none" normalizeH="0" baseline="0" dirty="0">
                <a:ln>
                  <a:noFill/>
                </a:ln>
                <a:solidFill>
                  <a:srgbClr val="5060BB"/>
                </a:solidFill>
                <a:effectLst/>
                <a:latin typeface="Arial Unicode MS"/>
              </a:rPr>
            </a:br>
            <a:r>
              <a:rPr kumimoji="0" lang="de-DE" altLang="de-DE" sz="2400" b="0" i="0" u="none" strike="noStrike" cap="none" normalizeH="0" baseline="0" dirty="0">
                <a:ln>
                  <a:noFill/>
                </a:ln>
                <a:solidFill>
                  <a:srgbClr val="5060BB"/>
                </a:solidFill>
                <a:effectLst/>
                <a:latin typeface="Arial Unicode MS"/>
              </a:rPr>
              <a:t>                        </a:t>
            </a:r>
            <a:r>
              <a:rPr kumimoji="0" lang="de-DE" altLang="de-DE" sz="2400" b="0" i="0" u="none" strike="noStrike" cap="none" normalizeH="0" baseline="0" dirty="0" err="1">
                <a:ln>
                  <a:noFill/>
                </a:ln>
                <a:solidFill>
                  <a:srgbClr val="A9B7C6"/>
                </a:solidFill>
                <a:effectLst/>
                <a:latin typeface="Arial Unicode MS"/>
              </a:rPr>
              <a:t>trainers.remove</a:t>
            </a:r>
            <a:r>
              <a:rPr kumimoji="0" lang="de-DE" altLang="de-DE" sz="2400" b="0" i="0" u="none" strike="noStrike" cap="none" normalizeH="0" baseline="0" dirty="0">
                <a:ln>
                  <a:noFill/>
                </a:ln>
                <a:solidFill>
                  <a:srgbClr val="5060BB"/>
                </a:solidFill>
                <a:effectLst/>
                <a:latin typeface="Arial Unicode MS"/>
              </a:rPr>
              <a:t>(</a:t>
            </a:r>
            <a:r>
              <a:rPr kumimoji="0" lang="de-DE" altLang="de-DE" sz="2400" b="0" i="0" u="none" strike="noStrike" cap="none" normalizeH="0" baseline="0" dirty="0" err="1">
                <a:ln>
                  <a:noFill/>
                </a:ln>
                <a:solidFill>
                  <a:srgbClr val="A9B7C6"/>
                </a:solidFill>
                <a:effectLst/>
                <a:latin typeface="Arial Unicode MS"/>
              </a:rPr>
              <a:t>trainer</a:t>
            </a:r>
            <a:r>
              <a:rPr kumimoji="0" lang="de-DE" altLang="de-DE" sz="2400" b="0" i="0" u="none" strike="noStrike" cap="none" normalizeH="0" baseline="0" dirty="0">
                <a:ln>
                  <a:noFill/>
                </a:ln>
                <a:solidFill>
                  <a:srgbClr val="5060BB"/>
                </a:solidFill>
                <a:effectLst/>
                <a:latin typeface="Arial Unicode MS"/>
              </a:rPr>
              <a:t>)</a:t>
            </a:r>
            <a:br>
              <a:rPr kumimoji="0" lang="de-DE" altLang="de-DE" sz="2400" b="0" i="0" u="none" strike="noStrike" cap="none" normalizeH="0" baseline="0" dirty="0">
                <a:ln>
                  <a:noFill/>
                </a:ln>
                <a:solidFill>
                  <a:srgbClr val="5060BB"/>
                </a:solidFill>
                <a:effectLst/>
                <a:latin typeface="Arial Unicode MS"/>
              </a:rPr>
            </a:br>
            <a:r>
              <a:rPr kumimoji="0" lang="de-DE" altLang="de-DE" sz="2400" b="0" i="0" u="none" strike="noStrike" cap="none" normalizeH="0" baseline="0" dirty="0">
                <a:ln>
                  <a:noFill/>
                </a:ln>
                <a:solidFill>
                  <a:srgbClr val="5060BB"/>
                </a:solidFill>
                <a:effectLst/>
                <a:latin typeface="Arial Unicode MS"/>
              </a:rPr>
              <a:t>                        </a:t>
            </a:r>
            <a:r>
              <a:rPr kumimoji="0" lang="de-DE" altLang="de-DE" sz="2400" b="0" i="0" u="none" strike="noStrike" cap="none" normalizeH="0" baseline="0" dirty="0">
                <a:ln>
                  <a:noFill/>
                </a:ln>
                <a:solidFill>
                  <a:srgbClr val="CC7832"/>
                </a:solidFill>
                <a:effectLst/>
                <a:latin typeface="Arial Unicode MS"/>
              </a:rPr>
              <a:t>break;</a:t>
            </a:r>
            <a:endParaRPr lang="de-CH" sz="24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10F30EA-9E02-CE1A-34EE-6BAAF090C53E}"/>
                  </a:ext>
                </a:extLst>
              </p:cNvPr>
              <p:cNvSpPr txBox="1"/>
              <p:nvPr/>
            </p:nvSpPr>
            <p:spPr>
              <a:xfrm>
                <a:off x="8729364" y="2188735"/>
                <a:ext cx="5078710" cy="3493200"/>
              </a:xfrm>
              <a:prstGeom prst="rect">
                <a:avLst/>
              </a:prstGeom>
              <a:noFill/>
            </p:spPr>
            <p:txBody>
              <a:bodyPr wrap="square">
                <a:spAutoFit/>
              </a:bodyPr>
              <a:lstStyle/>
              <a:p>
                <a:r>
                  <a:rPr lang="en-DE" sz="4400" b="1" u="sng" dirty="0">
                    <a:solidFill>
                      <a:schemeClr val="bg1"/>
                    </a:solidFill>
                  </a:rPr>
                  <a:t>Worst</a:t>
                </a:r>
              </a:p>
              <a:p>
                <a:r>
                  <a:rPr lang="en-DE" sz="4400" b="1" dirty="0">
                    <a:solidFill>
                      <a:srgbClr val="00B050"/>
                    </a:solidFill>
                  </a:rPr>
                  <a:t>n</a:t>
                </a:r>
                <a:r>
                  <a:rPr lang="en-DE" sz="4400" b="1" dirty="0">
                    <a:solidFill>
                      <a:schemeClr val="bg1"/>
                    </a:solidFill>
                  </a:rPr>
                  <a:t> * </a:t>
                </a:r>
                <a:r>
                  <a:rPr lang="en-DE" sz="4400" b="1" dirty="0">
                    <a:solidFill>
                      <a:srgbClr val="0070C0"/>
                    </a:solidFill>
                  </a:rPr>
                  <a:t>n</a:t>
                </a:r>
                <a:r>
                  <a:rPr lang="en-DE" sz="4400" b="1" dirty="0">
                    <a:solidFill>
                      <a:schemeClr val="bg1"/>
                    </a:solidFill>
                  </a:rPr>
                  <a:t> = O(</a:t>
                </a:r>
                <a14:m>
                  <m:oMath xmlns:m="http://schemas.openxmlformats.org/officeDocument/2006/math">
                    <m:sSup>
                      <m:sSupPr>
                        <m:ctrlPr>
                          <a:rPr lang="de-CH" sz="4400" b="1" i="1">
                            <a:solidFill>
                              <a:schemeClr val="bg1"/>
                            </a:solidFill>
                            <a:latin typeface="Cambria Math" panose="02040503050406030204" pitchFamily="18" charset="0"/>
                          </a:rPr>
                        </m:ctrlPr>
                      </m:sSupPr>
                      <m:e>
                        <m:r>
                          <a:rPr lang="en-DE" sz="4400" b="1" i="1">
                            <a:solidFill>
                              <a:schemeClr val="bg1"/>
                            </a:solidFill>
                            <a:latin typeface="Cambria Math" panose="02040503050406030204" pitchFamily="18" charset="0"/>
                          </a:rPr>
                          <m:t>𝑵</m:t>
                        </m:r>
                      </m:e>
                      <m:sup>
                        <m:r>
                          <a:rPr lang="de-CH" sz="4400" b="1" i="1">
                            <a:solidFill>
                              <a:schemeClr val="bg1"/>
                            </a:solidFill>
                            <a:latin typeface="Cambria Math" panose="02040503050406030204" pitchFamily="18" charset="0"/>
                          </a:rPr>
                          <m:t>𝟐</m:t>
                        </m:r>
                      </m:sup>
                    </m:sSup>
                  </m:oMath>
                </a14:m>
                <a:r>
                  <a:rPr lang="en-DE" sz="4400" b="1" dirty="0">
                    <a:solidFill>
                      <a:schemeClr val="bg1"/>
                    </a:solidFill>
                  </a:rPr>
                  <a:t>)</a:t>
                </a:r>
              </a:p>
              <a:p>
                <a:endParaRPr lang="en-DE" sz="4400" b="1" dirty="0">
                  <a:solidFill>
                    <a:schemeClr val="bg1"/>
                  </a:solidFill>
                </a:endParaRPr>
              </a:p>
              <a:p>
                <a:r>
                  <a:rPr lang="de-CH" sz="4400" b="1" u="sng" dirty="0">
                    <a:solidFill>
                      <a:schemeClr val="bg1"/>
                    </a:solidFill>
                  </a:rPr>
                  <a:t>B</a:t>
                </a:r>
                <a:r>
                  <a:rPr lang="en-DE" sz="4400" b="1" u="sng" dirty="0" err="1">
                    <a:solidFill>
                      <a:schemeClr val="bg1"/>
                    </a:solidFill>
                  </a:rPr>
                  <a:t>est</a:t>
                </a:r>
                <a:endParaRPr lang="en-DE" sz="4400" b="1" u="sng" dirty="0">
                  <a:solidFill>
                    <a:schemeClr val="bg1"/>
                  </a:solidFill>
                </a:endParaRPr>
              </a:p>
              <a:p>
                <a:r>
                  <a:rPr lang="en-DE" sz="4400" b="1" dirty="0">
                    <a:solidFill>
                      <a:schemeClr val="bg1"/>
                    </a:solidFill>
                  </a:rPr>
                  <a:t>= </a:t>
                </a:r>
                <a:r>
                  <a:rPr lang="de-CH" sz="4400" b="1" dirty="0">
                    <a:solidFill>
                      <a:schemeClr val="bg1"/>
                    </a:solidFill>
                  </a:rPr>
                  <a:t>O(</a:t>
                </a:r>
                <a:r>
                  <a:rPr lang="en-DE" sz="4400" b="1" dirty="0">
                    <a:solidFill>
                      <a:schemeClr val="bg1"/>
                    </a:solidFill>
                  </a:rPr>
                  <a:t>N</a:t>
                </a:r>
                <a:r>
                  <a:rPr lang="de-CH" sz="4400" b="1" dirty="0">
                    <a:solidFill>
                      <a:schemeClr val="bg1"/>
                    </a:solidFill>
                  </a:rPr>
                  <a:t>)</a:t>
                </a:r>
                <a:endParaRPr lang="en-DE" sz="4400" b="1" dirty="0">
                  <a:solidFill>
                    <a:schemeClr val="bg1"/>
                  </a:solidFill>
                </a:endParaRPr>
              </a:p>
            </p:txBody>
          </p:sp>
        </mc:Choice>
        <mc:Fallback xmlns="">
          <p:sp>
            <p:nvSpPr>
              <p:cNvPr id="4" name="TextBox 3">
                <a:extLst>
                  <a:ext uri="{FF2B5EF4-FFF2-40B4-BE49-F238E27FC236}">
                    <a16:creationId xmlns:a16="http://schemas.microsoft.com/office/drawing/2014/main" id="{710F30EA-9E02-CE1A-34EE-6BAAF090C53E}"/>
                  </a:ext>
                </a:extLst>
              </p:cNvPr>
              <p:cNvSpPr txBox="1">
                <a:spLocks noRot="1" noChangeAspect="1" noMove="1" noResize="1" noEditPoints="1" noAdjustHandles="1" noChangeArrowheads="1" noChangeShapeType="1" noTextEdit="1"/>
              </p:cNvSpPr>
              <p:nvPr/>
            </p:nvSpPr>
            <p:spPr>
              <a:xfrm>
                <a:off x="8729364" y="2188735"/>
                <a:ext cx="5078710" cy="3493200"/>
              </a:xfrm>
              <a:prstGeom prst="rect">
                <a:avLst/>
              </a:prstGeom>
              <a:blipFill>
                <a:blip r:embed="rId3"/>
                <a:stretch>
                  <a:fillRect l="-4922" t="-3490" b="-7330"/>
                </a:stretch>
              </a:blipFill>
            </p:spPr>
            <p:txBody>
              <a:bodyPr/>
              <a:lstStyle/>
              <a:p>
                <a:r>
                  <a:rPr lang="de-DE">
                    <a:noFill/>
                  </a:rPr>
                  <a:t> </a:t>
                </a:r>
              </a:p>
            </p:txBody>
          </p:sp>
        </mc:Fallback>
      </mc:AlternateContent>
      <p:sp>
        <p:nvSpPr>
          <p:cNvPr id="2" name="Rectangle 1">
            <a:extLst>
              <a:ext uri="{FF2B5EF4-FFF2-40B4-BE49-F238E27FC236}">
                <a16:creationId xmlns:a16="http://schemas.microsoft.com/office/drawing/2014/main" id="{446F94DA-FE7B-97EE-13AD-248017AB35A6}"/>
              </a:ext>
            </a:extLst>
          </p:cNvPr>
          <p:cNvSpPr/>
          <p:nvPr/>
        </p:nvSpPr>
        <p:spPr>
          <a:xfrm>
            <a:off x="585478" y="1059125"/>
            <a:ext cx="7775689" cy="532851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a:extLst>
              <a:ext uri="{FF2B5EF4-FFF2-40B4-BE49-F238E27FC236}">
                <a16:creationId xmlns:a16="http://schemas.microsoft.com/office/drawing/2014/main" id="{B0DDC845-00DA-2EC8-64FD-60CB3DC69A05}"/>
              </a:ext>
            </a:extLst>
          </p:cNvPr>
          <p:cNvSpPr/>
          <p:nvPr/>
        </p:nvSpPr>
        <p:spPr>
          <a:xfrm>
            <a:off x="1006498" y="1670918"/>
            <a:ext cx="7058641" cy="464436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87796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1129-1946-6C9C-7BA2-31BD37857A3C}"/>
              </a:ext>
            </a:extLst>
          </p:cNvPr>
          <p:cNvSpPr>
            <a:spLocks noGrp="1"/>
          </p:cNvSpPr>
          <p:nvPr>
            <p:ph type="title"/>
          </p:nvPr>
        </p:nvSpPr>
        <p:spPr/>
        <p:txBody>
          <a:bodyPr/>
          <a:lstStyle/>
          <a:p>
            <a:r>
              <a:rPr lang="en-DE" dirty="0">
                <a:solidFill>
                  <a:srgbClr val="CC7832"/>
                </a:solidFill>
                <a:latin typeface="Arial Unicode MS"/>
                <a:ea typeface="+mn-ea"/>
                <a:cs typeface="+mn-cs"/>
              </a:rPr>
              <a:t>{</a:t>
            </a:r>
            <a:r>
              <a:rPr lang="en-DE" dirty="0"/>
              <a:t> Gale Shapley </a:t>
            </a:r>
            <a:r>
              <a:rPr lang="en-DE" dirty="0" err="1"/>
              <a:t>Algorithmus</a:t>
            </a:r>
            <a:r>
              <a:rPr lang="en-DE" dirty="0"/>
              <a:t> : </a:t>
            </a:r>
            <a:r>
              <a:rPr lang="en-DE" dirty="0" err="1"/>
              <a:t>Bemerkungen</a:t>
            </a:r>
            <a:r>
              <a:rPr lang="en-DE" dirty="0"/>
              <a:t> </a:t>
            </a:r>
            <a:r>
              <a:rPr lang="en-DE" dirty="0">
                <a:solidFill>
                  <a:srgbClr val="CC7832"/>
                </a:solidFill>
                <a:latin typeface="Arial Unicode MS"/>
                <a:ea typeface="+mn-ea"/>
                <a:cs typeface="+mn-cs"/>
              </a:rPr>
              <a:t>}</a:t>
            </a:r>
            <a:endParaRPr lang="de-CH" dirty="0">
              <a:solidFill>
                <a:srgbClr val="CC7832"/>
              </a:solidFill>
              <a:latin typeface="Arial Unicode MS"/>
              <a:ea typeface="+mn-ea"/>
              <a:cs typeface="+mn-cs"/>
            </a:endParaRPr>
          </a:p>
        </p:txBody>
      </p:sp>
      <p:sp>
        <p:nvSpPr>
          <p:cNvPr id="3" name="Content Placeholder 2">
            <a:extLst>
              <a:ext uri="{FF2B5EF4-FFF2-40B4-BE49-F238E27FC236}">
                <a16:creationId xmlns:a16="http://schemas.microsoft.com/office/drawing/2014/main" id="{547AAF70-E6A3-7C82-7F1A-8205E6CCC6A8}"/>
              </a:ext>
            </a:extLst>
          </p:cNvPr>
          <p:cNvSpPr>
            <a:spLocks noGrp="1"/>
          </p:cNvSpPr>
          <p:nvPr>
            <p:ph idx="1"/>
          </p:nvPr>
        </p:nvSpPr>
        <p:spPr/>
        <p:txBody>
          <a:bodyPr>
            <a:normAutofit/>
          </a:bodyPr>
          <a:lstStyle/>
          <a:p>
            <a:r>
              <a:rPr lang="en-DE" sz="2800" dirty="0"/>
              <a:t>Deterministic </a:t>
            </a:r>
            <a:r>
              <a:rPr lang="en-DE" sz="2800" dirty="0">
                <a:sym typeface="Wingdings" panose="05000000000000000000" pitchFamily="2" charset="2"/>
              </a:rPr>
              <a:t> </a:t>
            </a:r>
            <a:r>
              <a:rPr lang="en-DE" sz="2800" dirty="0"/>
              <a:t>Egal in </a:t>
            </a:r>
            <a:r>
              <a:rPr lang="en-DE" sz="2800" dirty="0" err="1"/>
              <a:t>welcher</a:t>
            </a:r>
            <a:r>
              <a:rPr lang="en-DE" sz="2800" dirty="0"/>
              <a:t> </a:t>
            </a:r>
            <a:r>
              <a:rPr lang="en-DE" sz="2800" dirty="0" err="1"/>
              <a:t>Reihenfolge</a:t>
            </a:r>
            <a:r>
              <a:rPr lang="en-DE" sz="2800" dirty="0"/>
              <a:t> die Trainer </a:t>
            </a:r>
            <a:r>
              <a:rPr lang="en-DE" sz="2800" dirty="0" err="1"/>
              <a:t>sind</a:t>
            </a:r>
            <a:endParaRPr lang="en-DE" sz="2800" dirty="0"/>
          </a:p>
          <a:p>
            <a:r>
              <a:rPr lang="en-DE" dirty="0"/>
              <a:t>Trainer-Optimal </a:t>
            </a:r>
            <a:r>
              <a:rPr lang="en-DE" dirty="0">
                <a:sym typeface="Wingdings" panose="05000000000000000000" pitchFamily="2" charset="2"/>
              </a:rPr>
              <a:t> Das </a:t>
            </a:r>
            <a:r>
              <a:rPr lang="en-DE" dirty="0" err="1">
                <a:sym typeface="Wingdings" panose="05000000000000000000" pitchFamily="2" charset="2"/>
              </a:rPr>
              <a:t>Resultat</a:t>
            </a:r>
            <a:r>
              <a:rPr lang="en-DE" dirty="0">
                <a:sym typeface="Wingdings" panose="05000000000000000000" pitchFamily="2" charset="2"/>
              </a:rPr>
              <a:t> </a:t>
            </a:r>
            <a:r>
              <a:rPr lang="en-DE" dirty="0" err="1">
                <a:sym typeface="Wingdings" panose="05000000000000000000" pitchFamily="2" charset="2"/>
              </a:rPr>
              <a:t>begünstigt</a:t>
            </a:r>
            <a:r>
              <a:rPr lang="en-DE" dirty="0">
                <a:sym typeface="Wingdings" panose="05000000000000000000" pitchFamily="2" charset="2"/>
              </a:rPr>
              <a:t> die Trainer-Gruppe</a:t>
            </a:r>
          </a:p>
          <a:p>
            <a:r>
              <a:rPr lang="en-DE" dirty="0">
                <a:sym typeface="Wingdings" panose="05000000000000000000" pitchFamily="2" charset="2"/>
              </a:rPr>
              <a:t>“Truthful mechanism” für Trainer:</a:t>
            </a:r>
          </a:p>
          <a:p>
            <a:pPr lvl="1"/>
            <a:r>
              <a:rPr lang="en-DE" sz="2800" dirty="0">
                <a:sym typeface="Wingdings" panose="05000000000000000000" pitchFamily="2" charset="2"/>
              </a:rPr>
              <a:t>Trainer </a:t>
            </a:r>
            <a:r>
              <a:rPr lang="en-DE" sz="2800" dirty="0" err="1">
                <a:sym typeface="Wingdings" panose="05000000000000000000" pitchFamily="2" charset="2"/>
              </a:rPr>
              <a:t>können</a:t>
            </a:r>
            <a:r>
              <a:rPr lang="en-DE" sz="2800" dirty="0">
                <a:sym typeface="Wingdings" panose="05000000000000000000" pitchFamily="2" charset="2"/>
              </a:rPr>
              <a:t> den </a:t>
            </a:r>
            <a:r>
              <a:rPr lang="en-DE" sz="2800" dirty="0" err="1">
                <a:sym typeface="Wingdings" panose="05000000000000000000" pitchFamily="2" charset="2"/>
              </a:rPr>
              <a:t>Algorithmus</a:t>
            </a:r>
            <a:r>
              <a:rPr lang="en-DE" sz="2800" dirty="0">
                <a:sym typeface="Wingdings" panose="05000000000000000000" pitchFamily="2" charset="2"/>
              </a:rPr>
              <a:t> </a:t>
            </a:r>
            <a:r>
              <a:rPr lang="en-DE" sz="2800" dirty="0" err="1">
                <a:sym typeface="Wingdings" panose="05000000000000000000" pitchFamily="2" charset="2"/>
              </a:rPr>
              <a:t>nicht</a:t>
            </a:r>
            <a:r>
              <a:rPr lang="en-DE" sz="2800" dirty="0">
                <a:sym typeface="Wingdings" panose="05000000000000000000" pitchFamily="2" charset="2"/>
              </a:rPr>
              <a:t> </a:t>
            </a:r>
            <a:r>
              <a:rPr lang="en-DE" sz="2800" dirty="0" err="1">
                <a:sym typeface="Wingdings" panose="05000000000000000000" pitchFamily="2" charset="2"/>
              </a:rPr>
              <a:t>beeinflussen</a:t>
            </a:r>
            <a:endParaRPr lang="en-DE" sz="2800" dirty="0">
              <a:sym typeface="Wingdings" panose="05000000000000000000" pitchFamily="2" charset="2"/>
            </a:endParaRPr>
          </a:p>
          <a:p>
            <a:pPr lvl="1"/>
            <a:r>
              <a:rPr lang="en-DE" sz="2800" dirty="0">
                <a:sym typeface="Wingdings" panose="05000000000000000000" pitchFamily="2" charset="2"/>
              </a:rPr>
              <a:t>Gruppen </a:t>
            </a:r>
            <a:r>
              <a:rPr lang="en-DE" sz="2800" dirty="0" err="1">
                <a:sym typeface="Wingdings" panose="05000000000000000000" pitchFamily="2" charset="2"/>
              </a:rPr>
              <a:t>Strategien</a:t>
            </a:r>
            <a:r>
              <a:rPr lang="en-DE" sz="2800" dirty="0">
                <a:sym typeface="Wingdings" panose="05000000000000000000" pitchFamily="2" charset="2"/>
              </a:rPr>
              <a:t> </a:t>
            </a:r>
            <a:r>
              <a:rPr lang="en-DE" sz="2800" dirty="0" err="1">
                <a:sym typeface="Wingdings" panose="05000000000000000000" pitchFamily="2" charset="2"/>
              </a:rPr>
              <a:t>sind</a:t>
            </a:r>
            <a:r>
              <a:rPr lang="en-DE" sz="2800" dirty="0">
                <a:sym typeface="Wingdings" panose="05000000000000000000" pitchFamily="2" charset="2"/>
              </a:rPr>
              <a:t> </a:t>
            </a:r>
            <a:r>
              <a:rPr lang="en-DE" sz="2800" dirty="0" err="1">
                <a:sym typeface="Wingdings" panose="05000000000000000000" pitchFamily="2" charset="2"/>
              </a:rPr>
              <a:t>nicht</a:t>
            </a:r>
            <a:r>
              <a:rPr lang="en-DE" sz="2800" dirty="0">
                <a:sym typeface="Wingdings" panose="05000000000000000000" pitchFamily="2" charset="2"/>
              </a:rPr>
              <a:t> </a:t>
            </a:r>
            <a:r>
              <a:rPr lang="en-DE" sz="2800" dirty="0" err="1">
                <a:sym typeface="Wingdings" panose="05000000000000000000" pitchFamily="2" charset="2"/>
              </a:rPr>
              <a:t>möglich</a:t>
            </a:r>
            <a:endParaRPr lang="en-DE" sz="2800" dirty="0">
              <a:sym typeface="Wingdings" panose="05000000000000000000" pitchFamily="2" charset="2"/>
            </a:endParaRPr>
          </a:p>
          <a:p>
            <a:pPr lvl="1"/>
            <a:r>
              <a:rPr lang="en-DE" sz="2800" dirty="0" err="1">
                <a:sym typeface="Wingdings" panose="05000000000000000000" pitchFamily="2" charset="2"/>
              </a:rPr>
              <a:t>Untergruppen</a:t>
            </a:r>
            <a:r>
              <a:rPr lang="en-DE" sz="2800" dirty="0">
                <a:sym typeface="Wingdings" panose="05000000000000000000" pitchFamily="2" charset="2"/>
              </a:rPr>
              <a:t> </a:t>
            </a:r>
            <a:r>
              <a:rPr lang="en-DE" sz="2800" dirty="0" err="1">
                <a:sym typeface="Wingdings" panose="05000000000000000000" pitchFamily="2" charset="2"/>
              </a:rPr>
              <a:t>können</a:t>
            </a:r>
            <a:r>
              <a:rPr lang="en-DE" sz="2800" dirty="0">
                <a:sym typeface="Wingdings" panose="05000000000000000000" pitchFamily="2" charset="2"/>
              </a:rPr>
              <a:t> es </a:t>
            </a:r>
            <a:r>
              <a:rPr lang="en-DE" sz="2800" dirty="0" err="1">
                <a:sym typeface="Wingdings" panose="05000000000000000000" pitchFamily="2" charset="2"/>
              </a:rPr>
              <a:t>aber</a:t>
            </a:r>
            <a:r>
              <a:rPr lang="en-DE" sz="2800" dirty="0">
                <a:sym typeface="Wingdings" panose="05000000000000000000" pitchFamily="2" charset="2"/>
              </a:rPr>
              <a:t>!</a:t>
            </a:r>
          </a:p>
          <a:p>
            <a:r>
              <a:rPr lang="en-DE" dirty="0"/>
              <a:t>“</a:t>
            </a:r>
            <a:r>
              <a:rPr lang="de-CH" dirty="0"/>
              <a:t>non-</a:t>
            </a:r>
            <a:r>
              <a:rPr lang="de-CH" dirty="0" err="1"/>
              <a:t>truthful</a:t>
            </a:r>
            <a:r>
              <a:rPr lang="en-DE" dirty="0"/>
              <a:t>”</a:t>
            </a:r>
            <a:r>
              <a:rPr lang="de-CH" dirty="0"/>
              <a:t> f</a:t>
            </a:r>
            <a:r>
              <a:rPr lang="en-DE" dirty="0" err="1"/>
              <a:t>ür</a:t>
            </a:r>
            <a:r>
              <a:rPr lang="en-DE" dirty="0"/>
              <a:t> Pokémon:</a:t>
            </a:r>
          </a:p>
          <a:p>
            <a:pPr lvl="1"/>
            <a:r>
              <a:rPr lang="en-DE" sz="2800" dirty="0"/>
              <a:t>Falls </a:t>
            </a:r>
            <a:r>
              <a:rPr lang="en-DE" sz="2800" dirty="0" err="1"/>
              <a:t>sie</a:t>
            </a:r>
            <a:r>
              <a:rPr lang="en-DE" sz="2800" dirty="0"/>
              <a:t> alle </a:t>
            </a:r>
            <a:r>
              <a:rPr lang="en-DE" sz="2800" dirty="0" err="1"/>
              <a:t>Präferenzen</a:t>
            </a:r>
            <a:r>
              <a:rPr lang="en-DE" sz="2800" dirty="0"/>
              <a:t> </a:t>
            </a:r>
            <a:r>
              <a:rPr lang="en-DE" sz="2800" dirty="0" err="1"/>
              <a:t>kennen</a:t>
            </a:r>
            <a:r>
              <a:rPr lang="en-DE" sz="2800" dirty="0"/>
              <a:t>, </a:t>
            </a:r>
            <a:r>
              <a:rPr lang="en-DE" sz="2800" dirty="0" err="1"/>
              <a:t>könnten</a:t>
            </a:r>
            <a:r>
              <a:rPr lang="en-DE" sz="2800" dirty="0"/>
              <a:t> </a:t>
            </a:r>
            <a:r>
              <a:rPr lang="en-DE" sz="2800" dirty="0" err="1"/>
              <a:t>sie</a:t>
            </a:r>
            <a:r>
              <a:rPr lang="en-DE" sz="2800" dirty="0"/>
              <a:t> den </a:t>
            </a:r>
            <a:r>
              <a:rPr lang="en-DE" sz="2800" dirty="0" err="1"/>
              <a:t>Algorithmus</a:t>
            </a:r>
            <a:r>
              <a:rPr lang="en-DE" sz="2800" dirty="0"/>
              <a:t> </a:t>
            </a:r>
            <a:r>
              <a:rPr lang="en-DE" sz="2800" dirty="0" err="1"/>
              <a:t>beeinflussen</a:t>
            </a:r>
            <a:endParaRPr lang="de-CH" sz="2800" dirty="0"/>
          </a:p>
        </p:txBody>
      </p:sp>
    </p:spTree>
    <p:extLst>
      <p:ext uri="{BB962C8B-B14F-4D97-AF65-F5344CB8AC3E}">
        <p14:creationId xmlns:p14="http://schemas.microsoft.com/office/powerpoint/2010/main" val="942008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1129-1946-6C9C-7BA2-31BD37857A3C}"/>
              </a:ext>
            </a:extLst>
          </p:cNvPr>
          <p:cNvSpPr>
            <a:spLocks noGrp="1"/>
          </p:cNvSpPr>
          <p:nvPr>
            <p:ph type="title"/>
          </p:nvPr>
        </p:nvSpPr>
        <p:spPr/>
        <p:txBody>
          <a:bodyPr/>
          <a:lstStyle/>
          <a:p>
            <a:r>
              <a:rPr lang="en-DE" dirty="0">
                <a:solidFill>
                  <a:srgbClr val="CC7832"/>
                </a:solidFill>
                <a:latin typeface="Arial Unicode MS"/>
                <a:ea typeface="+mn-ea"/>
                <a:cs typeface="+mn-cs"/>
              </a:rPr>
              <a:t>{</a:t>
            </a:r>
            <a:r>
              <a:rPr lang="en-DE" dirty="0"/>
              <a:t> Gale Shapley </a:t>
            </a:r>
            <a:r>
              <a:rPr lang="en-DE" dirty="0" err="1"/>
              <a:t>Algorithmus</a:t>
            </a:r>
            <a:r>
              <a:rPr lang="en-DE" dirty="0"/>
              <a:t> : Java </a:t>
            </a:r>
            <a:r>
              <a:rPr lang="en-DE" dirty="0">
                <a:solidFill>
                  <a:srgbClr val="CC7832"/>
                </a:solidFill>
                <a:latin typeface="Arial Unicode MS"/>
                <a:ea typeface="+mn-ea"/>
                <a:cs typeface="+mn-cs"/>
              </a:rPr>
              <a:t>}</a:t>
            </a:r>
            <a:endParaRPr lang="de-CH" dirty="0">
              <a:solidFill>
                <a:srgbClr val="CC7832"/>
              </a:solidFill>
              <a:latin typeface="Arial Unicode MS"/>
              <a:ea typeface="+mn-ea"/>
              <a:cs typeface="+mn-cs"/>
            </a:endParaRPr>
          </a:p>
        </p:txBody>
      </p:sp>
      <p:pic>
        <p:nvPicPr>
          <p:cNvPr id="10" name="Picture 9">
            <a:extLst>
              <a:ext uri="{FF2B5EF4-FFF2-40B4-BE49-F238E27FC236}">
                <a16:creationId xmlns:a16="http://schemas.microsoft.com/office/drawing/2014/main" id="{5A64C9DF-9C97-DC40-ED3D-E19ACF522E92}"/>
              </a:ext>
            </a:extLst>
          </p:cNvPr>
          <p:cNvPicPr>
            <a:picLocks noChangeAspect="1"/>
          </p:cNvPicPr>
          <p:nvPr/>
        </p:nvPicPr>
        <p:blipFill>
          <a:blip r:embed="rId3"/>
          <a:stretch>
            <a:fillRect/>
          </a:stretch>
        </p:blipFill>
        <p:spPr>
          <a:xfrm>
            <a:off x="838200" y="1769012"/>
            <a:ext cx="6038850" cy="3990975"/>
          </a:xfrm>
          <a:prstGeom prst="rect">
            <a:avLst/>
          </a:prstGeom>
        </p:spPr>
      </p:pic>
      <p:grpSp>
        <p:nvGrpSpPr>
          <p:cNvPr id="25" name="Group 24">
            <a:extLst>
              <a:ext uri="{FF2B5EF4-FFF2-40B4-BE49-F238E27FC236}">
                <a16:creationId xmlns:a16="http://schemas.microsoft.com/office/drawing/2014/main" id="{94C7BD5D-0CE2-C94B-FEE9-0A19E34538F6}"/>
              </a:ext>
            </a:extLst>
          </p:cNvPr>
          <p:cNvGrpSpPr/>
          <p:nvPr/>
        </p:nvGrpSpPr>
        <p:grpSpPr>
          <a:xfrm>
            <a:off x="7525706" y="1771570"/>
            <a:ext cx="3051495" cy="1388926"/>
            <a:chOff x="7039215" y="1644361"/>
            <a:chExt cx="3051495" cy="1388926"/>
          </a:xfrm>
        </p:grpSpPr>
        <p:grpSp>
          <p:nvGrpSpPr>
            <p:cNvPr id="22" name="Group 21">
              <a:extLst>
                <a:ext uri="{FF2B5EF4-FFF2-40B4-BE49-F238E27FC236}">
                  <a16:creationId xmlns:a16="http://schemas.microsoft.com/office/drawing/2014/main" id="{AB874D65-4321-C63C-1BA0-09675B165C88}"/>
                </a:ext>
              </a:extLst>
            </p:cNvPr>
            <p:cNvGrpSpPr/>
            <p:nvPr/>
          </p:nvGrpSpPr>
          <p:grpSpPr>
            <a:xfrm>
              <a:off x="7039215" y="2080727"/>
              <a:ext cx="3051495" cy="952560"/>
              <a:chOff x="6986587" y="1769012"/>
              <a:chExt cx="3051495" cy="952560"/>
            </a:xfrm>
          </p:grpSpPr>
          <p:pic>
            <p:nvPicPr>
              <p:cNvPr id="18" name="Picture 17">
                <a:extLst>
                  <a:ext uri="{FF2B5EF4-FFF2-40B4-BE49-F238E27FC236}">
                    <a16:creationId xmlns:a16="http://schemas.microsoft.com/office/drawing/2014/main" id="{CBEBBB9D-9FF9-CF59-DE50-2843F9969821}"/>
                  </a:ext>
                </a:extLst>
              </p:cNvPr>
              <p:cNvPicPr>
                <a:picLocks noChangeAspect="1"/>
              </p:cNvPicPr>
              <p:nvPr/>
            </p:nvPicPr>
            <p:blipFill>
              <a:blip r:embed="rId4"/>
              <a:stretch>
                <a:fillRect/>
              </a:stretch>
            </p:blipFill>
            <p:spPr>
              <a:xfrm>
                <a:off x="7112160" y="1769012"/>
                <a:ext cx="2800350" cy="552450"/>
              </a:xfrm>
              <a:prstGeom prst="rect">
                <a:avLst/>
              </a:prstGeom>
            </p:spPr>
          </p:pic>
          <p:sp>
            <p:nvSpPr>
              <p:cNvPr id="19" name="TextBox 18">
                <a:extLst>
                  <a:ext uri="{FF2B5EF4-FFF2-40B4-BE49-F238E27FC236}">
                    <a16:creationId xmlns:a16="http://schemas.microsoft.com/office/drawing/2014/main" id="{8EFF93B8-7A46-816E-2D93-745AD7B3B41B}"/>
                  </a:ext>
                </a:extLst>
              </p:cNvPr>
              <p:cNvSpPr txBox="1"/>
              <p:nvPr/>
            </p:nvSpPr>
            <p:spPr>
              <a:xfrm>
                <a:off x="6986587" y="2321462"/>
                <a:ext cx="3051495" cy="400110"/>
              </a:xfrm>
              <a:prstGeom prst="rect">
                <a:avLst/>
              </a:prstGeom>
              <a:noFill/>
            </p:spPr>
            <p:txBody>
              <a:bodyPr wrap="square" rtlCol="0">
                <a:spAutoFit/>
              </a:bodyPr>
              <a:lstStyle/>
              <a:p>
                <a:r>
                  <a:rPr lang="en-DE" sz="2000" dirty="0">
                    <a:solidFill>
                      <a:srgbClr val="FF0000"/>
                    </a:solidFill>
                  </a:rPr>
                  <a:t>      0	  1            2          3	</a:t>
                </a:r>
                <a:endParaRPr lang="de-CH" sz="2000" dirty="0">
                  <a:solidFill>
                    <a:srgbClr val="FF0000"/>
                  </a:solidFill>
                </a:endParaRPr>
              </a:p>
            </p:txBody>
          </p:sp>
        </p:grpSp>
        <p:sp>
          <p:nvSpPr>
            <p:cNvPr id="23" name="TextBox 22">
              <a:extLst>
                <a:ext uri="{FF2B5EF4-FFF2-40B4-BE49-F238E27FC236}">
                  <a16:creationId xmlns:a16="http://schemas.microsoft.com/office/drawing/2014/main" id="{9B5BEAA5-7BE0-08DC-1EC0-F72F79C86354}"/>
                </a:ext>
              </a:extLst>
            </p:cNvPr>
            <p:cNvSpPr txBox="1"/>
            <p:nvPr/>
          </p:nvSpPr>
          <p:spPr>
            <a:xfrm>
              <a:off x="7084313" y="1644361"/>
              <a:ext cx="1428020" cy="461665"/>
            </a:xfrm>
            <a:prstGeom prst="rect">
              <a:avLst/>
            </a:prstGeom>
            <a:noFill/>
          </p:spPr>
          <p:txBody>
            <a:bodyPr wrap="none" rtlCol="0">
              <a:spAutoFit/>
            </a:bodyPr>
            <a:lstStyle/>
            <a:p>
              <a:r>
                <a:rPr lang="en-DE" sz="2400" dirty="0"/>
                <a:t>Proposers</a:t>
              </a:r>
              <a:endParaRPr lang="de-CH" dirty="0"/>
            </a:p>
          </p:txBody>
        </p:sp>
      </p:grpSp>
      <p:grpSp>
        <p:nvGrpSpPr>
          <p:cNvPr id="26" name="Group 25">
            <a:extLst>
              <a:ext uri="{FF2B5EF4-FFF2-40B4-BE49-F238E27FC236}">
                <a16:creationId xmlns:a16="http://schemas.microsoft.com/office/drawing/2014/main" id="{756BE735-F6F6-BF22-9747-A6C6261847AD}"/>
              </a:ext>
            </a:extLst>
          </p:cNvPr>
          <p:cNvGrpSpPr/>
          <p:nvPr/>
        </p:nvGrpSpPr>
        <p:grpSpPr>
          <a:xfrm>
            <a:off x="7631271" y="4536366"/>
            <a:ext cx="3051495" cy="1354545"/>
            <a:chOff x="6986586" y="4805552"/>
            <a:chExt cx="3051495" cy="1354545"/>
          </a:xfrm>
        </p:grpSpPr>
        <p:grpSp>
          <p:nvGrpSpPr>
            <p:cNvPr id="21" name="Group 20">
              <a:extLst>
                <a:ext uri="{FF2B5EF4-FFF2-40B4-BE49-F238E27FC236}">
                  <a16:creationId xmlns:a16="http://schemas.microsoft.com/office/drawing/2014/main" id="{9967E97A-715D-5788-2C1E-7A2B4C731D46}"/>
                </a:ext>
              </a:extLst>
            </p:cNvPr>
            <p:cNvGrpSpPr/>
            <p:nvPr/>
          </p:nvGrpSpPr>
          <p:grpSpPr>
            <a:xfrm>
              <a:off x="6986586" y="5236112"/>
              <a:ext cx="3051495" cy="923985"/>
              <a:chOff x="6986586" y="5236112"/>
              <a:chExt cx="3051495" cy="923985"/>
            </a:xfrm>
          </p:grpSpPr>
          <p:pic>
            <p:nvPicPr>
              <p:cNvPr id="16" name="Picture 15">
                <a:extLst>
                  <a:ext uri="{FF2B5EF4-FFF2-40B4-BE49-F238E27FC236}">
                    <a16:creationId xmlns:a16="http://schemas.microsoft.com/office/drawing/2014/main" id="{71005A94-4F6A-18FE-F3D6-43A7FE4FE919}"/>
                  </a:ext>
                </a:extLst>
              </p:cNvPr>
              <p:cNvPicPr>
                <a:picLocks noChangeAspect="1"/>
              </p:cNvPicPr>
              <p:nvPr/>
            </p:nvPicPr>
            <p:blipFill>
              <a:blip r:embed="rId5"/>
              <a:stretch>
                <a:fillRect/>
              </a:stretch>
            </p:blipFill>
            <p:spPr>
              <a:xfrm>
                <a:off x="7112160" y="5236112"/>
                <a:ext cx="2800350" cy="523875"/>
              </a:xfrm>
              <a:prstGeom prst="rect">
                <a:avLst/>
              </a:prstGeom>
            </p:spPr>
          </p:pic>
          <p:sp>
            <p:nvSpPr>
              <p:cNvPr id="20" name="TextBox 19">
                <a:extLst>
                  <a:ext uri="{FF2B5EF4-FFF2-40B4-BE49-F238E27FC236}">
                    <a16:creationId xmlns:a16="http://schemas.microsoft.com/office/drawing/2014/main" id="{60C33681-5510-1675-3ED3-CE950C03256C}"/>
                  </a:ext>
                </a:extLst>
              </p:cNvPr>
              <p:cNvSpPr txBox="1"/>
              <p:nvPr/>
            </p:nvSpPr>
            <p:spPr>
              <a:xfrm>
                <a:off x="6986586" y="5759987"/>
                <a:ext cx="3051495" cy="400110"/>
              </a:xfrm>
              <a:prstGeom prst="rect">
                <a:avLst/>
              </a:prstGeom>
              <a:noFill/>
            </p:spPr>
            <p:txBody>
              <a:bodyPr wrap="square" rtlCol="0">
                <a:spAutoFit/>
              </a:bodyPr>
              <a:lstStyle/>
              <a:p>
                <a:r>
                  <a:rPr lang="en-DE" sz="2000" dirty="0">
                    <a:solidFill>
                      <a:srgbClr val="FF0000"/>
                    </a:solidFill>
                  </a:rPr>
                  <a:t>      0	  2            3          1	</a:t>
                </a:r>
                <a:endParaRPr lang="de-CH" sz="2000" dirty="0">
                  <a:solidFill>
                    <a:srgbClr val="FF0000"/>
                  </a:solidFill>
                </a:endParaRPr>
              </a:p>
            </p:txBody>
          </p:sp>
        </p:grpSp>
        <p:sp>
          <p:nvSpPr>
            <p:cNvPr id="24" name="TextBox 23">
              <a:extLst>
                <a:ext uri="{FF2B5EF4-FFF2-40B4-BE49-F238E27FC236}">
                  <a16:creationId xmlns:a16="http://schemas.microsoft.com/office/drawing/2014/main" id="{FB0C7975-77B0-B76E-6339-2B8FCD0157AC}"/>
                </a:ext>
              </a:extLst>
            </p:cNvPr>
            <p:cNvSpPr txBox="1"/>
            <p:nvPr/>
          </p:nvSpPr>
          <p:spPr>
            <a:xfrm>
              <a:off x="7039215" y="4805552"/>
              <a:ext cx="1367554" cy="461665"/>
            </a:xfrm>
            <a:prstGeom prst="rect">
              <a:avLst/>
            </a:prstGeom>
            <a:noFill/>
          </p:spPr>
          <p:txBody>
            <a:bodyPr wrap="none" rtlCol="0">
              <a:spAutoFit/>
            </a:bodyPr>
            <a:lstStyle/>
            <a:p>
              <a:r>
                <a:rPr lang="en-DE" sz="2400" dirty="0"/>
                <a:t>Proposed</a:t>
              </a:r>
              <a:endParaRPr lang="de-CH" dirty="0"/>
            </a:p>
          </p:txBody>
        </p:sp>
      </p:grpSp>
      <p:sp>
        <p:nvSpPr>
          <p:cNvPr id="3" name="TextBox 2">
            <a:extLst>
              <a:ext uri="{FF2B5EF4-FFF2-40B4-BE49-F238E27FC236}">
                <a16:creationId xmlns:a16="http://schemas.microsoft.com/office/drawing/2014/main" id="{53DB434A-5187-7249-1991-2B240BA511E1}"/>
              </a:ext>
            </a:extLst>
          </p:cNvPr>
          <p:cNvSpPr txBox="1"/>
          <p:nvPr/>
        </p:nvSpPr>
        <p:spPr>
          <a:xfrm>
            <a:off x="7651279" y="3609105"/>
            <a:ext cx="2800350" cy="461665"/>
          </a:xfrm>
          <a:prstGeom prst="rect">
            <a:avLst/>
          </a:prstGeom>
          <a:noFill/>
        </p:spPr>
        <p:txBody>
          <a:bodyPr wrap="square" rtlCol="0">
            <a:spAutoFit/>
          </a:bodyPr>
          <a:lstStyle/>
          <a:p>
            <a:r>
              <a:rPr lang="en-DE" sz="2400" dirty="0">
                <a:solidFill>
                  <a:srgbClr val="FF0000"/>
                </a:solidFill>
              </a:rPr>
              <a:t>Rote Zahl = </a:t>
            </a:r>
            <a:r>
              <a:rPr lang="de-DE" sz="2400" dirty="0">
                <a:solidFill>
                  <a:srgbClr val="FF0000"/>
                </a:solidFill>
              </a:rPr>
              <a:t>Priorität</a:t>
            </a:r>
          </a:p>
        </p:txBody>
      </p:sp>
    </p:spTree>
    <p:extLst>
      <p:ext uri="{BB962C8B-B14F-4D97-AF65-F5344CB8AC3E}">
        <p14:creationId xmlns:p14="http://schemas.microsoft.com/office/powerpoint/2010/main" val="95673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E4A4215-90C5-A89C-4CC5-E0F63FE7BCD6}"/>
              </a:ext>
            </a:extLst>
          </p:cNvPr>
          <p:cNvSpPr>
            <a:spLocks noGrp="1" noChangeArrowheads="1"/>
          </p:cNvSpPr>
          <p:nvPr>
            <p:ph idx="1"/>
          </p:nvPr>
        </p:nvSpPr>
        <p:spPr bwMode="auto">
          <a:xfrm>
            <a:off x="0" y="-1"/>
            <a:ext cx="12192000" cy="68760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err="1">
                <a:ln>
                  <a:noFill/>
                </a:ln>
                <a:solidFill>
                  <a:srgbClr val="CC7832"/>
                </a:solidFill>
                <a:effectLst/>
                <a:latin typeface="Arial Unicode MS"/>
              </a:rPr>
              <a:t>public</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int</a:t>
            </a: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err="1">
                <a:ln>
                  <a:noFill/>
                </a:ln>
                <a:solidFill>
                  <a:srgbClr val="FFC66D"/>
                </a:solidFill>
                <a:effectLst/>
                <a:latin typeface="Arial Unicode MS"/>
              </a:rPr>
              <a:t>findCouples</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CC7832"/>
                </a:solidFill>
                <a:effectLst/>
                <a:latin typeface="Arial Unicode MS"/>
              </a:rPr>
              <a:t>int</a:t>
            </a: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preferences</a:t>
            </a: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a:ln>
                  <a:noFill/>
                </a:ln>
                <a:solidFill>
                  <a:srgbClr val="54A857"/>
                </a:solidFill>
                <a:effectLst/>
                <a:latin typeface="Arial Unicode MS"/>
              </a:rPr>
              <a:t>{</a:t>
            </a:r>
            <a:br>
              <a:rPr kumimoji="0" lang="de-DE" altLang="de-DE" sz="1200" b="0" i="0" u="none" strike="noStrike" cap="none" normalizeH="0" baseline="0" dirty="0">
                <a:ln>
                  <a:noFill/>
                </a:ln>
                <a:solidFill>
                  <a:srgbClr val="54A857"/>
                </a:solidFill>
                <a:effectLst/>
                <a:latin typeface="Arial Unicode MS"/>
              </a:rPr>
            </a:br>
            <a:br>
              <a:rPr kumimoji="0" lang="de-DE" altLang="de-DE" sz="1200" b="0" i="0" u="none" strike="noStrike" cap="none" normalizeH="0" baseline="0" dirty="0">
                <a:ln>
                  <a:noFill/>
                </a:ln>
                <a:solidFill>
                  <a:srgbClr val="54A857"/>
                </a:solidFill>
                <a:effectLst/>
                <a:latin typeface="Arial Unicode MS"/>
              </a:rPr>
            </a:br>
            <a:r>
              <a:rPr kumimoji="0" lang="de-DE" altLang="de-DE" sz="1200" b="0" i="0" u="none" strike="noStrike" cap="none" normalizeH="0" baseline="0" dirty="0">
                <a:ln>
                  <a:noFill/>
                </a:ln>
                <a:solidFill>
                  <a:srgbClr val="54A857"/>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if</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preferences.</a:t>
            </a:r>
            <a:r>
              <a:rPr kumimoji="0" lang="de-DE" altLang="de-DE" sz="1200" b="0" i="0" u="none" strike="noStrike" cap="none" normalizeH="0" baseline="0" dirty="0" err="1">
                <a:ln>
                  <a:noFill/>
                </a:ln>
                <a:solidFill>
                  <a:srgbClr val="9876AA"/>
                </a:solidFill>
                <a:effectLst/>
                <a:latin typeface="Arial Unicode MS"/>
              </a:rPr>
              <a:t>length</a:t>
            </a:r>
            <a:r>
              <a:rPr kumimoji="0" lang="de-DE" altLang="de-DE" sz="1200" b="0" i="0" u="none" strike="noStrike" cap="none" normalizeH="0" baseline="0" dirty="0">
                <a:ln>
                  <a:noFill/>
                </a:ln>
                <a:solidFill>
                  <a:srgbClr val="9876AA"/>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this</a:t>
            </a:r>
            <a:r>
              <a:rPr kumimoji="0" lang="de-DE" altLang="de-DE" sz="1200" b="0" i="0" u="none" strike="noStrike" cap="none" normalizeH="0" baseline="0" dirty="0" err="1">
                <a:ln>
                  <a:noFill/>
                </a:ln>
                <a:solidFill>
                  <a:srgbClr val="A9B7C6"/>
                </a:solidFill>
                <a:effectLst/>
                <a:latin typeface="Arial Unicode MS"/>
              </a:rPr>
              <a:t>.</a:t>
            </a:r>
            <a:r>
              <a:rPr kumimoji="0" lang="de-DE" altLang="de-DE" sz="1200" b="0" i="0" u="none" strike="noStrike" cap="none" normalizeH="0" baseline="0" dirty="0" err="1">
                <a:ln>
                  <a:noFill/>
                </a:ln>
                <a:solidFill>
                  <a:srgbClr val="9876AA"/>
                </a:solidFill>
                <a:effectLst/>
                <a:latin typeface="Arial Unicode MS"/>
              </a:rPr>
              <a:t>groupSize</a:t>
            </a:r>
            <a:r>
              <a:rPr kumimoji="0" lang="de-DE" altLang="de-DE" sz="1200" b="0" i="0" u="none" strike="noStrike" cap="none" normalizeH="0" baseline="0" dirty="0">
                <a:ln>
                  <a:noFill/>
                </a:ln>
                <a:solidFill>
                  <a:srgbClr val="A9B7C6"/>
                </a:solidFill>
                <a:effectLst/>
                <a:latin typeface="Arial Unicode MS"/>
              </a:rPr>
              <a:t>*</a:t>
            </a:r>
            <a:r>
              <a:rPr kumimoji="0" lang="de-DE" altLang="de-DE" sz="1200" b="0" i="0" u="none" strike="noStrike" cap="none" normalizeH="0" baseline="0" dirty="0">
                <a:ln>
                  <a:noFill/>
                </a:ln>
                <a:solidFill>
                  <a:srgbClr val="6897BB"/>
                </a:solidFill>
                <a:effectLst/>
                <a:latin typeface="Arial Unicode MS"/>
              </a:rPr>
              <a:t>2 </a:t>
            </a:r>
            <a:r>
              <a:rPr kumimoji="0" lang="de-DE" altLang="de-DE" sz="1200" b="0" i="0" u="none" strike="noStrike" cap="none" normalizeH="0" baseline="0" dirty="0">
                <a:ln>
                  <a:noFill/>
                </a:ln>
                <a:solidFill>
                  <a:srgbClr val="A9B7C6"/>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preferences</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a:ln>
                  <a:noFill/>
                </a:ln>
                <a:solidFill>
                  <a:srgbClr val="6897BB"/>
                </a:solidFill>
                <a:effectLst/>
                <a:latin typeface="Arial Unicode MS"/>
              </a:rPr>
              <a:t>0</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a:ln>
                  <a:noFill/>
                </a:ln>
                <a:solidFill>
                  <a:srgbClr val="A9B7C6"/>
                </a:solidFill>
                <a:effectLst/>
                <a:latin typeface="Arial Unicode MS"/>
              </a:rPr>
              <a:t>.</a:t>
            </a:r>
            <a:r>
              <a:rPr kumimoji="0" lang="de-DE" altLang="de-DE" sz="1200" b="0" i="0" u="none" strike="noStrike" cap="none" normalizeH="0" baseline="0" dirty="0" err="1">
                <a:ln>
                  <a:noFill/>
                </a:ln>
                <a:solidFill>
                  <a:srgbClr val="9876AA"/>
                </a:solidFill>
                <a:effectLst/>
                <a:latin typeface="Arial Unicode MS"/>
              </a:rPr>
              <a:t>length</a:t>
            </a:r>
            <a:r>
              <a:rPr kumimoji="0" lang="de-DE" altLang="de-DE" sz="1200" b="0" i="0" u="none" strike="noStrike" cap="none" normalizeH="0" baseline="0" dirty="0">
                <a:ln>
                  <a:noFill/>
                </a:ln>
                <a:solidFill>
                  <a:srgbClr val="9876AA"/>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this</a:t>
            </a:r>
            <a:r>
              <a:rPr kumimoji="0" lang="de-DE" altLang="de-DE" sz="1200" b="0" i="0" u="none" strike="noStrike" cap="none" normalizeH="0" baseline="0" dirty="0" err="1">
                <a:ln>
                  <a:noFill/>
                </a:ln>
                <a:solidFill>
                  <a:srgbClr val="A9B7C6"/>
                </a:solidFill>
                <a:effectLst/>
                <a:latin typeface="Arial Unicode MS"/>
              </a:rPr>
              <a:t>.</a:t>
            </a:r>
            <a:r>
              <a:rPr kumimoji="0" lang="de-DE" altLang="de-DE" sz="1200" b="0" i="0" u="none" strike="noStrike" cap="none" normalizeH="0" baseline="0" dirty="0" err="1">
                <a:ln>
                  <a:noFill/>
                </a:ln>
                <a:solidFill>
                  <a:srgbClr val="9876AA"/>
                </a:solidFill>
                <a:effectLst/>
                <a:latin typeface="Arial Unicode MS"/>
              </a:rPr>
              <a:t>groupSize</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a:ln>
                  <a:noFill/>
                </a:ln>
                <a:solidFill>
                  <a:srgbClr val="359FF4"/>
                </a:solidFill>
                <a:effectLst/>
                <a:latin typeface="Arial Unicode MS"/>
              </a:rPr>
              <a:t>{</a:t>
            </a:r>
            <a:br>
              <a:rPr kumimoji="0" lang="de-DE" altLang="de-DE" sz="1200" b="0" i="0" u="none" strike="noStrike" cap="none" normalizeH="0" baseline="0" dirty="0">
                <a:ln>
                  <a:noFill/>
                </a:ln>
                <a:solidFill>
                  <a:srgbClr val="359FF4"/>
                </a:solidFill>
                <a:effectLst/>
                <a:latin typeface="Arial Unicode MS"/>
              </a:rPr>
            </a:br>
            <a:r>
              <a:rPr kumimoji="0" lang="de-DE" altLang="de-DE" sz="1200" b="0" i="0" u="none" strike="noStrike" cap="none" normalizeH="0" baseline="0" dirty="0">
                <a:ln>
                  <a:noFill/>
                </a:ln>
                <a:solidFill>
                  <a:srgbClr val="359FF4"/>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throw</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new</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IllegalStateException</a:t>
            </a:r>
            <a:r>
              <a:rPr kumimoji="0" lang="de-DE" altLang="de-DE" sz="1200" b="0" i="0" u="none" strike="noStrike" cap="none" normalizeH="0" baseline="0" dirty="0">
                <a:ln>
                  <a:noFill/>
                </a:ln>
                <a:solidFill>
                  <a:srgbClr val="54A857"/>
                </a:solidFill>
                <a:effectLst/>
                <a:latin typeface="Arial Unicode MS"/>
              </a:rPr>
              <a:t>(</a:t>
            </a:r>
            <a:r>
              <a:rPr kumimoji="0" lang="de-DE" altLang="de-DE" sz="1200" b="0" i="0" u="none" strike="noStrike" cap="none" normalizeH="0" baseline="0" dirty="0">
                <a:ln>
                  <a:noFill/>
                </a:ln>
                <a:solidFill>
                  <a:srgbClr val="6A8759"/>
                </a:solidFill>
                <a:effectLst/>
                <a:latin typeface="Arial Unicode MS"/>
              </a:rPr>
              <a:t>"Group </a:t>
            </a:r>
            <a:r>
              <a:rPr kumimoji="0" lang="de-DE" altLang="de-DE" sz="1200" b="0" i="0" u="none" strike="noStrike" cap="none" normalizeH="0" baseline="0" dirty="0" err="1">
                <a:ln>
                  <a:noFill/>
                </a:ln>
                <a:solidFill>
                  <a:srgbClr val="6A8759"/>
                </a:solidFill>
                <a:effectLst/>
                <a:latin typeface="Arial Unicode MS"/>
              </a:rPr>
              <a:t>size</a:t>
            </a:r>
            <a:r>
              <a:rPr kumimoji="0" lang="de-DE" altLang="de-DE" sz="1200" b="0" i="0" u="none" strike="noStrike" cap="none" normalizeH="0" baseline="0" dirty="0">
                <a:ln>
                  <a:noFill/>
                </a:ln>
                <a:solidFill>
                  <a:srgbClr val="6A8759"/>
                </a:solidFill>
                <a:effectLst/>
                <a:latin typeface="Arial Unicode MS"/>
              </a:rPr>
              <a:t> </a:t>
            </a:r>
            <a:r>
              <a:rPr kumimoji="0" lang="de-DE" altLang="de-DE" sz="1200" b="0" i="0" u="none" strike="noStrike" cap="none" normalizeH="0" baseline="0" dirty="0" err="1">
                <a:ln>
                  <a:noFill/>
                </a:ln>
                <a:solidFill>
                  <a:srgbClr val="6A8759"/>
                </a:solidFill>
                <a:effectLst/>
                <a:latin typeface="Arial Unicode MS"/>
              </a:rPr>
              <a:t>does</a:t>
            </a:r>
            <a:r>
              <a:rPr kumimoji="0" lang="de-DE" altLang="de-DE" sz="1200" b="0" i="0" u="none" strike="noStrike" cap="none" normalizeH="0" baseline="0" dirty="0">
                <a:ln>
                  <a:noFill/>
                </a:ln>
                <a:solidFill>
                  <a:srgbClr val="6A8759"/>
                </a:solidFill>
                <a:effectLst/>
                <a:latin typeface="Arial Unicode MS"/>
              </a:rPr>
              <a:t> not match </a:t>
            </a:r>
            <a:r>
              <a:rPr kumimoji="0" lang="de-DE" altLang="de-DE" sz="1200" b="0" i="0" u="none" strike="noStrike" cap="none" normalizeH="0" baseline="0" dirty="0" err="1">
                <a:ln>
                  <a:noFill/>
                </a:ln>
                <a:solidFill>
                  <a:srgbClr val="6A8759"/>
                </a:solidFill>
                <a:effectLst/>
                <a:latin typeface="Arial Unicode MS"/>
              </a:rPr>
              <a:t>preference</a:t>
            </a:r>
            <a:r>
              <a:rPr kumimoji="0" lang="de-DE" altLang="de-DE" sz="1200" b="0" i="0" u="none" strike="noStrike" cap="none" normalizeH="0" baseline="0" dirty="0">
                <a:ln>
                  <a:noFill/>
                </a:ln>
                <a:solidFill>
                  <a:srgbClr val="6A8759"/>
                </a:solidFill>
                <a:effectLst/>
                <a:latin typeface="Arial Unicode MS"/>
              </a:rPr>
              <a:t> </a:t>
            </a:r>
            <a:r>
              <a:rPr kumimoji="0" lang="de-DE" altLang="de-DE" sz="1200" b="0" i="0" u="none" strike="noStrike" cap="none" normalizeH="0" baseline="0" dirty="0" err="1">
                <a:ln>
                  <a:noFill/>
                </a:ln>
                <a:solidFill>
                  <a:srgbClr val="6A8759"/>
                </a:solidFill>
                <a:effectLst/>
                <a:latin typeface="Arial Unicode MS"/>
              </a:rPr>
              <a:t>array</a:t>
            </a:r>
            <a:r>
              <a:rPr kumimoji="0" lang="de-DE" altLang="de-DE" sz="1200" b="0" i="0" u="none" strike="noStrike" cap="none" normalizeH="0" baseline="0" dirty="0">
                <a:ln>
                  <a:noFill/>
                </a:ln>
                <a:solidFill>
                  <a:srgbClr val="6A8759"/>
                </a:solidFill>
                <a:effectLst/>
                <a:latin typeface="Arial Unicode MS"/>
              </a:rPr>
              <a:t> </a:t>
            </a:r>
            <a:r>
              <a:rPr kumimoji="0" lang="de-DE" altLang="de-DE" sz="1200" b="0" i="0" u="none" strike="noStrike" cap="none" normalizeH="0" baseline="0" dirty="0" err="1">
                <a:ln>
                  <a:noFill/>
                </a:ln>
                <a:solidFill>
                  <a:srgbClr val="6A8759"/>
                </a:solidFill>
                <a:effectLst/>
                <a:latin typeface="Arial Unicode MS"/>
              </a:rPr>
              <a:t>size</a:t>
            </a:r>
            <a:r>
              <a:rPr kumimoji="0" lang="de-DE" altLang="de-DE" sz="1200" b="0" i="0" u="none" strike="noStrike" cap="none" normalizeH="0" baseline="0" dirty="0">
                <a:ln>
                  <a:noFill/>
                </a:ln>
                <a:solidFill>
                  <a:srgbClr val="6A8759"/>
                </a:solidFill>
                <a:effectLst/>
                <a:latin typeface="Arial Unicode MS"/>
              </a:rPr>
              <a:t>"</a:t>
            </a:r>
            <a:r>
              <a:rPr kumimoji="0" lang="de-DE" altLang="de-DE" sz="1200" b="0" i="0" u="none" strike="noStrike" cap="none" normalizeH="0" baseline="0" dirty="0">
                <a:ln>
                  <a:noFill/>
                </a:ln>
                <a:solidFill>
                  <a:srgbClr val="54A857"/>
                </a:solidFill>
                <a:effectLst/>
                <a:latin typeface="Arial Unicode MS"/>
              </a:rPr>
              <a:t>)</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359FF4"/>
                </a:solidFill>
                <a:effectLst/>
                <a:latin typeface="Arial Unicode MS"/>
              </a:rPr>
              <a:t>}</a:t>
            </a:r>
            <a:br>
              <a:rPr kumimoji="0" lang="de-DE" altLang="de-DE" sz="1200" b="0" i="0" u="none" strike="noStrike" cap="none" normalizeH="0" baseline="0" dirty="0">
                <a:ln>
                  <a:noFill/>
                </a:ln>
                <a:solidFill>
                  <a:srgbClr val="359FF4"/>
                </a:solidFill>
                <a:effectLst/>
                <a:latin typeface="Arial Unicode MS"/>
              </a:rPr>
            </a:br>
            <a:r>
              <a:rPr kumimoji="0" lang="de-DE" altLang="de-DE" sz="1200" b="0" i="0" u="none" strike="noStrike" cap="none" normalizeH="0" baseline="0" dirty="0">
                <a:ln>
                  <a:noFill/>
                </a:ln>
                <a:solidFill>
                  <a:srgbClr val="359FF4"/>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Queue</a:t>
            </a:r>
            <a:r>
              <a:rPr kumimoji="0" lang="de-DE" altLang="de-DE" sz="1200" b="0" i="0" u="none" strike="noStrike" cap="none" normalizeH="0" baseline="0" dirty="0">
                <a:ln>
                  <a:noFill/>
                </a:ln>
                <a:solidFill>
                  <a:srgbClr val="E8BA36"/>
                </a:solidFill>
                <a:effectLst/>
                <a:latin typeface="Arial Unicode MS"/>
              </a:rPr>
              <a:t>&lt;</a:t>
            </a:r>
            <a:r>
              <a:rPr kumimoji="0" lang="de-DE" altLang="de-DE" sz="1200" b="0" i="0" u="none" strike="noStrike" cap="none" normalizeH="0" baseline="0" dirty="0">
                <a:ln>
                  <a:noFill/>
                </a:ln>
                <a:solidFill>
                  <a:srgbClr val="A9B7C6"/>
                </a:solidFill>
                <a:effectLst/>
                <a:latin typeface="Arial Unicode MS"/>
              </a:rPr>
              <a:t>Integer</a:t>
            </a:r>
            <a:r>
              <a:rPr kumimoji="0" lang="de-DE" altLang="de-DE" sz="1200" b="0" i="0" u="none" strike="noStrike" cap="none" normalizeH="0" baseline="0" dirty="0">
                <a:ln>
                  <a:noFill/>
                </a:ln>
                <a:solidFill>
                  <a:srgbClr val="E8BA36"/>
                </a:solidFill>
                <a:effectLst/>
                <a:latin typeface="Arial Unicode MS"/>
              </a:rPr>
              <a:t>&gt; </a:t>
            </a:r>
            <a:r>
              <a:rPr kumimoji="0" lang="de-DE" altLang="de-DE" sz="1200" b="0" i="0" u="none" strike="noStrike" cap="none" normalizeH="0" baseline="0" dirty="0" err="1">
                <a:ln>
                  <a:noFill/>
                </a:ln>
                <a:solidFill>
                  <a:srgbClr val="A9B7C6"/>
                </a:solidFill>
                <a:effectLst/>
                <a:latin typeface="Arial Unicode MS"/>
              </a:rPr>
              <a:t>proposerQueue</a:t>
            </a:r>
            <a:r>
              <a:rPr kumimoji="0" lang="de-DE" altLang="de-DE" sz="1200" b="0" i="0" u="none" strike="noStrike" cap="none" normalizeH="0" baseline="0" dirty="0">
                <a:ln>
                  <a:noFill/>
                </a:ln>
                <a:solidFill>
                  <a:srgbClr val="A9B7C6"/>
                </a:solidFill>
                <a:effectLst/>
                <a:latin typeface="Arial Unicode MS"/>
              </a:rPr>
              <a:t> = </a:t>
            </a:r>
            <a:r>
              <a:rPr kumimoji="0" lang="de-DE" altLang="de-DE" sz="1200" b="0" i="0" u="none" strike="noStrike" cap="none" normalizeH="0" baseline="0" dirty="0" err="1">
                <a:ln>
                  <a:noFill/>
                </a:ln>
                <a:solidFill>
                  <a:srgbClr val="CC7832"/>
                </a:solidFill>
                <a:effectLst/>
                <a:latin typeface="Arial Unicode MS"/>
              </a:rPr>
              <a:t>new</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LinkedList</a:t>
            </a:r>
            <a:r>
              <a:rPr kumimoji="0" lang="de-DE" altLang="de-DE" sz="1200" b="0" i="0" u="none" strike="noStrike" cap="none" normalizeH="0" baseline="0" dirty="0">
                <a:ln>
                  <a:noFill/>
                </a:ln>
                <a:solidFill>
                  <a:srgbClr val="E8BA36"/>
                </a:solidFill>
                <a:effectLst/>
                <a:latin typeface="Arial Unicode MS"/>
              </a:rPr>
              <a:t>&lt;&gt;()</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for</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CC7832"/>
                </a:solidFill>
                <a:effectLst/>
                <a:latin typeface="Arial Unicode MS"/>
              </a:rPr>
              <a:t>int</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i = </a:t>
            </a:r>
            <a:r>
              <a:rPr kumimoji="0" lang="de-DE" altLang="de-DE" sz="1200" b="0" i="0" u="none" strike="noStrike" cap="none" normalizeH="0" baseline="0" dirty="0">
                <a:ln>
                  <a:noFill/>
                </a:ln>
                <a:solidFill>
                  <a:srgbClr val="6897BB"/>
                </a:solidFill>
                <a:effectLst/>
                <a:latin typeface="Arial Unicode MS"/>
              </a:rPr>
              <a:t>0</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i &lt; </a:t>
            </a:r>
            <a:r>
              <a:rPr kumimoji="0" lang="de-DE" altLang="de-DE" sz="1200" b="0" i="0" u="none" strike="noStrike" cap="none" normalizeH="0" baseline="0" dirty="0" err="1">
                <a:ln>
                  <a:noFill/>
                </a:ln>
                <a:solidFill>
                  <a:srgbClr val="9876AA"/>
                </a:solidFill>
                <a:effectLst/>
                <a:latin typeface="Arial Unicode MS"/>
              </a:rPr>
              <a:t>groupSize</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i++</a:t>
            </a: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a:ln>
                  <a:noFill/>
                </a:ln>
                <a:solidFill>
                  <a:srgbClr val="359FF4"/>
                </a:solidFill>
                <a:effectLst/>
                <a:latin typeface="Arial Unicode MS"/>
              </a:rPr>
              <a:t>{</a:t>
            </a:r>
            <a:br>
              <a:rPr kumimoji="0" lang="de-DE" altLang="de-DE" sz="1200" b="0" i="0" u="none" strike="noStrike" cap="none" normalizeH="0" baseline="0" dirty="0">
                <a:ln>
                  <a:noFill/>
                </a:ln>
                <a:solidFill>
                  <a:srgbClr val="359FF4"/>
                </a:solidFill>
                <a:effectLst/>
                <a:latin typeface="Arial Unicode MS"/>
              </a:rPr>
            </a:br>
            <a:r>
              <a:rPr kumimoji="0" lang="de-DE" altLang="de-DE" sz="1200" b="0" i="0" u="none" strike="noStrike" cap="none" normalizeH="0" baseline="0" dirty="0">
                <a:ln>
                  <a:noFill/>
                </a:ln>
                <a:solidFill>
                  <a:srgbClr val="359FF4"/>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proposerQueue.add</a:t>
            </a:r>
            <a:r>
              <a:rPr kumimoji="0" lang="de-DE" altLang="de-DE" sz="1200" b="0" i="0" u="none" strike="noStrike" cap="none" normalizeH="0" baseline="0" dirty="0">
                <a:ln>
                  <a:noFill/>
                </a:ln>
                <a:solidFill>
                  <a:srgbClr val="54A857"/>
                </a:solidFill>
                <a:effectLst/>
                <a:latin typeface="Arial Unicode MS"/>
              </a:rPr>
              <a:t>(</a:t>
            </a:r>
            <a:r>
              <a:rPr kumimoji="0" lang="de-DE" altLang="de-DE" sz="1200" b="0" i="0" u="none" strike="noStrike" cap="none" normalizeH="0" baseline="0" dirty="0">
                <a:ln>
                  <a:noFill/>
                </a:ln>
                <a:solidFill>
                  <a:srgbClr val="A9B7C6"/>
                </a:solidFill>
                <a:effectLst/>
                <a:latin typeface="Arial Unicode MS"/>
              </a:rPr>
              <a:t>i</a:t>
            </a:r>
            <a:r>
              <a:rPr kumimoji="0" lang="de-DE" altLang="de-DE" sz="1200" b="0" i="0" u="none" strike="noStrike" cap="none" normalizeH="0" baseline="0" dirty="0">
                <a:ln>
                  <a:noFill/>
                </a:ln>
                <a:solidFill>
                  <a:srgbClr val="54A857"/>
                </a:solidFill>
                <a:effectLst/>
                <a:latin typeface="Arial Unicode MS"/>
              </a:rPr>
              <a:t>)</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359FF4"/>
                </a:solidFill>
                <a:effectLst/>
                <a:latin typeface="Arial Unicode MS"/>
              </a:rPr>
              <a:t>}</a:t>
            </a:r>
            <a:br>
              <a:rPr kumimoji="0" lang="de-DE" altLang="de-DE" sz="1200" b="0" i="0" u="none" strike="noStrike" cap="none" normalizeH="0" baseline="0" dirty="0">
                <a:ln>
                  <a:noFill/>
                </a:ln>
                <a:solidFill>
                  <a:srgbClr val="359FF4"/>
                </a:solidFill>
                <a:effectLst/>
                <a:latin typeface="Arial Unicode MS"/>
              </a:rPr>
            </a:br>
            <a:r>
              <a:rPr kumimoji="0" lang="de-DE" altLang="de-DE" sz="1200" b="0" i="0" u="none" strike="noStrike" cap="none" normalizeH="0" baseline="0" dirty="0">
                <a:ln>
                  <a:noFill/>
                </a:ln>
                <a:solidFill>
                  <a:srgbClr val="359FF4"/>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int</a:t>
            </a: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proposedPartners</a:t>
            </a:r>
            <a:r>
              <a:rPr kumimoji="0" lang="de-DE" altLang="de-DE" sz="1200" b="0" i="0" u="none" strike="noStrike" cap="none" normalizeH="0" baseline="0" dirty="0">
                <a:ln>
                  <a:noFill/>
                </a:ln>
                <a:solidFill>
                  <a:srgbClr val="A9B7C6"/>
                </a:solidFill>
                <a:effectLst/>
                <a:latin typeface="Arial Unicode MS"/>
              </a:rPr>
              <a:t> = </a:t>
            </a:r>
            <a:r>
              <a:rPr kumimoji="0" lang="de-DE" altLang="de-DE" sz="1200" b="0" i="0" u="none" strike="noStrike" cap="none" normalizeH="0" baseline="0" dirty="0" err="1">
                <a:ln>
                  <a:noFill/>
                </a:ln>
                <a:solidFill>
                  <a:srgbClr val="CC7832"/>
                </a:solidFill>
                <a:effectLst/>
                <a:latin typeface="Arial Unicode MS"/>
              </a:rPr>
              <a:t>new</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int</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9876AA"/>
                </a:solidFill>
                <a:effectLst/>
                <a:latin typeface="Arial Unicode MS"/>
              </a:rPr>
              <a:t>groupSize</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Arrays.</a:t>
            </a:r>
            <a:r>
              <a:rPr kumimoji="0" lang="de-DE" altLang="de-DE" sz="1200" b="0" i="1" u="none" strike="noStrike" cap="none" normalizeH="0" baseline="0" dirty="0" err="1">
                <a:ln>
                  <a:noFill/>
                </a:ln>
                <a:solidFill>
                  <a:srgbClr val="A9B7C6"/>
                </a:solidFill>
                <a:effectLst/>
                <a:latin typeface="Arial Unicode MS"/>
              </a:rPr>
              <a:t>fill</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proposedPartners</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a:t>
            </a:r>
            <a:r>
              <a:rPr kumimoji="0" lang="de-DE" altLang="de-DE" sz="1200" b="0" i="0" u="none" strike="noStrike" cap="none" normalizeH="0" baseline="0" dirty="0">
                <a:ln>
                  <a:noFill/>
                </a:ln>
                <a:solidFill>
                  <a:srgbClr val="6897BB"/>
                </a:solidFill>
                <a:effectLst/>
                <a:latin typeface="Arial Unicode MS"/>
              </a:rPr>
              <a:t>1</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int</a:t>
            </a: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proposerState</a:t>
            </a:r>
            <a:r>
              <a:rPr kumimoji="0" lang="de-DE" altLang="de-DE" sz="1200" b="0" i="0" u="none" strike="noStrike" cap="none" normalizeH="0" baseline="0" dirty="0">
                <a:ln>
                  <a:noFill/>
                </a:ln>
                <a:solidFill>
                  <a:srgbClr val="A9B7C6"/>
                </a:solidFill>
                <a:effectLst/>
                <a:latin typeface="Arial Unicode MS"/>
              </a:rPr>
              <a:t> = </a:t>
            </a:r>
            <a:r>
              <a:rPr kumimoji="0" lang="de-DE" altLang="de-DE" sz="1200" b="0" i="0" u="none" strike="noStrike" cap="none" normalizeH="0" baseline="0" dirty="0" err="1">
                <a:ln>
                  <a:noFill/>
                </a:ln>
                <a:solidFill>
                  <a:srgbClr val="CC7832"/>
                </a:solidFill>
                <a:effectLst/>
                <a:latin typeface="Arial Unicode MS"/>
              </a:rPr>
              <a:t>new</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int</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9876AA"/>
                </a:solidFill>
                <a:effectLst/>
                <a:latin typeface="Arial Unicode MS"/>
              </a:rPr>
              <a:t>groupSize</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Arrays.</a:t>
            </a:r>
            <a:r>
              <a:rPr kumimoji="0" lang="de-DE" altLang="de-DE" sz="1200" b="0" i="1" u="none" strike="noStrike" cap="none" normalizeH="0" baseline="0" dirty="0" err="1">
                <a:ln>
                  <a:noFill/>
                </a:ln>
                <a:solidFill>
                  <a:srgbClr val="A9B7C6"/>
                </a:solidFill>
                <a:effectLst/>
                <a:latin typeface="Arial Unicode MS"/>
              </a:rPr>
              <a:t>fill</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proposerState</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a:t>
            </a:r>
            <a:r>
              <a:rPr kumimoji="0" lang="de-DE" altLang="de-DE" sz="1200" b="0" i="0" u="none" strike="noStrike" cap="none" normalizeH="0" baseline="0" dirty="0">
                <a:ln>
                  <a:noFill/>
                </a:ln>
                <a:solidFill>
                  <a:srgbClr val="6897BB"/>
                </a:solidFill>
                <a:effectLst/>
                <a:latin typeface="Arial Unicode MS"/>
              </a:rPr>
              <a:t>1</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while</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a:ln>
                  <a:noFill/>
                </a:ln>
                <a:solidFill>
                  <a:srgbClr val="A9B7C6"/>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proposerQueue.isEmpty</a:t>
            </a:r>
            <a:r>
              <a:rPr kumimoji="0" lang="de-DE" altLang="de-DE" sz="1200" b="0" i="0" u="none" strike="noStrike" cap="none" normalizeH="0" baseline="0" dirty="0">
                <a:ln>
                  <a:noFill/>
                </a:ln>
                <a:solidFill>
                  <a:srgbClr val="54A857"/>
                </a:solidFill>
                <a:effectLst/>
                <a:latin typeface="Arial Unicode MS"/>
              </a:rPr>
              <a:t>()</a:t>
            </a: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a:ln>
                  <a:noFill/>
                </a:ln>
                <a:solidFill>
                  <a:srgbClr val="359FF4"/>
                </a:solidFill>
                <a:effectLst/>
                <a:latin typeface="Arial Unicode MS"/>
              </a:rPr>
              <a:t>{</a:t>
            </a:r>
            <a:br>
              <a:rPr kumimoji="0" lang="de-DE" altLang="de-DE" sz="1200" b="0" i="0" u="none" strike="noStrike" cap="none" normalizeH="0" baseline="0" dirty="0">
                <a:ln>
                  <a:noFill/>
                </a:ln>
                <a:solidFill>
                  <a:srgbClr val="359FF4"/>
                </a:solidFill>
                <a:effectLst/>
                <a:latin typeface="Arial Unicode MS"/>
              </a:rPr>
            </a:br>
            <a:r>
              <a:rPr kumimoji="0" lang="de-DE" altLang="de-DE" sz="1200" b="0" i="0" u="none" strike="noStrike" cap="none" normalizeH="0" baseline="0" dirty="0">
                <a:ln>
                  <a:noFill/>
                </a:ln>
                <a:solidFill>
                  <a:srgbClr val="359FF4"/>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int</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proposer</a:t>
            </a:r>
            <a:r>
              <a:rPr kumimoji="0" lang="de-DE" altLang="de-DE" sz="1200" b="0" i="0" u="none" strike="noStrike" cap="none" normalizeH="0" baseline="0" dirty="0">
                <a:ln>
                  <a:noFill/>
                </a:ln>
                <a:solidFill>
                  <a:srgbClr val="A9B7C6"/>
                </a:solidFill>
                <a:effectLst/>
                <a:latin typeface="Arial Unicode MS"/>
              </a:rPr>
              <a:t> = </a:t>
            </a:r>
            <a:r>
              <a:rPr kumimoji="0" lang="de-DE" altLang="de-DE" sz="1200" b="0" i="0" u="none" strike="noStrike" cap="none" normalizeH="0" baseline="0" dirty="0" err="1">
                <a:ln>
                  <a:noFill/>
                </a:ln>
                <a:solidFill>
                  <a:srgbClr val="A9B7C6"/>
                </a:solidFill>
                <a:effectLst/>
                <a:latin typeface="Arial Unicode MS"/>
              </a:rPr>
              <a:t>proposerQueue.poll</a:t>
            </a:r>
            <a:r>
              <a:rPr kumimoji="0" lang="de-DE" altLang="de-DE" sz="1200" b="0" i="0" u="none" strike="noStrike" cap="none" normalizeH="0" baseline="0" dirty="0">
                <a:ln>
                  <a:noFill/>
                </a:ln>
                <a:solidFill>
                  <a:srgbClr val="54A857"/>
                </a:solidFill>
                <a:effectLst/>
                <a:latin typeface="Arial Unicode MS"/>
              </a:rPr>
              <a:t>()</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for</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54A857"/>
                </a:solidFill>
                <a:effectLst/>
                <a:latin typeface="Arial Unicode MS"/>
              </a:rPr>
              <a:t>(</a:t>
            </a:r>
            <a:r>
              <a:rPr kumimoji="0" lang="de-DE" altLang="de-DE" sz="1200" b="0" i="0" u="none" strike="noStrike" cap="none" normalizeH="0" baseline="0" dirty="0" err="1">
                <a:ln>
                  <a:noFill/>
                </a:ln>
                <a:solidFill>
                  <a:srgbClr val="CC7832"/>
                </a:solidFill>
                <a:effectLst/>
                <a:latin typeface="Arial Unicode MS"/>
              </a:rPr>
              <a:t>int</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i = </a:t>
            </a:r>
            <a:r>
              <a:rPr kumimoji="0" lang="de-DE" altLang="de-DE" sz="1200" b="0" i="0" u="none" strike="noStrike" cap="none" normalizeH="0" baseline="0" dirty="0" err="1">
                <a:ln>
                  <a:noFill/>
                </a:ln>
                <a:solidFill>
                  <a:srgbClr val="A9B7C6"/>
                </a:solidFill>
                <a:effectLst/>
                <a:latin typeface="Arial Unicode MS"/>
              </a:rPr>
              <a:t>proposerState</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proposer</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a:ln>
                  <a:noFill/>
                </a:ln>
                <a:solidFill>
                  <a:srgbClr val="A9B7C6"/>
                </a:solidFill>
                <a:effectLst/>
                <a:latin typeface="Arial Unicode MS"/>
              </a:rPr>
              <a:t>+</a:t>
            </a:r>
            <a:r>
              <a:rPr kumimoji="0" lang="de-DE" altLang="de-DE" sz="1200" b="0" i="0" u="none" strike="noStrike" cap="none" normalizeH="0" baseline="0" dirty="0">
                <a:ln>
                  <a:noFill/>
                </a:ln>
                <a:solidFill>
                  <a:srgbClr val="6897BB"/>
                </a:solidFill>
                <a:effectLst/>
                <a:latin typeface="Arial Unicode MS"/>
              </a:rPr>
              <a:t>1</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i &lt; </a:t>
            </a:r>
            <a:r>
              <a:rPr kumimoji="0" lang="de-DE" altLang="de-DE" sz="1200" b="0" i="0" u="none" strike="noStrike" cap="none" normalizeH="0" baseline="0" dirty="0" err="1">
                <a:ln>
                  <a:noFill/>
                </a:ln>
                <a:solidFill>
                  <a:srgbClr val="9876AA"/>
                </a:solidFill>
                <a:effectLst/>
                <a:latin typeface="Arial Unicode MS"/>
              </a:rPr>
              <a:t>groupSize</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i++</a:t>
            </a:r>
            <a:r>
              <a:rPr kumimoji="0" lang="de-DE" altLang="de-DE" sz="1200" b="0" i="0" u="none" strike="noStrike" cap="none" normalizeH="0" baseline="0" dirty="0">
                <a:ln>
                  <a:noFill/>
                </a:ln>
                <a:solidFill>
                  <a:srgbClr val="54A857"/>
                </a:solidFill>
                <a:effectLst/>
                <a:latin typeface="Arial Unicode MS"/>
              </a:rPr>
              <a:t>) </a:t>
            </a:r>
            <a:r>
              <a:rPr kumimoji="0" lang="de-DE" altLang="de-DE" sz="1200" b="0" i="0" u="none" strike="noStrike" cap="none" normalizeH="0" baseline="0" dirty="0">
                <a:ln>
                  <a:noFill/>
                </a:ln>
                <a:solidFill>
                  <a:srgbClr val="5060BB"/>
                </a:solidFill>
                <a:effectLst/>
                <a:latin typeface="Arial Unicode MS"/>
              </a:rPr>
              <a:t>{</a:t>
            </a:r>
            <a:br>
              <a:rPr kumimoji="0" lang="de-DE" altLang="de-DE" sz="1200" b="0" i="0" u="none" strike="noStrike" cap="none" normalizeH="0" baseline="0" dirty="0">
                <a:ln>
                  <a:noFill/>
                </a:ln>
                <a:solidFill>
                  <a:srgbClr val="5060BB"/>
                </a:solidFill>
                <a:effectLst/>
                <a:latin typeface="Arial Unicode MS"/>
              </a:rPr>
            </a:br>
            <a:r>
              <a:rPr kumimoji="0" lang="de-DE" altLang="de-DE" sz="1200" b="0" i="0" u="none" strike="noStrike" cap="none" normalizeH="0" baseline="0" dirty="0">
                <a:ln>
                  <a:noFill/>
                </a:ln>
                <a:solidFill>
                  <a:srgbClr val="5060BB"/>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int</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proposed</a:t>
            </a:r>
            <a:r>
              <a:rPr kumimoji="0" lang="de-DE" altLang="de-DE" sz="1200" b="0" i="0" u="none" strike="noStrike" cap="none" normalizeH="0" baseline="0" dirty="0">
                <a:ln>
                  <a:noFill/>
                </a:ln>
                <a:solidFill>
                  <a:srgbClr val="A9B7C6"/>
                </a:solidFill>
                <a:effectLst/>
                <a:latin typeface="Arial Unicode MS"/>
              </a:rPr>
              <a:t> = </a:t>
            </a:r>
            <a:r>
              <a:rPr kumimoji="0" lang="de-DE" altLang="de-DE" sz="1200" b="0" i="0" u="none" strike="noStrike" cap="none" normalizeH="0" baseline="0" dirty="0" err="1">
                <a:ln>
                  <a:noFill/>
                </a:ln>
                <a:solidFill>
                  <a:srgbClr val="A9B7C6"/>
                </a:solidFill>
                <a:effectLst/>
                <a:latin typeface="Arial Unicode MS"/>
              </a:rPr>
              <a:t>preferences</a:t>
            </a:r>
            <a:r>
              <a:rPr kumimoji="0" lang="de-DE" altLang="de-DE" sz="1200" b="0" i="0" u="none" strike="noStrike" cap="none" normalizeH="0" baseline="0" dirty="0">
                <a:ln>
                  <a:noFill/>
                </a:ln>
                <a:solidFill>
                  <a:srgbClr val="54A857"/>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proposer</a:t>
            </a:r>
            <a:r>
              <a:rPr kumimoji="0" lang="de-DE" altLang="de-DE" sz="1200" b="0" i="0" u="none" strike="noStrike" cap="none" normalizeH="0" baseline="0" dirty="0">
                <a:ln>
                  <a:noFill/>
                </a:ln>
                <a:solidFill>
                  <a:srgbClr val="54A857"/>
                </a:solidFill>
                <a:effectLst/>
                <a:latin typeface="Arial Unicode MS"/>
              </a:rPr>
              <a:t>]</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a:ln>
                  <a:noFill/>
                </a:ln>
                <a:solidFill>
                  <a:srgbClr val="A9B7C6"/>
                </a:solidFill>
                <a:effectLst/>
                <a:latin typeface="Arial Unicode MS"/>
              </a:rPr>
              <a:t>i</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if</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359FF4"/>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proposedPartners</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proposed</a:t>
            </a:r>
            <a:r>
              <a:rPr kumimoji="0" lang="de-DE" altLang="de-DE" sz="1200" b="0" i="0" u="none" strike="noStrike" cap="none" normalizeH="0" baseline="0" dirty="0">
                <a:ln>
                  <a:noFill/>
                </a:ln>
                <a:solidFill>
                  <a:srgbClr val="A9B7C6"/>
                </a:solidFill>
                <a:effectLst/>
                <a:latin typeface="Arial Unicode MS"/>
              </a:rPr>
              <a:t> - </a:t>
            </a:r>
            <a:r>
              <a:rPr kumimoji="0" lang="de-DE" altLang="de-DE" sz="1200" b="0" i="0" u="none" strike="noStrike" cap="none" normalizeH="0" baseline="0" dirty="0" err="1">
                <a:ln>
                  <a:noFill/>
                </a:ln>
                <a:solidFill>
                  <a:srgbClr val="9876AA"/>
                </a:solidFill>
                <a:effectLst/>
                <a:latin typeface="Arial Unicode MS"/>
              </a:rPr>
              <a:t>groupSize</a:t>
            </a: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 -</a:t>
            </a:r>
            <a:r>
              <a:rPr kumimoji="0" lang="de-DE" altLang="de-DE" sz="1200" b="0" i="0" u="none" strike="noStrike" cap="none" normalizeH="0" baseline="0" dirty="0">
                <a:ln>
                  <a:noFill/>
                </a:ln>
                <a:solidFill>
                  <a:srgbClr val="6897BB"/>
                </a:solidFill>
                <a:effectLst/>
                <a:latin typeface="Arial Unicode MS"/>
              </a:rPr>
              <a:t>1</a:t>
            </a:r>
            <a:r>
              <a:rPr kumimoji="0" lang="de-DE" altLang="de-DE" sz="1200" b="0" i="0" u="none" strike="noStrike" cap="none" normalizeH="0" baseline="0" dirty="0">
                <a:ln>
                  <a:noFill/>
                </a:ln>
                <a:solidFill>
                  <a:srgbClr val="359FF4"/>
                </a:solidFill>
                <a:effectLst/>
                <a:latin typeface="Arial Unicode MS"/>
              </a:rPr>
              <a:t>) </a:t>
            </a:r>
            <a:r>
              <a:rPr kumimoji="0" lang="de-DE" altLang="de-DE" sz="1200" b="0" i="0" u="none" strike="noStrike" cap="none" normalizeH="0" baseline="0" dirty="0">
                <a:ln>
                  <a:noFill/>
                </a:ln>
                <a:solidFill>
                  <a:srgbClr val="179387"/>
                </a:solidFill>
                <a:effectLst/>
                <a:latin typeface="Arial Unicode MS"/>
              </a:rPr>
              <a:t>{</a:t>
            </a:r>
            <a:br>
              <a:rPr kumimoji="0" lang="de-DE" altLang="de-DE" sz="1200" b="0" i="0" u="none" strike="noStrike" cap="none" normalizeH="0" baseline="0" dirty="0">
                <a:ln>
                  <a:noFill/>
                </a:ln>
                <a:solidFill>
                  <a:srgbClr val="179387"/>
                </a:solidFill>
                <a:effectLst/>
                <a:latin typeface="Arial Unicode MS"/>
              </a:rPr>
            </a:br>
            <a:r>
              <a:rPr kumimoji="0" lang="de-DE" altLang="de-DE" sz="1200" b="0" i="0" u="none" strike="noStrike" cap="none" normalizeH="0" baseline="0" dirty="0">
                <a:ln>
                  <a:noFill/>
                </a:ln>
                <a:solidFill>
                  <a:srgbClr val="179387"/>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proposedPartners</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proposed</a:t>
            </a:r>
            <a:r>
              <a:rPr kumimoji="0" lang="de-DE" altLang="de-DE" sz="1200" b="0" i="0" u="none" strike="noStrike" cap="none" normalizeH="0" baseline="0" dirty="0">
                <a:ln>
                  <a:noFill/>
                </a:ln>
                <a:solidFill>
                  <a:srgbClr val="A9B7C6"/>
                </a:solidFill>
                <a:effectLst/>
                <a:latin typeface="Arial Unicode MS"/>
              </a:rPr>
              <a:t> - </a:t>
            </a:r>
            <a:r>
              <a:rPr kumimoji="0" lang="de-DE" altLang="de-DE" sz="1200" b="0" i="0" u="none" strike="noStrike" cap="none" normalizeH="0" baseline="0" dirty="0" err="1">
                <a:ln>
                  <a:noFill/>
                </a:ln>
                <a:solidFill>
                  <a:srgbClr val="9876AA"/>
                </a:solidFill>
                <a:effectLst/>
                <a:latin typeface="Arial Unicode MS"/>
              </a:rPr>
              <a:t>groupSize</a:t>
            </a: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proposer</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proposerState</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proposer</a:t>
            </a: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 i</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break;</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179387"/>
                </a:solidFill>
                <a:effectLst/>
                <a:latin typeface="Arial Unicode MS"/>
              </a:rPr>
              <a:t>}</a:t>
            </a:r>
            <a:br>
              <a:rPr kumimoji="0" lang="de-DE" altLang="de-DE" sz="1200" b="0" i="0" u="none" strike="noStrike" cap="none" normalizeH="0" baseline="0" dirty="0">
                <a:ln>
                  <a:noFill/>
                </a:ln>
                <a:solidFill>
                  <a:srgbClr val="179387"/>
                </a:solidFill>
                <a:effectLst/>
                <a:latin typeface="Arial Unicode MS"/>
              </a:rPr>
            </a:br>
            <a:r>
              <a:rPr kumimoji="0" lang="de-DE" altLang="de-DE" sz="1200" b="0" i="0" u="none" strike="noStrike" cap="none" normalizeH="0" baseline="0" dirty="0">
                <a:ln>
                  <a:noFill/>
                </a:ln>
                <a:solidFill>
                  <a:srgbClr val="179387"/>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else</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179387"/>
                </a:solidFill>
                <a:effectLst/>
                <a:latin typeface="Arial Unicode MS"/>
              </a:rPr>
              <a:t>{</a:t>
            </a:r>
            <a:br>
              <a:rPr kumimoji="0" lang="de-DE" altLang="de-DE" sz="1200" b="0" i="0" u="none" strike="noStrike" cap="none" normalizeH="0" baseline="0" dirty="0">
                <a:ln>
                  <a:noFill/>
                </a:ln>
                <a:solidFill>
                  <a:srgbClr val="179387"/>
                </a:solidFill>
                <a:effectLst/>
                <a:latin typeface="Arial Unicode MS"/>
              </a:rPr>
            </a:br>
            <a:r>
              <a:rPr kumimoji="0" lang="de-DE" altLang="de-DE" sz="1200" b="0" i="0" u="none" strike="noStrike" cap="none" normalizeH="0" baseline="0" dirty="0">
                <a:ln>
                  <a:noFill/>
                </a:ln>
                <a:solidFill>
                  <a:srgbClr val="179387"/>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int</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currentMatch</a:t>
            </a:r>
            <a:r>
              <a:rPr kumimoji="0" lang="de-DE" altLang="de-DE" sz="1200" b="0" i="0" u="none" strike="noStrike" cap="none" normalizeH="0" baseline="0" dirty="0">
                <a:ln>
                  <a:noFill/>
                </a:ln>
                <a:solidFill>
                  <a:srgbClr val="A9B7C6"/>
                </a:solidFill>
                <a:effectLst/>
                <a:latin typeface="Arial Unicode MS"/>
              </a:rPr>
              <a:t> = </a:t>
            </a:r>
            <a:r>
              <a:rPr kumimoji="0" lang="de-DE" altLang="de-DE" sz="1200" b="0" i="0" u="none" strike="noStrike" cap="none" normalizeH="0" baseline="0" dirty="0" err="1">
                <a:ln>
                  <a:noFill/>
                </a:ln>
                <a:solidFill>
                  <a:srgbClr val="A9B7C6"/>
                </a:solidFill>
                <a:effectLst/>
                <a:latin typeface="Arial Unicode MS"/>
              </a:rPr>
              <a:t>proposedPartners</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proposed</a:t>
            </a:r>
            <a:r>
              <a:rPr kumimoji="0" lang="de-DE" altLang="de-DE" sz="1200" b="0" i="0" u="none" strike="noStrike" cap="none" normalizeH="0" baseline="0" dirty="0">
                <a:ln>
                  <a:noFill/>
                </a:ln>
                <a:solidFill>
                  <a:srgbClr val="A9B7C6"/>
                </a:solidFill>
                <a:effectLst/>
                <a:latin typeface="Arial Unicode MS"/>
              </a:rPr>
              <a:t> - </a:t>
            </a:r>
            <a:r>
              <a:rPr kumimoji="0" lang="de-DE" altLang="de-DE" sz="1200" b="0" i="0" u="none" strike="noStrike" cap="none" normalizeH="0" baseline="0" dirty="0" err="1">
                <a:ln>
                  <a:noFill/>
                </a:ln>
                <a:solidFill>
                  <a:srgbClr val="9876AA"/>
                </a:solidFill>
                <a:effectLst/>
                <a:latin typeface="Arial Unicode MS"/>
              </a:rPr>
              <a:t>groupSize</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if</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5060BB"/>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proposedPrefersProposerOverMatch</a:t>
            </a:r>
            <a:r>
              <a:rPr kumimoji="0" lang="de-DE" altLang="de-DE" sz="1200" b="0" i="0" u="none" strike="noStrike" cap="none" normalizeH="0" baseline="0" dirty="0">
                <a:ln>
                  <a:noFill/>
                </a:ln>
                <a:solidFill>
                  <a:srgbClr val="179387"/>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preferences</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proposed</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proposer</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currentMatch</a:t>
            </a:r>
            <a:r>
              <a:rPr kumimoji="0" lang="de-DE" altLang="de-DE" sz="1200" b="0" i="0" u="none" strike="noStrike" cap="none" normalizeH="0" baseline="0" dirty="0">
                <a:ln>
                  <a:noFill/>
                </a:ln>
                <a:solidFill>
                  <a:srgbClr val="179387"/>
                </a:solidFill>
                <a:effectLst/>
                <a:latin typeface="Arial Unicode MS"/>
              </a:rPr>
              <a:t>)</a:t>
            </a:r>
            <a:r>
              <a:rPr kumimoji="0" lang="de-DE" altLang="de-DE" sz="1200" b="0" i="0" u="none" strike="noStrike" cap="none" normalizeH="0" baseline="0" dirty="0">
                <a:ln>
                  <a:noFill/>
                </a:ln>
                <a:solidFill>
                  <a:srgbClr val="5060BB"/>
                </a:solidFill>
                <a:effectLst/>
                <a:latin typeface="Arial Unicode MS"/>
              </a:rPr>
              <a:t>) </a:t>
            </a:r>
            <a:r>
              <a:rPr kumimoji="0" lang="de-DE" altLang="de-DE" sz="1200" b="0" i="0" u="none" strike="noStrike" cap="none" normalizeH="0" baseline="0" dirty="0">
                <a:ln>
                  <a:noFill/>
                </a:ln>
                <a:solidFill>
                  <a:srgbClr val="E8BA36"/>
                </a:solidFill>
                <a:effectLst/>
                <a:latin typeface="Arial Unicode MS"/>
              </a:rPr>
              <a:t>{</a:t>
            </a:r>
            <a:br>
              <a:rPr kumimoji="0" lang="de-DE" altLang="de-DE" sz="1200" b="0" i="0" u="none" strike="noStrike" cap="none" normalizeH="0" baseline="0" dirty="0">
                <a:ln>
                  <a:noFill/>
                </a:ln>
                <a:solidFill>
                  <a:srgbClr val="E8BA36"/>
                </a:solidFill>
                <a:effectLst/>
                <a:latin typeface="Arial Unicode MS"/>
              </a:rPr>
            </a:b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proposedPartners</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proposed</a:t>
            </a:r>
            <a:r>
              <a:rPr kumimoji="0" lang="de-DE" altLang="de-DE" sz="1200" b="0" i="0" u="none" strike="noStrike" cap="none" normalizeH="0" baseline="0" dirty="0">
                <a:ln>
                  <a:noFill/>
                </a:ln>
                <a:solidFill>
                  <a:srgbClr val="A9B7C6"/>
                </a:solidFill>
                <a:effectLst/>
                <a:latin typeface="Arial Unicode MS"/>
              </a:rPr>
              <a:t> - </a:t>
            </a:r>
            <a:r>
              <a:rPr kumimoji="0" lang="de-DE" altLang="de-DE" sz="1200" b="0" i="0" u="none" strike="noStrike" cap="none" normalizeH="0" baseline="0" dirty="0" err="1">
                <a:ln>
                  <a:noFill/>
                </a:ln>
                <a:solidFill>
                  <a:srgbClr val="9876AA"/>
                </a:solidFill>
                <a:effectLst/>
                <a:latin typeface="Arial Unicode MS"/>
              </a:rPr>
              <a:t>groupSize</a:t>
            </a: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proposer</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proposerQueue.add</a:t>
            </a:r>
            <a:r>
              <a:rPr kumimoji="0" lang="de-DE" altLang="de-DE" sz="1200" b="0" i="0" u="none" strike="noStrike" cap="none" normalizeH="0" baseline="0" dirty="0">
                <a:ln>
                  <a:noFill/>
                </a:ln>
                <a:solidFill>
                  <a:srgbClr val="179387"/>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currentMatch</a:t>
            </a:r>
            <a:r>
              <a:rPr kumimoji="0" lang="de-DE" altLang="de-DE" sz="1200" b="0" i="0" u="none" strike="noStrike" cap="none" normalizeH="0" baseline="0" dirty="0">
                <a:ln>
                  <a:noFill/>
                </a:ln>
                <a:solidFill>
                  <a:srgbClr val="179387"/>
                </a:solidFill>
                <a:effectLst/>
                <a:latin typeface="Arial Unicode MS"/>
              </a:rPr>
              <a:t>)</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proposerState</a:t>
            </a:r>
            <a:r>
              <a:rPr kumimoji="0" lang="de-DE" altLang="de-DE" sz="1200" b="0" i="0" u="none" strike="noStrike" cap="none" normalizeH="0" baseline="0" dirty="0">
                <a:ln>
                  <a:noFill/>
                </a:ln>
                <a:solidFill>
                  <a:srgbClr val="E8BA36"/>
                </a:solidFill>
                <a:effectLst/>
                <a:latin typeface="Arial Unicode MS"/>
              </a:rPr>
              <a:t>[</a:t>
            </a:r>
            <a:r>
              <a:rPr kumimoji="0" lang="de-DE" altLang="de-DE" sz="1200" b="0" i="0" u="none" strike="noStrike" cap="none" normalizeH="0" baseline="0" dirty="0" err="1">
                <a:ln>
                  <a:noFill/>
                </a:ln>
                <a:solidFill>
                  <a:srgbClr val="A9B7C6"/>
                </a:solidFill>
                <a:effectLst/>
                <a:latin typeface="Arial Unicode MS"/>
              </a:rPr>
              <a:t>proposer</a:t>
            </a: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a:ln>
                  <a:noFill/>
                </a:ln>
                <a:solidFill>
                  <a:srgbClr val="A9B7C6"/>
                </a:solidFill>
                <a:effectLst/>
                <a:latin typeface="Arial Unicode MS"/>
              </a:rPr>
              <a:t>= i</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break;</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a:ln>
                  <a:noFill/>
                </a:ln>
                <a:solidFill>
                  <a:srgbClr val="E8BA36"/>
                </a:solidFill>
                <a:effectLst/>
                <a:latin typeface="Arial Unicode MS"/>
              </a:rPr>
              <a:t>}</a:t>
            </a:r>
            <a:br>
              <a:rPr kumimoji="0" lang="de-DE" altLang="de-DE" sz="1200" b="0" i="0" u="none" strike="noStrike" cap="none" normalizeH="0" baseline="0" dirty="0">
                <a:ln>
                  <a:noFill/>
                </a:ln>
                <a:solidFill>
                  <a:srgbClr val="E8BA36"/>
                </a:solidFill>
                <a:effectLst/>
                <a:latin typeface="Arial Unicode MS"/>
              </a:rPr>
            </a:br>
            <a:r>
              <a:rPr kumimoji="0" lang="de-DE" altLang="de-DE" sz="1200" b="0" i="0" u="none" strike="noStrike" cap="none" normalizeH="0" baseline="0" dirty="0">
                <a:ln>
                  <a:noFill/>
                </a:ln>
                <a:solidFill>
                  <a:srgbClr val="E8BA36"/>
                </a:solidFill>
                <a:effectLst/>
                <a:latin typeface="Arial Unicode MS"/>
              </a:rPr>
              <a:t>            </a:t>
            </a:r>
            <a:r>
              <a:rPr kumimoji="0" lang="de-DE" altLang="de-DE" sz="1200" b="0" i="0" u="none" strike="noStrike" cap="none" normalizeH="0" baseline="0" dirty="0">
                <a:ln>
                  <a:noFill/>
                </a:ln>
                <a:solidFill>
                  <a:srgbClr val="179387"/>
                </a:solidFill>
                <a:effectLst/>
                <a:latin typeface="Arial Unicode MS"/>
              </a:rPr>
              <a:t>}</a:t>
            </a:r>
            <a:br>
              <a:rPr kumimoji="0" lang="de-DE" altLang="de-DE" sz="1200" b="0" i="0" u="none" strike="noStrike" cap="none" normalizeH="0" baseline="0" dirty="0">
                <a:ln>
                  <a:noFill/>
                </a:ln>
                <a:solidFill>
                  <a:srgbClr val="179387"/>
                </a:solidFill>
                <a:effectLst/>
                <a:latin typeface="Arial Unicode MS"/>
              </a:rPr>
            </a:br>
            <a:r>
              <a:rPr kumimoji="0" lang="de-DE" altLang="de-DE" sz="1200" b="0" i="0" u="none" strike="noStrike" cap="none" normalizeH="0" baseline="0" dirty="0">
                <a:ln>
                  <a:noFill/>
                </a:ln>
                <a:solidFill>
                  <a:srgbClr val="179387"/>
                </a:solidFill>
                <a:effectLst/>
                <a:latin typeface="Arial Unicode MS"/>
              </a:rPr>
              <a:t>        </a:t>
            </a:r>
            <a:r>
              <a:rPr kumimoji="0" lang="de-DE" altLang="de-DE" sz="1200" b="0" i="0" u="none" strike="noStrike" cap="none" normalizeH="0" baseline="0" dirty="0">
                <a:ln>
                  <a:noFill/>
                </a:ln>
                <a:solidFill>
                  <a:srgbClr val="5060BB"/>
                </a:solidFill>
                <a:effectLst/>
                <a:latin typeface="Arial Unicode MS"/>
              </a:rPr>
              <a:t>}</a:t>
            </a:r>
            <a:br>
              <a:rPr kumimoji="0" lang="de-DE" altLang="de-DE" sz="1200" b="0" i="0" u="none" strike="noStrike" cap="none" normalizeH="0" baseline="0" dirty="0">
                <a:ln>
                  <a:noFill/>
                </a:ln>
                <a:solidFill>
                  <a:srgbClr val="5060BB"/>
                </a:solidFill>
                <a:effectLst/>
                <a:latin typeface="Arial Unicode MS"/>
              </a:rPr>
            </a:br>
            <a:r>
              <a:rPr kumimoji="0" lang="de-DE" altLang="de-DE" sz="1200" b="0" i="0" u="none" strike="noStrike" cap="none" normalizeH="0" baseline="0" dirty="0">
                <a:ln>
                  <a:noFill/>
                </a:ln>
                <a:solidFill>
                  <a:srgbClr val="5060BB"/>
                </a:solidFill>
                <a:effectLst/>
                <a:latin typeface="Arial Unicode MS"/>
              </a:rPr>
              <a:t>    </a:t>
            </a:r>
            <a:r>
              <a:rPr kumimoji="0" lang="de-DE" altLang="de-DE" sz="1200" b="0" i="0" u="none" strike="noStrike" cap="none" normalizeH="0" baseline="0" dirty="0">
                <a:ln>
                  <a:noFill/>
                </a:ln>
                <a:solidFill>
                  <a:srgbClr val="359FF4"/>
                </a:solidFill>
                <a:effectLst/>
                <a:latin typeface="Arial Unicode MS"/>
              </a:rPr>
              <a:t>}</a:t>
            </a:r>
            <a:br>
              <a:rPr kumimoji="0" lang="de-DE" altLang="de-DE" sz="1200" b="0" i="0" u="none" strike="noStrike" cap="none" normalizeH="0" baseline="0" dirty="0">
                <a:ln>
                  <a:noFill/>
                </a:ln>
                <a:solidFill>
                  <a:srgbClr val="359FF4"/>
                </a:solidFill>
                <a:effectLst/>
                <a:latin typeface="Arial Unicode MS"/>
              </a:rPr>
            </a:br>
            <a:r>
              <a:rPr kumimoji="0" lang="de-DE" altLang="de-DE" sz="1200" b="0" i="0" u="none" strike="noStrike" cap="none" normalizeH="0" baseline="0" dirty="0">
                <a:ln>
                  <a:noFill/>
                </a:ln>
                <a:solidFill>
                  <a:srgbClr val="359FF4"/>
                </a:solidFill>
                <a:effectLst/>
                <a:latin typeface="Arial Unicode MS"/>
              </a:rPr>
              <a:t>    </a:t>
            </a:r>
            <a:r>
              <a:rPr kumimoji="0" lang="de-DE" altLang="de-DE" sz="1200" b="0" i="0" u="none" strike="noStrike" cap="none" normalizeH="0" baseline="0" dirty="0" err="1">
                <a:ln>
                  <a:noFill/>
                </a:ln>
                <a:solidFill>
                  <a:srgbClr val="CC7832"/>
                </a:solidFill>
                <a:effectLst/>
                <a:latin typeface="Arial Unicode MS"/>
              </a:rPr>
              <a:t>return</a:t>
            </a:r>
            <a:r>
              <a:rPr kumimoji="0" lang="de-DE" altLang="de-DE" sz="1200" b="0" i="0" u="none" strike="noStrike" cap="none" normalizeH="0" baseline="0" dirty="0">
                <a:ln>
                  <a:noFill/>
                </a:ln>
                <a:solidFill>
                  <a:srgbClr val="CC7832"/>
                </a:solidFill>
                <a:effectLst/>
                <a:latin typeface="Arial Unicode MS"/>
              </a:rPr>
              <a:t> </a:t>
            </a:r>
            <a:r>
              <a:rPr kumimoji="0" lang="de-DE" altLang="de-DE" sz="1200" b="0" i="0" u="none" strike="noStrike" cap="none" normalizeH="0" baseline="0" dirty="0" err="1">
                <a:ln>
                  <a:noFill/>
                </a:ln>
                <a:solidFill>
                  <a:srgbClr val="A9B7C6"/>
                </a:solidFill>
                <a:effectLst/>
                <a:latin typeface="Arial Unicode MS"/>
              </a:rPr>
              <a:t>proposedPartners</a:t>
            </a:r>
            <a:r>
              <a:rPr kumimoji="0" lang="de-DE" altLang="de-DE" sz="1200" b="0" i="0" u="none" strike="noStrike" cap="none" normalizeH="0" baseline="0" dirty="0">
                <a:ln>
                  <a:noFill/>
                </a:ln>
                <a:solidFill>
                  <a:srgbClr val="CC7832"/>
                </a:solidFill>
                <a:effectLst/>
                <a:latin typeface="Arial Unicode MS"/>
              </a:rPr>
              <a:t>;</a:t>
            </a:r>
            <a:br>
              <a:rPr kumimoji="0" lang="de-DE" altLang="de-DE" sz="1200" b="0" i="0" u="none" strike="noStrike" cap="none" normalizeH="0" baseline="0" dirty="0">
                <a:ln>
                  <a:noFill/>
                </a:ln>
                <a:solidFill>
                  <a:srgbClr val="CC7832"/>
                </a:solidFill>
                <a:effectLst/>
                <a:latin typeface="Arial Unicode MS"/>
              </a:rPr>
            </a:br>
            <a:r>
              <a:rPr kumimoji="0" lang="de-DE" altLang="de-DE" sz="1200" b="0" i="0" u="none" strike="noStrike" cap="none" normalizeH="0" baseline="0" dirty="0">
                <a:ln>
                  <a:noFill/>
                </a:ln>
                <a:solidFill>
                  <a:srgbClr val="54A857"/>
                </a:solidFill>
                <a:effectLst/>
                <a:latin typeface="Arial Unicode MS"/>
              </a:rPr>
              <a:t>}</a:t>
            </a:r>
            <a:endParaRPr kumimoji="0" lang="de-DE" altLang="de-DE"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C97735-1999-BC40-6CDD-1D0C5F32570F}"/>
                  </a:ext>
                </a:extLst>
              </p:cNvPr>
              <p:cNvSpPr txBox="1"/>
              <p:nvPr/>
            </p:nvSpPr>
            <p:spPr>
              <a:xfrm>
                <a:off x="7578141" y="2871448"/>
                <a:ext cx="5078710" cy="3493200"/>
              </a:xfrm>
              <a:prstGeom prst="rect">
                <a:avLst/>
              </a:prstGeom>
              <a:noFill/>
            </p:spPr>
            <p:txBody>
              <a:bodyPr wrap="square">
                <a:spAutoFit/>
              </a:bodyPr>
              <a:lstStyle/>
              <a:p>
                <a:r>
                  <a:rPr lang="en-DE" sz="4400" b="1" u="sng" dirty="0">
                    <a:solidFill>
                      <a:schemeClr val="bg1"/>
                    </a:solidFill>
                  </a:rPr>
                  <a:t>Worst</a:t>
                </a:r>
              </a:p>
              <a:p>
                <a:r>
                  <a:rPr lang="en-DE" sz="4400" b="1" dirty="0">
                    <a:solidFill>
                      <a:srgbClr val="00B050"/>
                    </a:solidFill>
                  </a:rPr>
                  <a:t>n</a:t>
                </a:r>
                <a:r>
                  <a:rPr lang="en-DE" sz="4400" b="1" dirty="0">
                    <a:solidFill>
                      <a:schemeClr val="bg1"/>
                    </a:solidFill>
                  </a:rPr>
                  <a:t> * </a:t>
                </a:r>
                <a:r>
                  <a:rPr lang="en-DE" sz="4400" b="1" dirty="0">
                    <a:solidFill>
                      <a:srgbClr val="0070C0"/>
                    </a:solidFill>
                  </a:rPr>
                  <a:t>n</a:t>
                </a:r>
                <a:r>
                  <a:rPr lang="en-DE" sz="4400" b="1" dirty="0">
                    <a:solidFill>
                      <a:schemeClr val="bg1"/>
                    </a:solidFill>
                  </a:rPr>
                  <a:t> = O(</a:t>
                </a:r>
                <a14:m>
                  <m:oMath xmlns:m="http://schemas.openxmlformats.org/officeDocument/2006/math">
                    <m:sSup>
                      <m:sSupPr>
                        <m:ctrlPr>
                          <a:rPr lang="de-CH" sz="4400" b="1" i="1">
                            <a:solidFill>
                              <a:schemeClr val="bg1"/>
                            </a:solidFill>
                            <a:latin typeface="Cambria Math" panose="02040503050406030204" pitchFamily="18" charset="0"/>
                          </a:rPr>
                        </m:ctrlPr>
                      </m:sSupPr>
                      <m:e>
                        <m:r>
                          <a:rPr lang="en-DE" sz="4400" b="1" i="1">
                            <a:solidFill>
                              <a:schemeClr val="bg1"/>
                            </a:solidFill>
                            <a:latin typeface="Cambria Math" panose="02040503050406030204" pitchFamily="18" charset="0"/>
                          </a:rPr>
                          <m:t>𝑵</m:t>
                        </m:r>
                      </m:e>
                      <m:sup>
                        <m:r>
                          <a:rPr lang="de-CH" sz="4400" b="1" i="1">
                            <a:solidFill>
                              <a:schemeClr val="bg1"/>
                            </a:solidFill>
                            <a:latin typeface="Cambria Math" panose="02040503050406030204" pitchFamily="18" charset="0"/>
                          </a:rPr>
                          <m:t>𝟐</m:t>
                        </m:r>
                      </m:sup>
                    </m:sSup>
                  </m:oMath>
                </a14:m>
                <a:r>
                  <a:rPr lang="en-DE" sz="4400" b="1" dirty="0">
                    <a:solidFill>
                      <a:schemeClr val="bg1"/>
                    </a:solidFill>
                  </a:rPr>
                  <a:t>)</a:t>
                </a:r>
              </a:p>
              <a:p>
                <a:endParaRPr lang="en-DE" sz="4400" b="1" dirty="0">
                  <a:solidFill>
                    <a:schemeClr val="bg1"/>
                  </a:solidFill>
                </a:endParaRPr>
              </a:p>
              <a:p>
                <a:r>
                  <a:rPr lang="de-CH" sz="4400" b="1" u="sng" dirty="0">
                    <a:solidFill>
                      <a:schemeClr val="bg1"/>
                    </a:solidFill>
                  </a:rPr>
                  <a:t>B</a:t>
                </a:r>
                <a:r>
                  <a:rPr lang="en-DE" sz="4400" b="1" u="sng" dirty="0" err="1">
                    <a:solidFill>
                      <a:schemeClr val="bg1"/>
                    </a:solidFill>
                  </a:rPr>
                  <a:t>est</a:t>
                </a:r>
                <a:endParaRPr lang="en-DE" sz="4400" b="1" u="sng" dirty="0">
                  <a:solidFill>
                    <a:schemeClr val="bg1"/>
                  </a:solidFill>
                </a:endParaRPr>
              </a:p>
              <a:p>
                <a:r>
                  <a:rPr lang="en-DE" sz="4400" b="1" dirty="0">
                    <a:solidFill>
                      <a:schemeClr val="bg1"/>
                    </a:solidFill>
                  </a:rPr>
                  <a:t>= </a:t>
                </a:r>
                <a:r>
                  <a:rPr lang="de-CH" sz="4400" b="1" dirty="0">
                    <a:solidFill>
                      <a:schemeClr val="bg1"/>
                    </a:solidFill>
                  </a:rPr>
                  <a:t>O(</a:t>
                </a:r>
                <a:r>
                  <a:rPr lang="en-DE" sz="4400" b="1" dirty="0">
                    <a:solidFill>
                      <a:schemeClr val="bg1"/>
                    </a:solidFill>
                  </a:rPr>
                  <a:t>N</a:t>
                </a:r>
                <a:r>
                  <a:rPr lang="de-CH" sz="4400" b="1" dirty="0">
                    <a:solidFill>
                      <a:schemeClr val="bg1"/>
                    </a:solidFill>
                  </a:rPr>
                  <a:t>)</a:t>
                </a:r>
                <a:endParaRPr lang="en-DE" sz="4400" b="1" dirty="0">
                  <a:solidFill>
                    <a:schemeClr val="bg1"/>
                  </a:solidFill>
                </a:endParaRPr>
              </a:p>
            </p:txBody>
          </p:sp>
        </mc:Choice>
        <mc:Fallback xmlns="">
          <p:sp>
            <p:nvSpPr>
              <p:cNvPr id="2" name="TextBox 1">
                <a:extLst>
                  <a:ext uri="{FF2B5EF4-FFF2-40B4-BE49-F238E27FC236}">
                    <a16:creationId xmlns:a16="http://schemas.microsoft.com/office/drawing/2014/main" id="{ADC97735-1999-BC40-6CDD-1D0C5F32570F}"/>
                  </a:ext>
                </a:extLst>
              </p:cNvPr>
              <p:cNvSpPr txBox="1">
                <a:spLocks noRot="1" noChangeAspect="1" noMove="1" noResize="1" noEditPoints="1" noAdjustHandles="1" noChangeArrowheads="1" noChangeShapeType="1" noTextEdit="1"/>
              </p:cNvSpPr>
              <p:nvPr/>
            </p:nvSpPr>
            <p:spPr>
              <a:xfrm>
                <a:off x="7578141" y="2871448"/>
                <a:ext cx="5078710" cy="3493200"/>
              </a:xfrm>
              <a:prstGeom prst="rect">
                <a:avLst/>
              </a:prstGeom>
              <a:blipFill>
                <a:blip r:embed="rId2"/>
                <a:stretch>
                  <a:fillRect l="-4802" t="-3490" b="-7330"/>
                </a:stretch>
              </a:blipFill>
            </p:spPr>
            <p:txBody>
              <a:bodyPr/>
              <a:lstStyle/>
              <a:p>
                <a:r>
                  <a:rPr lang="de-CH">
                    <a:noFill/>
                  </a:rPr>
                  <a:t> </a:t>
                </a:r>
              </a:p>
            </p:txBody>
          </p:sp>
        </mc:Fallback>
      </mc:AlternateContent>
      <p:sp>
        <p:nvSpPr>
          <p:cNvPr id="3" name="Rectangle 2">
            <a:extLst>
              <a:ext uri="{FF2B5EF4-FFF2-40B4-BE49-F238E27FC236}">
                <a16:creationId xmlns:a16="http://schemas.microsoft.com/office/drawing/2014/main" id="{F1FF6440-567A-624A-3E88-BED2BCDC98CB}"/>
              </a:ext>
            </a:extLst>
          </p:cNvPr>
          <p:cNvSpPr/>
          <p:nvPr/>
        </p:nvSpPr>
        <p:spPr>
          <a:xfrm>
            <a:off x="111834" y="2624787"/>
            <a:ext cx="7117847" cy="404572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a:extLst>
              <a:ext uri="{FF2B5EF4-FFF2-40B4-BE49-F238E27FC236}">
                <a16:creationId xmlns:a16="http://schemas.microsoft.com/office/drawing/2014/main" id="{32D7C938-DEBD-CCB2-69BD-4F13EAE83786}"/>
              </a:ext>
            </a:extLst>
          </p:cNvPr>
          <p:cNvSpPr/>
          <p:nvPr/>
        </p:nvSpPr>
        <p:spPr>
          <a:xfrm>
            <a:off x="355235" y="2999757"/>
            <a:ext cx="6696828" cy="3236583"/>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68927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1372-E3A2-6051-CB01-1379028380AC}"/>
              </a:ext>
            </a:extLst>
          </p:cNvPr>
          <p:cNvSpPr>
            <a:spLocks noGrp="1"/>
          </p:cNvSpPr>
          <p:nvPr>
            <p:ph type="title"/>
          </p:nvPr>
        </p:nvSpPr>
        <p:spPr/>
        <p:txBody>
          <a:bodyPr/>
          <a:lstStyle/>
          <a:p>
            <a:r>
              <a:rPr lang="en-DE" dirty="0">
                <a:solidFill>
                  <a:srgbClr val="CC7832"/>
                </a:solidFill>
                <a:latin typeface="Arial Unicode MS"/>
                <a:ea typeface="+mn-ea"/>
                <a:cs typeface="+mn-cs"/>
              </a:rPr>
              <a:t>{</a:t>
            </a:r>
            <a:r>
              <a:rPr lang="en-DE" dirty="0"/>
              <a:t> Stable Marriage Problem </a:t>
            </a:r>
            <a:r>
              <a:rPr lang="en-DE" dirty="0">
                <a:solidFill>
                  <a:srgbClr val="CC7832"/>
                </a:solidFill>
                <a:latin typeface="Arial Unicode MS"/>
                <a:ea typeface="+mn-ea"/>
                <a:cs typeface="+mn-cs"/>
              </a:rPr>
              <a:t>}</a:t>
            </a:r>
            <a:endParaRPr lang="de-CH" dirty="0">
              <a:solidFill>
                <a:srgbClr val="CC7832"/>
              </a:solidFill>
              <a:latin typeface="Arial Unicode MS"/>
              <a:ea typeface="+mn-ea"/>
              <a:cs typeface="+mn-cs"/>
            </a:endParaRPr>
          </a:p>
        </p:txBody>
      </p:sp>
      <p:sp>
        <p:nvSpPr>
          <p:cNvPr id="3" name="Content Placeholder 2">
            <a:extLst>
              <a:ext uri="{FF2B5EF4-FFF2-40B4-BE49-F238E27FC236}">
                <a16:creationId xmlns:a16="http://schemas.microsoft.com/office/drawing/2014/main" id="{FB9C2908-F979-54EC-030F-BEE12A064621}"/>
              </a:ext>
            </a:extLst>
          </p:cNvPr>
          <p:cNvSpPr>
            <a:spLocks noGrp="1"/>
          </p:cNvSpPr>
          <p:nvPr>
            <p:ph idx="1"/>
          </p:nvPr>
        </p:nvSpPr>
        <p:spPr/>
        <p:txBody>
          <a:bodyPr/>
          <a:lstStyle/>
          <a:p>
            <a:r>
              <a:rPr lang="en-DE" dirty="0" err="1"/>
              <a:t>Mathematisches</a:t>
            </a:r>
            <a:r>
              <a:rPr lang="en-DE" dirty="0"/>
              <a:t> Problem</a:t>
            </a:r>
          </a:p>
          <a:p>
            <a:r>
              <a:rPr lang="en-DE" dirty="0"/>
              <a:t>Stabile </a:t>
            </a:r>
            <a:r>
              <a:rPr lang="en-DE" dirty="0" err="1"/>
              <a:t>Paare</a:t>
            </a:r>
            <a:r>
              <a:rPr lang="en-DE" dirty="0"/>
              <a:t> </a:t>
            </a:r>
            <a:r>
              <a:rPr lang="en-DE" dirty="0" err="1"/>
              <a:t>finden</a:t>
            </a:r>
            <a:r>
              <a:rPr lang="en-DE" dirty="0"/>
              <a:t> für </a:t>
            </a:r>
            <a:r>
              <a:rPr lang="en-DE" dirty="0" err="1"/>
              <a:t>gleichgrosse</a:t>
            </a:r>
            <a:r>
              <a:rPr lang="en-DE" dirty="0"/>
              <a:t> Gruppen</a:t>
            </a:r>
          </a:p>
          <a:p>
            <a:pPr lvl="1"/>
            <a:r>
              <a:rPr lang="en-DE" sz="2800" dirty="0" err="1"/>
              <a:t>Entitäten</a:t>
            </a:r>
            <a:r>
              <a:rPr lang="en-DE" sz="2800" dirty="0"/>
              <a:t> in den Gruppen </a:t>
            </a:r>
            <a:r>
              <a:rPr lang="en-DE" sz="2800" dirty="0" err="1"/>
              <a:t>haben</a:t>
            </a:r>
            <a:r>
              <a:rPr lang="en-DE" sz="2800" dirty="0"/>
              <a:t> </a:t>
            </a:r>
            <a:r>
              <a:rPr lang="en-DE" sz="2800" dirty="0" err="1"/>
              <a:t>Präferenzen</a:t>
            </a:r>
            <a:r>
              <a:rPr lang="en-DE" sz="2800" dirty="0"/>
              <a:t> für die </a:t>
            </a:r>
            <a:r>
              <a:rPr lang="en-DE" sz="2800" dirty="0" err="1"/>
              <a:t>jeweilig</a:t>
            </a:r>
            <a:r>
              <a:rPr lang="en-DE" sz="2800" dirty="0"/>
              <a:t> </a:t>
            </a:r>
            <a:r>
              <a:rPr lang="en-DE" sz="2800" dirty="0" err="1"/>
              <a:t>andere</a:t>
            </a:r>
            <a:r>
              <a:rPr lang="en-DE" sz="2800" dirty="0"/>
              <a:t> Gruppe</a:t>
            </a:r>
          </a:p>
          <a:p>
            <a:r>
              <a:rPr lang="en-DE" dirty="0" err="1"/>
              <a:t>Unstabiles</a:t>
            </a:r>
            <a:r>
              <a:rPr lang="en-DE" dirty="0"/>
              <a:t> </a:t>
            </a:r>
            <a:r>
              <a:rPr lang="en-DE" dirty="0" err="1"/>
              <a:t>Paar</a:t>
            </a:r>
            <a:r>
              <a:rPr lang="en-DE" dirty="0"/>
              <a:t>:</a:t>
            </a:r>
            <a:r>
              <a:rPr lang="en-DE" dirty="0">
                <a:sym typeface="Wingdings" panose="05000000000000000000" pitchFamily="2" charset="2"/>
              </a:rPr>
              <a:t> </a:t>
            </a:r>
          </a:p>
          <a:p>
            <a:pPr lvl="1"/>
            <a:r>
              <a:rPr lang="en-DE" sz="2800" dirty="0">
                <a:sym typeface="Wingdings" panose="05000000000000000000" pitchFamily="2" charset="2"/>
              </a:rPr>
              <a:t>Eine </a:t>
            </a:r>
            <a:r>
              <a:rPr lang="en-DE" sz="2800" dirty="0" err="1">
                <a:solidFill>
                  <a:schemeClr val="accent6">
                    <a:lumMod val="75000"/>
                  </a:schemeClr>
                </a:solidFill>
                <a:sym typeface="Wingdings" panose="05000000000000000000" pitchFamily="2" charset="2"/>
              </a:rPr>
              <a:t>Entität</a:t>
            </a:r>
            <a:r>
              <a:rPr lang="en-DE" sz="2800" dirty="0">
                <a:solidFill>
                  <a:schemeClr val="accent6">
                    <a:lumMod val="75000"/>
                  </a:schemeClr>
                </a:solidFill>
                <a:sym typeface="Wingdings" panose="05000000000000000000" pitchFamily="2" charset="2"/>
              </a:rPr>
              <a:t> A</a:t>
            </a:r>
            <a:r>
              <a:rPr lang="en-DE" sz="2800" dirty="0">
                <a:sym typeface="Wingdings" panose="05000000000000000000" pitchFamily="2" charset="2"/>
              </a:rPr>
              <a:t> </a:t>
            </a:r>
            <a:r>
              <a:rPr lang="en-DE" sz="2800" dirty="0" err="1">
                <a:sym typeface="Wingdings" panose="05000000000000000000" pitchFamily="2" charset="2"/>
              </a:rPr>
              <a:t>bevorzugt</a:t>
            </a:r>
            <a:r>
              <a:rPr lang="en-DE" sz="2800" dirty="0">
                <a:sym typeface="Wingdings" panose="05000000000000000000" pitchFamily="2" charset="2"/>
              </a:rPr>
              <a:t> </a:t>
            </a:r>
            <a:r>
              <a:rPr lang="en-DE" sz="2800" dirty="0" err="1">
                <a:sym typeface="Wingdings" panose="05000000000000000000" pitchFamily="2" charset="2"/>
              </a:rPr>
              <a:t>eine</a:t>
            </a:r>
            <a:r>
              <a:rPr lang="en-DE" sz="2800" dirty="0">
                <a:sym typeface="Wingdings" panose="05000000000000000000" pitchFamily="2" charset="2"/>
              </a:rPr>
              <a:t> </a:t>
            </a:r>
            <a:r>
              <a:rPr lang="en-DE" sz="2800" dirty="0" err="1">
                <a:sym typeface="Wingdings" panose="05000000000000000000" pitchFamily="2" charset="2"/>
              </a:rPr>
              <a:t>andere</a:t>
            </a:r>
            <a:r>
              <a:rPr lang="en-DE" sz="2800" dirty="0">
                <a:sym typeface="Wingdings" panose="05000000000000000000" pitchFamily="2" charset="2"/>
              </a:rPr>
              <a:t> </a:t>
            </a:r>
            <a:r>
              <a:rPr lang="en-DE" sz="2800" dirty="0" err="1">
                <a:solidFill>
                  <a:schemeClr val="accent2">
                    <a:lumMod val="75000"/>
                  </a:schemeClr>
                </a:solidFill>
                <a:sym typeface="Wingdings" panose="05000000000000000000" pitchFamily="2" charset="2"/>
              </a:rPr>
              <a:t>Entität</a:t>
            </a:r>
            <a:r>
              <a:rPr lang="en-DE" sz="2800" dirty="0">
                <a:solidFill>
                  <a:schemeClr val="accent2">
                    <a:lumMod val="75000"/>
                  </a:schemeClr>
                </a:solidFill>
                <a:sym typeface="Wingdings" panose="05000000000000000000" pitchFamily="2" charset="2"/>
              </a:rPr>
              <a:t> B</a:t>
            </a:r>
            <a:r>
              <a:rPr lang="en-DE" sz="2800" dirty="0">
                <a:sym typeface="Wingdings" panose="05000000000000000000" pitchFamily="2" charset="2"/>
              </a:rPr>
              <a:t> </a:t>
            </a:r>
            <a:r>
              <a:rPr lang="en-DE" sz="2800" dirty="0" err="1">
                <a:sym typeface="Wingdings" panose="05000000000000000000" pitchFamily="2" charset="2"/>
              </a:rPr>
              <a:t>gegenüber</a:t>
            </a:r>
            <a:r>
              <a:rPr lang="en-DE" sz="2800" dirty="0">
                <a:sym typeface="Wingdings" panose="05000000000000000000" pitchFamily="2" charset="2"/>
              </a:rPr>
              <a:t> dem </a:t>
            </a:r>
            <a:r>
              <a:rPr lang="en-DE" sz="2800" dirty="0" err="1">
                <a:sym typeface="Wingdings" panose="05000000000000000000" pitchFamily="2" charset="2"/>
              </a:rPr>
              <a:t>jetzigen</a:t>
            </a:r>
            <a:r>
              <a:rPr lang="en-DE" sz="2800" dirty="0">
                <a:sym typeface="Wingdings" panose="05000000000000000000" pitchFamily="2" charset="2"/>
              </a:rPr>
              <a:t> Partner</a:t>
            </a:r>
          </a:p>
          <a:p>
            <a:pPr lvl="1"/>
            <a:r>
              <a:rPr lang="en-DE" sz="2800" dirty="0" err="1">
                <a:sym typeface="Wingdings" panose="05000000000000000000" pitchFamily="2" charset="2"/>
              </a:rPr>
              <a:t>Diese</a:t>
            </a:r>
            <a:r>
              <a:rPr lang="en-DE" sz="2800" dirty="0">
                <a:sym typeface="Wingdings" panose="05000000000000000000" pitchFamily="2" charset="2"/>
              </a:rPr>
              <a:t> </a:t>
            </a:r>
            <a:r>
              <a:rPr lang="en-DE" sz="2800" dirty="0" err="1">
                <a:sym typeface="Wingdings" panose="05000000000000000000" pitchFamily="2" charset="2"/>
              </a:rPr>
              <a:t>andere</a:t>
            </a:r>
            <a:r>
              <a:rPr lang="en-DE" sz="2800" dirty="0">
                <a:sym typeface="Wingdings" panose="05000000000000000000" pitchFamily="2" charset="2"/>
              </a:rPr>
              <a:t> </a:t>
            </a:r>
            <a:r>
              <a:rPr lang="en-DE" sz="2800" dirty="0" err="1">
                <a:solidFill>
                  <a:schemeClr val="accent2">
                    <a:lumMod val="75000"/>
                  </a:schemeClr>
                </a:solidFill>
                <a:sym typeface="Wingdings" panose="05000000000000000000" pitchFamily="2" charset="2"/>
              </a:rPr>
              <a:t>Entität</a:t>
            </a:r>
            <a:r>
              <a:rPr lang="en-DE" sz="2800" dirty="0">
                <a:solidFill>
                  <a:schemeClr val="accent2">
                    <a:lumMod val="75000"/>
                  </a:schemeClr>
                </a:solidFill>
                <a:sym typeface="Wingdings" panose="05000000000000000000" pitchFamily="2" charset="2"/>
              </a:rPr>
              <a:t> B</a:t>
            </a:r>
            <a:r>
              <a:rPr lang="en-DE" sz="2800" dirty="0">
                <a:sym typeface="Wingdings" panose="05000000000000000000" pitchFamily="2" charset="2"/>
              </a:rPr>
              <a:t> </a:t>
            </a:r>
            <a:r>
              <a:rPr lang="en-DE" sz="2800" dirty="0" err="1">
                <a:sym typeface="Wingdings" panose="05000000000000000000" pitchFamily="2" charset="2"/>
              </a:rPr>
              <a:t>bevorzugt</a:t>
            </a:r>
            <a:r>
              <a:rPr lang="en-DE" sz="2800" dirty="0">
                <a:sym typeface="Wingdings" panose="05000000000000000000" pitchFamily="2" charset="2"/>
              </a:rPr>
              <a:t> </a:t>
            </a:r>
            <a:r>
              <a:rPr lang="en-DE" sz="2800" dirty="0" err="1">
                <a:sym typeface="Wingdings" panose="05000000000000000000" pitchFamily="2" charset="2"/>
              </a:rPr>
              <a:t>auch</a:t>
            </a:r>
            <a:r>
              <a:rPr lang="en-DE" sz="2800" dirty="0">
                <a:sym typeface="Wingdings" panose="05000000000000000000" pitchFamily="2" charset="2"/>
              </a:rPr>
              <a:t> die </a:t>
            </a:r>
            <a:r>
              <a:rPr lang="en-DE" sz="2800" dirty="0" err="1">
                <a:solidFill>
                  <a:schemeClr val="accent6">
                    <a:lumMod val="75000"/>
                  </a:schemeClr>
                </a:solidFill>
                <a:sym typeface="Wingdings" panose="05000000000000000000" pitchFamily="2" charset="2"/>
              </a:rPr>
              <a:t>Entität</a:t>
            </a:r>
            <a:r>
              <a:rPr lang="en-DE" sz="2800" dirty="0">
                <a:solidFill>
                  <a:schemeClr val="accent6">
                    <a:lumMod val="75000"/>
                  </a:schemeClr>
                </a:solidFill>
                <a:sym typeface="Wingdings" panose="05000000000000000000" pitchFamily="2" charset="2"/>
              </a:rPr>
              <a:t> A</a:t>
            </a:r>
            <a:r>
              <a:rPr lang="en-DE" sz="2800" dirty="0">
                <a:sym typeface="Wingdings" panose="05000000000000000000" pitchFamily="2" charset="2"/>
              </a:rPr>
              <a:t> </a:t>
            </a:r>
            <a:r>
              <a:rPr lang="en-DE" sz="2800" dirty="0" err="1">
                <a:sym typeface="Wingdings" panose="05000000000000000000" pitchFamily="2" charset="2"/>
              </a:rPr>
              <a:t>gegenüber</a:t>
            </a:r>
            <a:r>
              <a:rPr lang="en-DE" sz="2800" dirty="0">
                <a:sym typeface="Wingdings" panose="05000000000000000000" pitchFamily="2" charset="2"/>
              </a:rPr>
              <a:t> dem </a:t>
            </a:r>
            <a:r>
              <a:rPr lang="en-DE" sz="2800" dirty="0" err="1">
                <a:sym typeface="Wingdings" panose="05000000000000000000" pitchFamily="2" charset="2"/>
              </a:rPr>
              <a:t>jetzigen</a:t>
            </a:r>
            <a:r>
              <a:rPr lang="en-DE" sz="2800" dirty="0">
                <a:sym typeface="Wingdings" panose="05000000000000000000" pitchFamily="2" charset="2"/>
              </a:rPr>
              <a:t> Partner</a:t>
            </a:r>
            <a:endParaRPr lang="en-DE" sz="2800" dirty="0"/>
          </a:p>
        </p:txBody>
      </p:sp>
    </p:spTree>
    <p:extLst>
      <p:ext uri="{BB962C8B-B14F-4D97-AF65-F5344CB8AC3E}">
        <p14:creationId xmlns:p14="http://schemas.microsoft.com/office/powerpoint/2010/main" val="1978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E9579ED-BC6F-4C17-88DB-AEAC4CE464BD}"/>
              </a:ext>
            </a:extLst>
          </p:cNvPr>
          <p:cNvSpPr>
            <a:spLocks noGrp="1" noChangeArrowheads="1"/>
          </p:cNvSpPr>
          <p:nvPr>
            <p:ph idx="1"/>
          </p:nvPr>
        </p:nvSpPr>
        <p:spPr bwMode="auto">
          <a:xfrm>
            <a:off x="0" y="-18000"/>
            <a:ext cx="12192000" cy="687600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rgbClr val="CC7832"/>
                </a:solidFill>
                <a:effectLst/>
                <a:latin typeface="Arial Unicode MS"/>
              </a:rPr>
              <a:t>public</a:t>
            </a:r>
            <a:r>
              <a:rPr kumimoji="0" lang="de-DE" altLang="de-DE" sz="1800" b="0" i="0" u="none" strike="noStrike" cap="none" normalizeH="0" baseline="0" dirty="0">
                <a:ln>
                  <a:noFill/>
                </a:ln>
                <a:solidFill>
                  <a:srgbClr val="CC7832"/>
                </a:solidFill>
                <a:effectLst/>
                <a:latin typeface="Arial Unicode MS"/>
              </a:rPr>
              <a:t> </a:t>
            </a:r>
            <a:r>
              <a:rPr kumimoji="0" lang="de-DE" altLang="de-DE" sz="1800" b="0" i="0" u="none" strike="noStrike" cap="none" normalizeH="0" baseline="0" dirty="0" err="1">
                <a:ln>
                  <a:noFill/>
                </a:ln>
                <a:solidFill>
                  <a:srgbClr val="CC7832"/>
                </a:solidFill>
                <a:effectLst/>
                <a:latin typeface="Arial Unicode MS"/>
              </a:rPr>
              <a:t>boolean</a:t>
            </a:r>
            <a:r>
              <a:rPr kumimoji="0" lang="de-DE" altLang="de-DE" sz="1800" b="0" i="0" u="none" strike="noStrike" cap="none" normalizeH="0" baseline="0" dirty="0">
                <a:ln>
                  <a:noFill/>
                </a:ln>
                <a:solidFill>
                  <a:srgbClr val="CC7832"/>
                </a:solidFill>
                <a:effectLst/>
                <a:latin typeface="Arial Unicode MS"/>
              </a:rPr>
              <a:t> </a:t>
            </a:r>
            <a:r>
              <a:rPr kumimoji="0" lang="de-DE" altLang="de-DE" sz="1800" b="0" i="0" u="none" strike="noStrike" cap="none" normalizeH="0" baseline="0" dirty="0" err="1">
                <a:ln>
                  <a:noFill/>
                </a:ln>
                <a:solidFill>
                  <a:srgbClr val="FFC66D"/>
                </a:solidFill>
                <a:effectLst/>
                <a:latin typeface="Arial Unicode MS"/>
              </a:rPr>
              <a:t>proposedPrefersProposerOverMatch</a:t>
            </a:r>
            <a:r>
              <a:rPr kumimoji="0" lang="de-DE" altLang="de-DE" sz="1800" b="0" i="0" u="none" strike="noStrike" cap="none" normalizeH="0" baseline="0" dirty="0">
                <a:ln>
                  <a:noFill/>
                </a:ln>
                <a:solidFill>
                  <a:srgbClr val="E8BA36"/>
                </a:solidFill>
                <a:effectLst/>
                <a:latin typeface="Arial Unicode MS"/>
              </a:rPr>
              <a:t>(</a:t>
            </a:r>
            <a:r>
              <a:rPr kumimoji="0" lang="de-DE" altLang="de-DE" sz="1800" b="0" i="0" u="none" strike="noStrike" cap="none" normalizeH="0" baseline="0" dirty="0" err="1">
                <a:ln>
                  <a:noFill/>
                </a:ln>
                <a:solidFill>
                  <a:srgbClr val="CC7832"/>
                </a:solidFill>
                <a:effectLst/>
                <a:latin typeface="Arial Unicode MS"/>
              </a:rPr>
              <a:t>int</a:t>
            </a:r>
            <a:r>
              <a:rPr kumimoji="0" lang="de-DE" altLang="de-DE" sz="1800" b="0" i="0" u="none" strike="noStrike" cap="none" normalizeH="0" baseline="0" dirty="0">
                <a:ln>
                  <a:noFill/>
                </a:ln>
                <a:solidFill>
                  <a:srgbClr val="E8BA36"/>
                </a:solidFill>
                <a:effectLst/>
                <a:latin typeface="Arial Unicode MS"/>
              </a:rPr>
              <a:t>[][] </a:t>
            </a:r>
            <a:r>
              <a:rPr kumimoji="0" lang="de-DE" altLang="de-DE" sz="1800" b="0" i="0" u="none" strike="noStrike" cap="none" normalizeH="0" baseline="0" dirty="0" err="1">
                <a:ln>
                  <a:noFill/>
                </a:ln>
                <a:solidFill>
                  <a:srgbClr val="A9B7C6"/>
                </a:solidFill>
                <a:effectLst/>
                <a:latin typeface="Arial Unicode MS"/>
              </a:rPr>
              <a:t>preferences</a:t>
            </a:r>
            <a:r>
              <a:rPr kumimoji="0" lang="de-DE" altLang="de-DE" sz="1800" b="0" i="0" u="none" strike="noStrike" cap="none" normalizeH="0" baseline="0" dirty="0">
                <a:ln>
                  <a:noFill/>
                </a:ln>
                <a:solidFill>
                  <a:srgbClr val="CC7832"/>
                </a:solidFill>
                <a:effectLst/>
                <a:latin typeface="Arial Unicode MS"/>
              </a:rPr>
              <a:t>, </a:t>
            </a:r>
            <a:r>
              <a:rPr kumimoji="0" lang="de-DE" altLang="de-DE" sz="1800" b="0" i="0" u="none" strike="noStrike" cap="none" normalizeH="0" baseline="0" dirty="0" err="1">
                <a:ln>
                  <a:noFill/>
                </a:ln>
                <a:solidFill>
                  <a:srgbClr val="CC7832"/>
                </a:solidFill>
                <a:effectLst/>
                <a:latin typeface="Arial Unicode MS"/>
              </a:rPr>
              <a:t>int</a:t>
            </a:r>
            <a:r>
              <a:rPr kumimoji="0" lang="de-DE" altLang="de-DE" sz="1800" b="0" i="0" u="none" strike="noStrike" cap="none" normalizeH="0" baseline="0" dirty="0">
                <a:ln>
                  <a:noFill/>
                </a:ln>
                <a:solidFill>
                  <a:srgbClr val="CC7832"/>
                </a:solidFill>
                <a:effectLst/>
                <a:latin typeface="Arial Unicode MS"/>
              </a:rPr>
              <a:t> </a:t>
            </a:r>
            <a:r>
              <a:rPr kumimoji="0" lang="de-DE" altLang="de-DE" sz="1800" b="0" i="0" u="none" strike="noStrike" cap="none" normalizeH="0" baseline="0" dirty="0" err="1">
                <a:ln>
                  <a:noFill/>
                </a:ln>
                <a:solidFill>
                  <a:srgbClr val="A9B7C6"/>
                </a:solidFill>
                <a:effectLst/>
                <a:latin typeface="Arial Unicode MS"/>
              </a:rPr>
              <a:t>proposed</a:t>
            </a:r>
            <a:r>
              <a:rPr kumimoji="0" lang="de-DE" altLang="de-DE" sz="1800" b="0" i="0" u="none" strike="noStrike" cap="none" normalizeH="0" baseline="0" dirty="0">
                <a:ln>
                  <a:noFill/>
                </a:ln>
                <a:solidFill>
                  <a:srgbClr val="CC7832"/>
                </a:solidFill>
                <a:effectLst/>
                <a:latin typeface="Arial Unicode MS"/>
              </a:rPr>
              <a:t>, </a:t>
            </a:r>
            <a:r>
              <a:rPr kumimoji="0" lang="de-DE" altLang="de-DE" sz="1800" b="0" i="0" u="none" strike="noStrike" cap="none" normalizeH="0" baseline="0" dirty="0" err="1">
                <a:ln>
                  <a:noFill/>
                </a:ln>
                <a:solidFill>
                  <a:srgbClr val="CC7832"/>
                </a:solidFill>
                <a:effectLst/>
                <a:latin typeface="Arial Unicode MS"/>
              </a:rPr>
              <a:t>int</a:t>
            </a:r>
            <a:r>
              <a:rPr kumimoji="0" lang="de-DE" altLang="de-DE" sz="1800" b="0" i="0" u="none" strike="noStrike" cap="none" normalizeH="0" baseline="0" dirty="0">
                <a:ln>
                  <a:noFill/>
                </a:ln>
                <a:solidFill>
                  <a:srgbClr val="CC7832"/>
                </a:solidFill>
                <a:effectLst/>
                <a:latin typeface="Arial Unicode MS"/>
              </a:rPr>
              <a:t> </a:t>
            </a:r>
            <a:r>
              <a:rPr kumimoji="0" lang="de-DE" altLang="de-DE" sz="1800" b="0" i="0" u="none" strike="noStrike" cap="none" normalizeH="0" baseline="0" dirty="0" err="1">
                <a:ln>
                  <a:noFill/>
                </a:ln>
                <a:solidFill>
                  <a:srgbClr val="A9B7C6"/>
                </a:solidFill>
                <a:effectLst/>
                <a:latin typeface="Arial Unicode MS"/>
              </a:rPr>
              <a:t>proposer</a:t>
            </a:r>
            <a:r>
              <a:rPr kumimoji="0" lang="de-DE" altLang="de-DE" sz="1800" b="0" i="0" u="none" strike="noStrike" cap="none" normalizeH="0" baseline="0" dirty="0">
                <a:ln>
                  <a:noFill/>
                </a:ln>
                <a:solidFill>
                  <a:srgbClr val="CC7832"/>
                </a:solidFill>
                <a:effectLst/>
                <a:latin typeface="Arial Unicode MS"/>
              </a:rPr>
              <a:t>, </a:t>
            </a:r>
            <a:r>
              <a:rPr kumimoji="0" lang="de-DE" altLang="de-DE" sz="1800" b="0" i="0" u="none" strike="noStrike" cap="none" normalizeH="0" baseline="0" dirty="0" err="1">
                <a:ln>
                  <a:noFill/>
                </a:ln>
                <a:solidFill>
                  <a:srgbClr val="CC7832"/>
                </a:solidFill>
                <a:effectLst/>
                <a:latin typeface="Arial Unicode MS"/>
              </a:rPr>
              <a:t>int</a:t>
            </a:r>
            <a:r>
              <a:rPr kumimoji="0" lang="de-DE" altLang="de-DE" sz="1800" b="0" i="0" u="none" strike="noStrike" cap="none" normalizeH="0" baseline="0" dirty="0">
                <a:ln>
                  <a:noFill/>
                </a:ln>
                <a:solidFill>
                  <a:srgbClr val="CC7832"/>
                </a:solidFill>
                <a:effectLst/>
                <a:latin typeface="Arial Unicode MS"/>
              </a:rPr>
              <a:t> </a:t>
            </a:r>
            <a:r>
              <a:rPr kumimoji="0" lang="de-DE" altLang="de-DE" sz="1800" b="0" i="0" u="none" strike="noStrike" cap="none" normalizeH="0" baseline="0" dirty="0" err="1">
                <a:ln>
                  <a:noFill/>
                </a:ln>
                <a:solidFill>
                  <a:srgbClr val="A9B7C6"/>
                </a:solidFill>
                <a:effectLst/>
                <a:latin typeface="Arial Unicode MS"/>
              </a:rPr>
              <a:t>currentMatch</a:t>
            </a:r>
            <a:r>
              <a:rPr kumimoji="0" lang="de-DE" altLang="de-DE" sz="1800" b="0" i="0" u="none" strike="noStrike" cap="none" normalizeH="0" baseline="0" dirty="0">
                <a:ln>
                  <a:noFill/>
                </a:ln>
                <a:solidFill>
                  <a:srgbClr val="E8BA36"/>
                </a:solidFill>
                <a:effectLst/>
                <a:latin typeface="Arial Unicode MS"/>
              </a:rPr>
              <a:t>) </a:t>
            </a:r>
            <a:r>
              <a:rPr kumimoji="0" lang="de-DE" altLang="de-DE" sz="1800" b="0" i="0" u="none" strike="noStrike" cap="none" normalizeH="0" baseline="0" dirty="0">
                <a:ln>
                  <a:noFill/>
                </a:ln>
                <a:solidFill>
                  <a:srgbClr val="54A857"/>
                </a:solidFill>
                <a:effectLst/>
                <a:latin typeface="Arial Unicode MS"/>
              </a:rPr>
              <a:t>{</a:t>
            </a:r>
            <a:br>
              <a:rPr kumimoji="0" lang="de-DE" altLang="de-DE" sz="1800" b="0" i="0" u="none" strike="noStrike" cap="none" normalizeH="0" baseline="0" dirty="0">
                <a:ln>
                  <a:noFill/>
                </a:ln>
                <a:solidFill>
                  <a:srgbClr val="54A857"/>
                </a:solidFill>
                <a:effectLst/>
                <a:latin typeface="Arial Unicode MS"/>
              </a:rPr>
            </a:br>
            <a:r>
              <a:rPr kumimoji="0" lang="de-DE" altLang="de-DE" sz="1800" b="0" i="0" u="none" strike="noStrike" cap="none" normalizeH="0" baseline="0" dirty="0">
                <a:ln>
                  <a:noFill/>
                </a:ln>
                <a:solidFill>
                  <a:srgbClr val="54A857"/>
                </a:solidFill>
                <a:effectLst/>
                <a:latin typeface="Arial Unicode MS"/>
              </a:rPr>
              <a:t>    </a:t>
            </a:r>
            <a:r>
              <a:rPr kumimoji="0" lang="de-DE" altLang="de-DE" sz="1800" b="0" i="0" u="none" strike="noStrike" cap="none" normalizeH="0" baseline="0" dirty="0" err="1">
                <a:ln>
                  <a:noFill/>
                </a:ln>
                <a:solidFill>
                  <a:srgbClr val="CC7832"/>
                </a:solidFill>
                <a:effectLst/>
                <a:latin typeface="Arial Unicode MS"/>
              </a:rPr>
              <a:t>return</a:t>
            </a:r>
            <a:r>
              <a:rPr kumimoji="0" lang="de-DE" altLang="de-DE" sz="1800" b="0" i="0" u="none" strike="noStrike" cap="none" normalizeH="0" baseline="0" dirty="0">
                <a:ln>
                  <a:noFill/>
                </a:ln>
                <a:solidFill>
                  <a:srgbClr val="CC7832"/>
                </a:solidFill>
                <a:effectLst/>
                <a:latin typeface="Arial Unicode MS"/>
              </a:rPr>
              <a:t> </a:t>
            </a:r>
            <a:r>
              <a:rPr kumimoji="0" lang="de-DE" altLang="de-DE" sz="1800" b="0" i="0" u="none" strike="noStrike" cap="none" normalizeH="0" baseline="0" dirty="0" err="1">
                <a:ln>
                  <a:noFill/>
                </a:ln>
                <a:solidFill>
                  <a:srgbClr val="A9B7C6"/>
                </a:solidFill>
                <a:effectLst/>
                <a:latin typeface="Arial Unicode MS"/>
              </a:rPr>
              <a:t>preferences</a:t>
            </a:r>
            <a:r>
              <a:rPr kumimoji="0" lang="de-DE" altLang="de-DE" sz="1800" b="0" i="0" u="none" strike="noStrike" cap="none" normalizeH="0" baseline="0" dirty="0">
                <a:ln>
                  <a:noFill/>
                </a:ln>
                <a:solidFill>
                  <a:srgbClr val="54A857"/>
                </a:solidFill>
                <a:effectLst/>
                <a:latin typeface="Arial Unicode MS"/>
              </a:rPr>
              <a:t>[</a:t>
            </a:r>
            <a:r>
              <a:rPr kumimoji="0" lang="de-DE" altLang="de-DE" sz="1800" b="0" i="0" u="none" strike="noStrike" cap="none" normalizeH="0" baseline="0" dirty="0" err="1">
                <a:ln>
                  <a:noFill/>
                </a:ln>
                <a:solidFill>
                  <a:srgbClr val="A9B7C6"/>
                </a:solidFill>
                <a:effectLst/>
                <a:latin typeface="Arial Unicode MS"/>
              </a:rPr>
              <a:t>proposed</a:t>
            </a:r>
            <a:r>
              <a:rPr kumimoji="0" lang="de-DE" altLang="de-DE" sz="1800" b="0" i="0" u="none" strike="noStrike" cap="none" normalizeH="0" baseline="0" dirty="0">
                <a:ln>
                  <a:noFill/>
                </a:ln>
                <a:solidFill>
                  <a:srgbClr val="54A857"/>
                </a:solidFill>
                <a:effectLst/>
                <a:latin typeface="Arial Unicode MS"/>
              </a:rPr>
              <a:t>]</a:t>
            </a:r>
            <a:r>
              <a:rPr kumimoji="0" lang="de-DE" altLang="de-DE" sz="1800" b="0" i="0" u="none" strike="noStrike" cap="none" normalizeH="0" baseline="0" dirty="0">
                <a:ln>
                  <a:noFill/>
                </a:ln>
                <a:solidFill>
                  <a:srgbClr val="E8BA36"/>
                </a:solidFill>
                <a:effectLst/>
                <a:latin typeface="Arial Unicode MS"/>
              </a:rPr>
              <a:t>[</a:t>
            </a:r>
            <a:r>
              <a:rPr kumimoji="0" lang="de-DE" altLang="de-DE" sz="1800" b="0" i="0" u="none" strike="noStrike" cap="none" normalizeH="0" baseline="0" dirty="0" err="1">
                <a:ln>
                  <a:noFill/>
                </a:ln>
                <a:solidFill>
                  <a:srgbClr val="A9B7C6"/>
                </a:solidFill>
                <a:effectLst/>
                <a:latin typeface="Arial Unicode MS"/>
              </a:rPr>
              <a:t>proposer</a:t>
            </a:r>
            <a:r>
              <a:rPr kumimoji="0" lang="de-DE" altLang="de-DE" sz="1800" b="0" i="0" u="none" strike="noStrike" cap="none" normalizeH="0" baseline="0" dirty="0">
                <a:ln>
                  <a:noFill/>
                </a:ln>
                <a:solidFill>
                  <a:srgbClr val="E8BA36"/>
                </a:solidFill>
                <a:effectLst/>
                <a:latin typeface="Arial Unicode MS"/>
              </a:rPr>
              <a:t>] </a:t>
            </a:r>
            <a:r>
              <a:rPr kumimoji="0" lang="de-DE" altLang="de-DE" sz="1800" b="0" i="0" u="none" strike="noStrike" cap="none" normalizeH="0" baseline="0" dirty="0">
                <a:ln>
                  <a:noFill/>
                </a:ln>
                <a:solidFill>
                  <a:srgbClr val="A9B7C6"/>
                </a:solidFill>
                <a:effectLst/>
                <a:latin typeface="Arial Unicode MS"/>
              </a:rPr>
              <a:t>&lt; </a:t>
            </a:r>
            <a:r>
              <a:rPr kumimoji="0" lang="de-DE" altLang="de-DE" sz="1800" b="0" i="0" u="none" strike="noStrike" cap="none" normalizeH="0" baseline="0" dirty="0" err="1">
                <a:ln>
                  <a:noFill/>
                </a:ln>
                <a:solidFill>
                  <a:srgbClr val="A9B7C6"/>
                </a:solidFill>
                <a:effectLst/>
                <a:latin typeface="Arial Unicode MS"/>
              </a:rPr>
              <a:t>preferences</a:t>
            </a:r>
            <a:r>
              <a:rPr kumimoji="0" lang="de-DE" altLang="de-DE" sz="1800" b="0" i="0" u="none" strike="noStrike" cap="none" normalizeH="0" baseline="0" dirty="0">
                <a:ln>
                  <a:noFill/>
                </a:ln>
                <a:solidFill>
                  <a:srgbClr val="54A857"/>
                </a:solidFill>
                <a:effectLst/>
                <a:latin typeface="Arial Unicode MS"/>
              </a:rPr>
              <a:t>[</a:t>
            </a:r>
            <a:r>
              <a:rPr kumimoji="0" lang="de-DE" altLang="de-DE" sz="1800" b="0" i="0" u="none" strike="noStrike" cap="none" normalizeH="0" baseline="0" dirty="0" err="1">
                <a:ln>
                  <a:noFill/>
                </a:ln>
                <a:solidFill>
                  <a:srgbClr val="A9B7C6"/>
                </a:solidFill>
                <a:effectLst/>
                <a:latin typeface="Arial Unicode MS"/>
              </a:rPr>
              <a:t>proposed</a:t>
            </a:r>
            <a:r>
              <a:rPr kumimoji="0" lang="de-DE" altLang="de-DE" sz="1800" b="0" i="0" u="none" strike="noStrike" cap="none" normalizeH="0" baseline="0" dirty="0">
                <a:ln>
                  <a:noFill/>
                </a:ln>
                <a:solidFill>
                  <a:srgbClr val="54A857"/>
                </a:solidFill>
                <a:effectLst/>
                <a:latin typeface="Arial Unicode MS"/>
              </a:rPr>
              <a:t>]</a:t>
            </a:r>
            <a:r>
              <a:rPr kumimoji="0" lang="de-DE" altLang="de-DE" sz="1800" b="0" i="0" u="none" strike="noStrike" cap="none" normalizeH="0" baseline="0" dirty="0">
                <a:ln>
                  <a:noFill/>
                </a:ln>
                <a:solidFill>
                  <a:srgbClr val="E8BA36"/>
                </a:solidFill>
                <a:effectLst/>
                <a:latin typeface="Arial Unicode MS"/>
              </a:rPr>
              <a:t>[</a:t>
            </a:r>
            <a:r>
              <a:rPr kumimoji="0" lang="de-DE" altLang="de-DE" sz="1800" b="0" i="0" u="none" strike="noStrike" cap="none" normalizeH="0" baseline="0" dirty="0" err="1">
                <a:ln>
                  <a:noFill/>
                </a:ln>
                <a:solidFill>
                  <a:srgbClr val="A9B7C6"/>
                </a:solidFill>
                <a:effectLst/>
                <a:latin typeface="Arial Unicode MS"/>
              </a:rPr>
              <a:t>currentMatch</a:t>
            </a:r>
            <a:r>
              <a:rPr kumimoji="0" lang="de-DE" altLang="de-DE" sz="1800" b="0" i="0" u="none" strike="noStrike" cap="none" normalizeH="0" baseline="0" dirty="0">
                <a:ln>
                  <a:noFill/>
                </a:ln>
                <a:solidFill>
                  <a:srgbClr val="E8BA36"/>
                </a:solidFill>
                <a:effectLst/>
                <a:latin typeface="Arial Unicode MS"/>
              </a:rPr>
              <a:t>]</a:t>
            </a:r>
            <a:r>
              <a:rPr kumimoji="0" lang="de-DE" altLang="de-DE" sz="1800" b="0" i="0" u="none" strike="noStrike" cap="none" normalizeH="0" baseline="0" dirty="0">
                <a:ln>
                  <a:noFill/>
                </a:ln>
                <a:solidFill>
                  <a:srgbClr val="CC7832"/>
                </a:solidFill>
                <a:effectLst/>
                <a:latin typeface="Arial Unicode MS"/>
              </a:rPr>
              <a:t>;</a:t>
            </a:r>
            <a:br>
              <a:rPr kumimoji="0" lang="de-DE" altLang="de-DE" sz="1800" b="0" i="0" u="none" strike="noStrike" cap="none" normalizeH="0" baseline="0" dirty="0">
                <a:ln>
                  <a:noFill/>
                </a:ln>
                <a:solidFill>
                  <a:srgbClr val="CC7832"/>
                </a:solidFill>
                <a:effectLst/>
                <a:latin typeface="Arial Unicode MS"/>
              </a:rPr>
            </a:br>
            <a:r>
              <a:rPr kumimoji="0" lang="de-DE" altLang="de-DE" sz="1800" b="0" i="0" u="none" strike="noStrike" cap="none" normalizeH="0" baseline="0" dirty="0">
                <a:ln>
                  <a:noFill/>
                </a:ln>
                <a:solidFill>
                  <a:srgbClr val="54A857"/>
                </a:solidFill>
                <a:effectLst/>
                <a:latin typeface="Arial Unicode MS"/>
              </a:rPr>
              <a:t>}</a:t>
            </a:r>
            <a:endParaRPr kumimoji="0" lang="de-DE" altLang="de-DE"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7993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98E7F15-F4AE-3899-C6B7-98A5CF77202A}"/>
              </a:ext>
            </a:extLst>
          </p:cNvPr>
          <p:cNvGraphicFramePr>
            <a:graphicFrameLocks/>
          </p:cNvGraphicFramePr>
          <p:nvPr>
            <p:extLst>
              <p:ext uri="{D42A27DB-BD31-4B8C-83A1-F6EECF244321}">
                <p14:modId xmlns:p14="http://schemas.microsoft.com/office/powerpoint/2010/main" val="1625242232"/>
              </p:ext>
            </p:extLst>
          </p:nvPr>
        </p:nvGraphicFramePr>
        <p:xfrm>
          <a:off x="0" y="0"/>
          <a:ext cx="12191999"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6263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128D4E0-269B-430A-BB08-9C50F054AB06}"/>
              </a:ext>
            </a:extLst>
          </p:cNvPr>
          <p:cNvGraphicFramePr>
            <a:graphicFrameLocks/>
          </p:cNvGraphicFramePr>
          <p:nvPr>
            <p:extLst>
              <p:ext uri="{D42A27DB-BD31-4B8C-83A1-F6EECF244321}">
                <p14:modId xmlns:p14="http://schemas.microsoft.com/office/powerpoint/2010/main" val="2179182579"/>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298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B19E080-85CD-0F1F-09E6-7BB7E5400E72}"/>
              </a:ext>
            </a:extLst>
          </p:cNvPr>
          <p:cNvGraphicFramePr>
            <a:graphicFrameLocks/>
          </p:cNvGraphicFramePr>
          <p:nvPr/>
        </p:nvGraphicFramePr>
        <p:xfrm>
          <a:off x="0" y="0"/>
          <a:ext cx="12191999"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6433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986A-4B28-0753-2500-31896A54F2B5}"/>
              </a:ext>
            </a:extLst>
          </p:cNvPr>
          <p:cNvSpPr>
            <a:spLocks noGrp="1"/>
          </p:cNvSpPr>
          <p:nvPr>
            <p:ph type="title"/>
          </p:nvPr>
        </p:nvSpPr>
        <p:spPr>
          <a:xfrm>
            <a:off x="838200" y="365125"/>
            <a:ext cx="10515600" cy="944079"/>
          </a:xfrm>
        </p:spPr>
        <p:txBody>
          <a:bodyPr/>
          <a:lstStyle/>
          <a:p>
            <a:pPr algn="ctr"/>
            <a:r>
              <a:rPr lang="en-DE" dirty="0" err="1"/>
              <a:t>Noch</a:t>
            </a:r>
            <a:r>
              <a:rPr lang="en-DE" dirty="0"/>
              <a:t> </a:t>
            </a:r>
            <a:r>
              <a:rPr lang="en-DE" dirty="0" err="1"/>
              <a:t>fragen</a:t>
            </a:r>
            <a:r>
              <a:rPr lang="en-DE" dirty="0"/>
              <a:t>?</a:t>
            </a:r>
            <a:endParaRPr lang="de-CH" dirty="0"/>
          </a:p>
        </p:txBody>
      </p:sp>
      <p:grpSp>
        <p:nvGrpSpPr>
          <p:cNvPr id="22" name="Group 21">
            <a:extLst>
              <a:ext uri="{FF2B5EF4-FFF2-40B4-BE49-F238E27FC236}">
                <a16:creationId xmlns:a16="http://schemas.microsoft.com/office/drawing/2014/main" id="{9F635A30-5BD9-DC9B-9EAD-18BB81C2194D}"/>
              </a:ext>
            </a:extLst>
          </p:cNvPr>
          <p:cNvGrpSpPr/>
          <p:nvPr/>
        </p:nvGrpSpPr>
        <p:grpSpPr>
          <a:xfrm>
            <a:off x="3464400" y="1490476"/>
            <a:ext cx="5263200" cy="5259600"/>
            <a:chOff x="3139014" y="1378643"/>
            <a:chExt cx="5263200" cy="5259600"/>
          </a:xfrm>
        </p:grpSpPr>
        <p:pic>
          <p:nvPicPr>
            <p:cNvPr id="4" name="Picture 3" descr="Logo&#10;&#10;Description automatically generated with medium confidence">
              <a:extLst>
                <a:ext uri="{FF2B5EF4-FFF2-40B4-BE49-F238E27FC236}">
                  <a16:creationId xmlns:a16="http://schemas.microsoft.com/office/drawing/2014/main" id="{15EC19FF-43E5-8F4B-B632-59EE2E528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935" y="2058055"/>
              <a:ext cx="907494" cy="905882"/>
            </a:xfrm>
            <a:prstGeom prst="rect">
              <a:avLst/>
            </a:prstGeom>
          </p:spPr>
        </p:pic>
        <p:pic>
          <p:nvPicPr>
            <p:cNvPr id="5" name="Picture 4" descr="A picture containing vector graphics&#10;&#10;Description automatically generated">
              <a:extLst>
                <a:ext uri="{FF2B5EF4-FFF2-40B4-BE49-F238E27FC236}">
                  <a16:creationId xmlns:a16="http://schemas.microsoft.com/office/drawing/2014/main" id="{4C267E41-37A3-14EE-F18B-DA3A5389E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176" y="2058055"/>
              <a:ext cx="905700" cy="905882"/>
            </a:xfrm>
            <a:prstGeom prst="rect">
              <a:avLst/>
            </a:prstGeom>
          </p:spPr>
        </p:pic>
        <p:pic>
          <p:nvPicPr>
            <p:cNvPr id="6" name="Picture 5" descr="A picture containing vector graphics&#10;&#10;Description automatically generated">
              <a:extLst>
                <a:ext uri="{FF2B5EF4-FFF2-40B4-BE49-F238E27FC236}">
                  <a16:creationId xmlns:a16="http://schemas.microsoft.com/office/drawing/2014/main" id="{DA885BAD-91AE-DA86-1B1E-FA4233B35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6514" y="2171290"/>
              <a:ext cx="905700" cy="905882"/>
            </a:xfrm>
            <a:prstGeom prst="rect">
              <a:avLst/>
            </a:prstGeom>
          </p:spPr>
        </p:pic>
        <p:pic>
          <p:nvPicPr>
            <p:cNvPr id="7" name="Picture 6" descr="A picture containing toy, doll&#10;&#10;Description automatically generated">
              <a:extLst>
                <a:ext uri="{FF2B5EF4-FFF2-40B4-BE49-F238E27FC236}">
                  <a16:creationId xmlns:a16="http://schemas.microsoft.com/office/drawing/2014/main" id="{42DF1445-0DB5-DEEF-5D95-259916F644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9014" y="3173149"/>
              <a:ext cx="705639" cy="1585294"/>
            </a:xfrm>
            <a:prstGeom prst="rect">
              <a:avLst/>
            </a:prstGeom>
            <a:effectLst/>
          </p:spPr>
        </p:pic>
        <p:pic>
          <p:nvPicPr>
            <p:cNvPr id="8" name="Picture 7" descr="A picture containing text, toy, doll&#10;&#10;Description automatically generated">
              <a:extLst>
                <a:ext uri="{FF2B5EF4-FFF2-40B4-BE49-F238E27FC236}">
                  <a16:creationId xmlns:a16="http://schemas.microsoft.com/office/drawing/2014/main" id="{2A6E0D7E-D189-B210-6A2F-0224829F5D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5953" y="1378643"/>
              <a:ext cx="633990" cy="1585294"/>
            </a:xfrm>
            <a:prstGeom prst="rect">
              <a:avLst/>
            </a:prstGeom>
            <a:effectLst/>
          </p:spPr>
        </p:pic>
        <p:pic>
          <p:nvPicPr>
            <p:cNvPr id="9" name="Picture 8" descr="A picture containing text&#10;&#10;Description automatically generated">
              <a:extLst>
                <a:ext uri="{FF2B5EF4-FFF2-40B4-BE49-F238E27FC236}">
                  <a16:creationId xmlns:a16="http://schemas.microsoft.com/office/drawing/2014/main" id="{91897626-31FD-1F5E-0A6B-05C72F3A50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97998" y="4979188"/>
              <a:ext cx="611945" cy="1585294"/>
            </a:xfrm>
            <a:prstGeom prst="rect">
              <a:avLst/>
            </a:prstGeom>
            <a:effectLst/>
          </p:spPr>
        </p:pic>
        <p:pic>
          <p:nvPicPr>
            <p:cNvPr id="10" name="Picture 9" descr="A picture containing text, toy, doll&#10;&#10;Description automatically generated">
              <a:extLst>
                <a:ext uri="{FF2B5EF4-FFF2-40B4-BE49-F238E27FC236}">
                  <a16:creationId xmlns:a16="http://schemas.microsoft.com/office/drawing/2014/main" id="{BD8566B1-2EDD-9FF9-DFFB-574918C96A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9055" y="1378643"/>
              <a:ext cx="633990" cy="1585294"/>
            </a:xfrm>
            <a:prstGeom prst="rect">
              <a:avLst/>
            </a:prstGeom>
            <a:effectLst/>
          </p:spPr>
        </p:pic>
        <p:pic>
          <p:nvPicPr>
            <p:cNvPr id="11" name="Picture 10" descr="A picture containing text, toy, doll&#10;&#10;Description automatically generated">
              <a:extLst>
                <a:ext uri="{FF2B5EF4-FFF2-40B4-BE49-F238E27FC236}">
                  <a16:creationId xmlns:a16="http://schemas.microsoft.com/office/drawing/2014/main" id="{9BA0222B-4844-24C3-2F98-7C55D007A9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2524" y="1378643"/>
              <a:ext cx="633990" cy="1585294"/>
            </a:xfrm>
            <a:prstGeom prst="rect">
              <a:avLst/>
            </a:prstGeom>
            <a:effectLst/>
          </p:spPr>
        </p:pic>
        <p:pic>
          <p:nvPicPr>
            <p:cNvPr id="12" name="Picture 11" descr="A picture containing toy, doll&#10;&#10;Description automatically generated">
              <a:extLst>
                <a:ext uri="{FF2B5EF4-FFF2-40B4-BE49-F238E27FC236}">
                  <a16:creationId xmlns:a16="http://schemas.microsoft.com/office/drawing/2014/main" id="{F0C96B42-571D-43BC-DD72-ADEACEEDFF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0875" y="3173149"/>
              <a:ext cx="705639" cy="1585294"/>
            </a:xfrm>
            <a:prstGeom prst="rect">
              <a:avLst/>
            </a:prstGeom>
            <a:effectLst/>
          </p:spPr>
        </p:pic>
        <p:pic>
          <p:nvPicPr>
            <p:cNvPr id="13" name="Picture 12" descr="A picture containing toy, doll&#10;&#10;Description automatically generated">
              <a:extLst>
                <a:ext uri="{FF2B5EF4-FFF2-40B4-BE49-F238E27FC236}">
                  <a16:creationId xmlns:a16="http://schemas.microsoft.com/office/drawing/2014/main" id="{6348ABBB-B468-3057-796C-8314D74E44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1674" y="3173149"/>
              <a:ext cx="705639" cy="1585294"/>
            </a:xfrm>
            <a:prstGeom prst="rect">
              <a:avLst/>
            </a:prstGeom>
            <a:effectLst/>
          </p:spPr>
        </p:pic>
        <p:pic>
          <p:nvPicPr>
            <p:cNvPr id="14" name="Picture 13" descr="Logo&#10;&#10;Description automatically generated with medium confidence">
              <a:extLst>
                <a:ext uri="{FF2B5EF4-FFF2-40B4-BE49-F238E27FC236}">
                  <a16:creationId xmlns:a16="http://schemas.microsoft.com/office/drawing/2014/main" id="{8FE4F2BC-FDC0-6EE7-6848-67162E347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416" y="3852560"/>
              <a:ext cx="907494" cy="905882"/>
            </a:xfrm>
            <a:prstGeom prst="rect">
              <a:avLst/>
            </a:prstGeom>
          </p:spPr>
        </p:pic>
        <p:pic>
          <p:nvPicPr>
            <p:cNvPr id="15" name="Picture 14" descr="A picture containing vector graphics&#10;&#10;Description automatically generated">
              <a:extLst>
                <a:ext uri="{FF2B5EF4-FFF2-40B4-BE49-F238E27FC236}">
                  <a16:creationId xmlns:a16="http://schemas.microsoft.com/office/drawing/2014/main" id="{91C0543B-7FEE-566C-9E15-84B5D94EC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6244" y="3852560"/>
              <a:ext cx="905700" cy="905882"/>
            </a:xfrm>
            <a:prstGeom prst="rect">
              <a:avLst/>
            </a:prstGeom>
          </p:spPr>
        </p:pic>
        <p:pic>
          <p:nvPicPr>
            <p:cNvPr id="16" name="Picture 15" descr="A picture containing vector graphics&#10;&#10;Description automatically generated">
              <a:extLst>
                <a:ext uri="{FF2B5EF4-FFF2-40B4-BE49-F238E27FC236}">
                  <a16:creationId xmlns:a16="http://schemas.microsoft.com/office/drawing/2014/main" id="{5C567035-B5D2-61C3-D884-697EE472F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6514" y="3948537"/>
              <a:ext cx="905700" cy="905882"/>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73D2194C-73C9-F8CC-8C35-FB6561391D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69055" y="5016069"/>
              <a:ext cx="611945" cy="1585294"/>
            </a:xfrm>
            <a:prstGeom prst="rect">
              <a:avLst/>
            </a:prstGeom>
            <a:effectLst/>
          </p:spPr>
        </p:pic>
        <p:pic>
          <p:nvPicPr>
            <p:cNvPr id="18" name="Picture 17" descr="A picture containing text&#10;&#10;Description automatically generated">
              <a:extLst>
                <a:ext uri="{FF2B5EF4-FFF2-40B4-BE49-F238E27FC236}">
                  <a16:creationId xmlns:a16="http://schemas.microsoft.com/office/drawing/2014/main" id="{D6B2A534-82E3-BA8A-9EF5-6B30329998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3546" y="5052949"/>
              <a:ext cx="611945" cy="1585294"/>
            </a:xfrm>
            <a:prstGeom prst="rect">
              <a:avLst/>
            </a:prstGeom>
            <a:effectLst/>
          </p:spPr>
        </p:pic>
        <p:pic>
          <p:nvPicPr>
            <p:cNvPr id="19" name="Picture 18" descr="A picture containing vector graphics&#10;&#10;Description automatically generated">
              <a:extLst>
                <a:ext uri="{FF2B5EF4-FFF2-40B4-BE49-F238E27FC236}">
                  <a16:creationId xmlns:a16="http://schemas.microsoft.com/office/drawing/2014/main" id="{E297B6CB-74F7-7638-AC6E-3B75B589C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6514" y="5695480"/>
              <a:ext cx="905700" cy="905882"/>
            </a:xfrm>
            <a:prstGeom prst="rect">
              <a:avLst/>
            </a:prstGeom>
          </p:spPr>
        </p:pic>
        <p:pic>
          <p:nvPicPr>
            <p:cNvPr id="20" name="Picture 19" descr="A picture containing vector graphics&#10;&#10;Description automatically generated">
              <a:extLst>
                <a:ext uri="{FF2B5EF4-FFF2-40B4-BE49-F238E27FC236}">
                  <a16:creationId xmlns:a16="http://schemas.microsoft.com/office/drawing/2014/main" id="{36EE7D28-8F0D-66E6-DB9A-A035AFCCE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423" y="5695480"/>
              <a:ext cx="905700" cy="905882"/>
            </a:xfrm>
            <a:prstGeom prst="rect">
              <a:avLst/>
            </a:prstGeom>
          </p:spPr>
        </p:pic>
        <p:pic>
          <p:nvPicPr>
            <p:cNvPr id="21" name="Picture 20" descr="Logo&#10;&#10;Description automatically generated with medium confidence">
              <a:extLst>
                <a:ext uri="{FF2B5EF4-FFF2-40B4-BE49-F238E27FC236}">
                  <a16:creationId xmlns:a16="http://schemas.microsoft.com/office/drawing/2014/main" id="{0678C5D5-0A0F-F074-68FF-4D7E97975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237" y="5732361"/>
              <a:ext cx="907494" cy="905882"/>
            </a:xfrm>
            <a:prstGeom prst="rect">
              <a:avLst/>
            </a:prstGeom>
          </p:spPr>
        </p:pic>
      </p:grpSp>
    </p:spTree>
    <p:extLst>
      <p:ext uri="{BB962C8B-B14F-4D97-AF65-F5344CB8AC3E}">
        <p14:creationId xmlns:p14="http://schemas.microsoft.com/office/powerpoint/2010/main" val="125351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A2CC-7CB1-22D5-F33E-59549F5CB447}"/>
              </a:ext>
            </a:extLst>
          </p:cNvPr>
          <p:cNvSpPr>
            <a:spLocks noGrp="1"/>
          </p:cNvSpPr>
          <p:nvPr>
            <p:ph type="title"/>
          </p:nvPr>
        </p:nvSpPr>
        <p:spPr/>
        <p:txBody>
          <a:bodyPr/>
          <a:lstStyle/>
          <a:p>
            <a:r>
              <a:rPr lang="en-DE" dirty="0" err="1"/>
              <a:t>Unstabiles</a:t>
            </a:r>
            <a:r>
              <a:rPr lang="en-DE" dirty="0"/>
              <a:t> </a:t>
            </a:r>
            <a:r>
              <a:rPr lang="en-DE" dirty="0" err="1"/>
              <a:t>Paar</a:t>
            </a:r>
            <a:endParaRPr lang="de-CH" dirty="0"/>
          </a:p>
        </p:txBody>
      </p:sp>
      <p:pic>
        <p:nvPicPr>
          <p:cNvPr id="4" name="Picture 3" descr="A picture containing toy, doll&#10;&#10;Description automatically generated">
            <a:extLst>
              <a:ext uri="{FF2B5EF4-FFF2-40B4-BE49-F238E27FC236}">
                <a16:creationId xmlns:a16="http://schemas.microsoft.com/office/drawing/2014/main" id="{9920C077-F23D-99B0-E5C9-F457180B5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750" y="2703422"/>
            <a:ext cx="1602738" cy="3600000"/>
          </a:xfrm>
          <a:prstGeom prst="rect">
            <a:avLst/>
          </a:prstGeom>
        </p:spPr>
      </p:pic>
      <p:pic>
        <p:nvPicPr>
          <p:cNvPr id="5" name="Picture 4" descr="A picture containing vector graphics&#10;&#10;Description automatically generated">
            <a:extLst>
              <a:ext uri="{FF2B5EF4-FFF2-40B4-BE49-F238E27FC236}">
                <a16:creationId xmlns:a16="http://schemas.microsoft.com/office/drawing/2014/main" id="{428C6B02-7D62-EB8C-1646-82A869317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3997" y="4503422"/>
            <a:ext cx="1800000" cy="1800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2E9D6D99-0FFD-FE5D-D2D0-2EC89CA2C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9219" y="2703422"/>
            <a:ext cx="1389928" cy="3600000"/>
          </a:xfrm>
          <a:prstGeom prst="rect">
            <a:avLst/>
          </a:prstGeom>
        </p:spPr>
      </p:pic>
      <p:pic>
        <p:nvPicPr>
          <p:cNvPr id="7" name="Picture 6" descr="A picture containing vector graphics&#10;&#10;Description automatically generated">
            <a:extLst>
              <a:ext uri="{FF2B5EF4-FFF2-40B4-BE49-F238E27FC236}">
                <a16:creationId xmlns:a16="http://schemas.microsoft.com/office/drawing/2014/main" id="{7272FBC4-2B18-02B1-9510-C18FB3C74C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503422"/>
            <a:ext cx="1800000" cy="1800000"/>
          </a:xfrm>
          <a:prstGeom prst="rect">
            <a:avLst/>
          </a:prstGeom>
        </p:spPr>
      </p:pic>
      <p:cxnSp>
        <p:nvCxnSpPr>
          <p:cNvPr id="12" name="Straight Arrow Connector 11">
            <a:extLst>
              <a:ext uri="{FF2B5EF4-FFF2-40B4-BE49-F238E27FC236}">
                <a16:creationId xmlns:a16="http://schemas.microsoft.com/office/drawing/2014/main" id="{988C670B-5078-EFF3-E8B7-417B6379CA71}"/>
              </a:ext>
            </a:extLst>
          </p:cNvPr>
          <p:cNvCxnSpPr/>
          <p:nvPr/>
        </p:nvCxnSpPr>
        <p:spPr>
          <a:xfrm flipH="1" flipV="1">
            <a:off x="4679950" y="6019800"/>
            <a:ext cx="34940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7DB7B3-962E-436C-F5B4-D0631BE7CF44}"/>
              </a:ext>
            </a:extLst>
          </p:cNvPr>
          <p:cNvCxnSpPr>
            <a:cxnSpLocks/>
          </p:cNvCxnSpPr>
          <p:nvPr/>
        </p:nvCxnSpPr>
        <p:spPr>
          <a:xfrm>
            <a:off x="4548488" y="4998722"/>
            <a:ext cx="34940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5B7933-2407-77F4-0140-DA84129A52EF}"/>
              </a:ext>
            </a:extLst>
          </p:cNvPr>
          <p:cNvSpPr txBox="1"/>
          <p:nvPr/>
        </p:nvSpPr>
        <p:spPr>
          <a:xfrm>
            <a:off x="4548488" y="4597915"/>
            <a:ext cx="3858912" cy="461665"/>
          </a:xfrm>
          <a:prstGeom prst="rect">
            <a:avLst/>
          </a:prstGeom>
          <a:noFill/>
        </p:spPr>
        <p:txBody>
          <a:bodyPr wrap="square" rtlCol="0">
            <a:spAutoFit/>
          </a:bodyPr>
          <a:lstStyle/>
          <a:p>
            <a:r>
              <a:rPr lang="en-DE" sz="2400"/>
              <a:t>Ash </a:t>
            </a:r>
            <a:r>
              <a:rPr lang="en-DE" sz="2400" dirty="0"/>
              <a:t>mag Pikachu </a:t>
            </a:r>
            <a:r>
              <a:rPr lang="en-DE" sz="2400" dirty="0" err="1"/>
              <a:t>lieber</a:t>
            </a:r>
            <a:endParaRPr lang="de-CH" sz="2400" dirty="0"/>
          </a:p>
        </p:txBody>
      </p:sp>
      <p:sp>
        <p:nvSpPr>
          <p:cNvPr id="18" name="TextBox 17">
            <a:extLst>
              <a:ext uri="{FF2B5EF4-FFF2-40B4-BE49-F238E27FC236}">
                <a16:creationId xmlns:a16="http://schemas.microsoft.com/office/drawing/2014/main" id="{A6B67142-E681-0604-A7ED-19A6D6AD3651}"/>
              </a:ext>
            </a:extLst>
          </p:cNvPr>
          <p:cNvSpPr txBox="1"/>
          <p:nvPr/>
        </p:nvSpPr>
        <p:spPr>
          <a:xfrm>
            <a:off x="4548488" y="5632723"/>
            <a:ext cx="3625509" cy="461665"/>
          </a:xfrm>
          <a:prstGeom prst="rect">
            <a:avLst/>
          </a:prstGeom>
          <a:noFill/>
        </p:spPr>
        <p:txBody>
          <a:bodyPr wrap="square" rtlCol="0">
            <a:spAutoFit/>
          </a:bodyPr>
          <a:lstStyle/>
          <a:p>
            <a:r>
              <a:rPr lang="en-DE" sz="2400" dirty="0"/>
              <a:t>Pikachu mag Ashe </a:t>
            </a:r>
            <a:r>
              <a:rPr lang="en-DE" sz="2400" dirty="0" err="1"/>
              <a:t>lieber</a:t>
            </a:r>
            <a:endParaRPr lang="de-CH" sz="2400" dirty="0"/>
          </a:p>
        </p:txBody>
      </p:sp>
    </p:spTree>
    <p:extLst>
      <p:ext uri="{BB962C8B-B14F-4D97-AF65-F5344CB8AC3E}">
        <p14:creationId xmlns:p14="http://schemas.microsoft.com/office/powerpoint/2010/main" val="307848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A2CC-7CB1-22D5-F33E-59549F5CB447}"/>
              </a:ext>
            </a:extLst>
          </p:cNvPr>
          <p:cNvSpPr>
            <a:spLocks noGrp="1"/>
          </p:cNvSpPr>
          <p:nvPr>
            <p:ph type="title"/>
          </p:nvPr>
        </p:nvSpPr>
        <p:spPr/>
        <p:txBody>
          <a:bodyPr/>
          <a:lstStyle/>
          <a:p>
            <a:r>
              <a:rPr lang="en-DE" dirty="0" err="1"/>
              <a:t>Unstabiles</a:t>
            </a:r>
            <a:r>
              <a:rPr lang="en-DE" dirty="0"/>
              <a:t> </a:t>
            </a:r>
            <a:r>
              <a:rPr lang="en-DE" dirty="0" err="1"/>
              <a:t>Paar</a:t>
            </a:r>
            <a:endParaRPr lang="de-CH" dirty="0"/>
          </a:p>
        </p:txBody>
      </p:sp>
      <p:pic>
        <p:nvPicPr>
          <p:cNvPr id="4" name="Picture 3" descr="A picture containing toy, doll&#10;&#10;Description automatically generated">
            <a:extLst>
              <a:ext uri="{FF2B5EF4-FFF2-40B4-BE49-F238E27FC236}">
                <a16:creationId xmlns:a16="http://schemas.microsoft.com/office/drawing/2014/main" id="{9920C077-F23D-99B0-E5C9-F457180B5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262" y="2830422"/>
            <a:ext cx="1602738" cy="3600000"/>
          </a:xfrm>
          <a:prstGeom prst="rect">
            <a:avLst/>
          </a:prstGeom>
        </p:spPr>
      </p:pic>
      <p:pic>
        <p:nvPicPr>
          <p:cNvPr id="5" name="Picture 4" descr="A picture containing vector graphics&#10;&#10;Description automatically generated">
            <a:extLst>
              <a:ext uri="{FF2B5EF4-FFF2-40B4-BE49-F238E27FC236}">
                <a16:creationId xmlns:a16="http://schemas.microsoft.com/office/drawing/2014/main" id="{428C6B02-7D62-EB8C-1646-82A869317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585972"/>
            <a:ext cx="1800000" cy="1800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2E9D6D99-0FFD-FE5D-D2D0-2EC89CA2C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9219" y="2703422"/>
            <a:ext cx="1389928" cy="3600000"/>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964E6D23-B480-A435-FF2D-6432F6A319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853" y="4368800"/>
            <a:ext cx="1934622" cy="1934622"/>
          </a:xfrm>
          <a:prstGeom prst="rect">
            <a:avLst/>
          </a:prstGeom>
        </p:spPr>
      </p:pic>
      <p:pic>
        <p:nvPicPr>
          <p:cNvPr id="10" name="Picture 9" descr="A pumpkin with a face carved into it&#10;&#10;Description automatically generated with low confidence">
            <a:extLst>
              <a:ext uri="{FF2B5EF4-FFF2-40B4-BE49-F238E27FC236}">
                <a16:creationId xmlns:a16="http://schemas.microsoft.com/office/drawing/2014/main" id="{E1D9B0D8-1F4E-A85C-4DC7-0F743F7A93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0276" y="2830422"/>
            <a:ext cx="864708" cy="632966"/>
          </a:xfrm>
          <a:prstGeom prst="rect">
            <a:avLst/>
          </a:prstGeom>
        </p:spPr>
      </p:pic>
    </p:spTree>
    <p:extLst>
      <p:ext uri="{BB962C8B-B14F-4D97-AF65-F5344CB8AC3E}">
        <p14:creationId xmlns:p14="http://schemas.microsoft.com/office/powerpoint/2010/main" val="848818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1372-E3A2-6051-CB01-1379028380AC}"/>
              </a:ext>
            </a:extLst>
          </p:cNvPr>
          <p:cNvSpPr>
            <a:spLocks noGrp="1"/>
          </p:cNvSpPr>
          <p:nvPr>
            <p:ph type="title"/>
          </p:nvPr>
        </p:nvSpPr>
        <p:spPr/>
        <p:txBody>
          <a:bodyPr/>
          <a:lstStyle/>
          <a:p>
            <a:r>
              <a:rPr lang="en-DE" dirty="0">
                <a:solidFill>
                  <a:srgbClr val="CC7832"/>
                </a:solidFill>
                <a:latin typeface="Arial Unicode MS"/>
                <a:ea typeface="+mn-ea"/>
                <a:cs typeface="+mn-cs"/>
              </a:rPr>
              <a:t>{</a:t>
            </a:r>
            <a:r>
              <a:rPr lang="en-DE" dirty="0"/>
              <a:t> Stable Marriage Problem 2 </a:t>
            </a:r>
            <a:r>
              <a:rPr lang="en-DE" dirty="0">
                <a:solidFill>
                  <a:srgbClr val="CC7832"/>
                </a:solidFill>
                <a:latin typeface="Arial Unicode MS"/>
                <a:ea typeface="+mn-ea"/>
                <a:cs typeface="+mn-cs"/>
              </a:rPr>
              <a:t>}</a:t>
            </a:r>
            <a:endParaRPr lang="de-CH" dirty="0">
              <a:solidFill>
                <a:srgbClr val="CC7832"/>
              </a:solidFill>
              <a:latin typeface="Arial Unicode MS"/>
              <a:ea typeface="+mn-ea"/>
              <a:cs typeface="+mn-cs"/>
            </a:endParaRPr>
          </a:p>
        </p:txBody>
      </p:sp>
      <p:sp>
        <p:nvSpPr>
          <p:cNvPr id="3" name="Content Placeholder 2">
            <a:extLst>
              <a:ext uri="{FF2B5EF4-FFF2-40B4-BE49-F238E27FC236}">
                <a16:creationId xmlns:a16="http://schemas.microsoft.com/office/drawing/2014/main" id="{FB9C2908-F979-54EC-030F-BEE12A064621}"/>
              </a:ext>
            </a:extLst>
          </p:cNvPr>
          <p:cNvSpPr>
            <a:spLocks noGrp="1"/>
          </p:cNvSpPr>
          <p:nvPr>
            <p:ph idx="1"/>
          </p:nvPr>
        </p:nvSpPr>
        <p:spPr/>
        <p:txBody>
          <a:bodyPr/>
          <a:lstStyle/>
          <a:p>
            <a:r>
              <a:rPr lang="en-DE" sz="2800" dirty="0" err="1"/>
              <a:t>Paare</a:t>
            </a:r>
            <a:r>
              <a:rPr lang="en-DE" sz="2800" dirty="0"/>
              <a:t> </a:t>
            </a:r>
            <a:r>
              <a:rPr lang="en-DE" sz="2800" dirty="0" err="1"/>
              <a:t>können</a:t>
            </a:r>
            <a:r>
              <a:rPr lang="en-DE" sz="2800" dirty="0"/>
              <a:t> </a:t>
            </a:r>
            <a:r>
              <a:rPr lang="en-DE" sz="2800" dirty="0" err="1"/>
              <a:t>nur</a:t>
            </a:r>
            <a:r>
              <a:rPr lang="en-DE" sz="2800" dirty="0"/>
              <a:t> “Hetero” sein</a:t>
            </a:r>
          </a:p>
          <a:p>
            <a:r>
              <a:rPr lang="en-DE" dirty="0"/>
              <a:t>Für </a:t>
            </a:r>
            <a:r>
              <a:rPr lang="en-DE" dirty="0" err="1"/>
              <a:t>eine</a:t>
            </a:r>
            <a:r>
              <a:rPr lang="en-DE" dirty="0"/>
              <a:t> Gruppe </a:t>
            </a:r>
            <a:r>
              <a:rPr lang="en-DE" dirty="0" err="1"/>
              <a:t>kann</a:t>
            </a:r>
            <a:r>
              <a:rPr lang="en-DE" dirty="0"/>
              <a:t> es </a:t>
            </a:r>
            <a:r>
              <a:rPr lang="en-DE" dirty="0" err="1"/>
              <a:t>viele</a:t>
            </a:r>
            <a:r>
              <a:rPr lang="en-DE" dirty="0"/>
              <a:t> </a:t>
            </a:r>
            <a:r>
              <a:rPr lang="en-DE" dirty="0" err="1"/>
              <a:t>verschiedene</a:t>
            </a:r>
            <a:r>
              <a:rPr lang="en-DE" dirty="0"/>
              <a:t> “Stable Matchings” </a:t>
            </a:r>
            <a:r>
              <a:rPr lang="en-DE" dirty="0" err="1"/>
              <a:t>geben</a:t>
            </a:r>
            <a:endParaRPr lang="en-DE" dirty="0"/>
          </a:p>
          <a:p>
            <a:endParaRPr lang="en-DE" dirty="0"/>
          </a:p>
          <a:p>
            <a:r>
              <a:rPr lang="en-DE" dirty="0" err="1"/>
              <a:t>Typische</a:t>
            </a:r>
            <a:r>
              <a:rPr lang="en-DE" dirty="0"/>
              <a:t> </a:t>
            </a:r>
            <a:r>
              <a:rPr lang="en-DE" dirty="0" err="1"/>
              <a:t>Anwendungen</a:t>
            </a:r>
            <a:r>
              <a:rPr lang="en-DE" dirty="0"/>
              <a:t>:</a:t>
            </a:r>
          </a:p>
          <a:p>
            <a:pPr lvl="1"/>
            <a:r>
              <a:rPr lang="en-DE" sz="2800" dirty="0" err="1"/>
              <a:t>Medizin</a:t>
            </a:r>
            <a:r>
              <a:rPr lang="en-DE" sz="2800" dirty="0"/>
              <a:t> </a:t>
            </a:r>
            <a:r>
              <a:rPr lang="en-DE" sz="2800" dirty="0" err="1"/>
              <a:t>Studenten</a:t>
            </a:r>
            <a:r>
              <a:rPr lang="en-DE" sz="2800" dirty="0"/>
              <a:t> </a:t>
            </a:r>
            <a:r>
              <a:rPr lang="en-DE" sz="2800" dirty="0" err="1"/>
              <a:t>Praktikas</a:t>
            </a:r>
            <a:r>
              <a:rPr lang="en-DE" sz="2800" dirty="0"/>
              <a:t> den </a:t>
            </a:r>
            <a:r>
              <a:rPr lang="en-DE" sz="2800" dirty="0" err="1"/>
              <a:t>Spitälern</a:t>
            </a:r>
            <a:r>
              <a:rPr lang="en-DE" sz="2800" dirty="0"/>
              <a:t> </a:t>
            </a:r>
            <a:r>
              <a:rPr lang="en-DE" sz="2800" dirty="0" err="1"/>
              <a:t>zuweisen</a:t>
            </a:r>
            <a:endParaRPr lang="en-DE" sz="2800" dirty="0"/>
          </a:p>
          <a:p>
            <a:pPr lvl="1"/>
            <a:r>
              <a:rPr lang="en-DE" sz="2800" dirty="0"/>
              <a:t>Content Delivery Networks (CDN) </a:t>
            </a:r>
            <a:r>
              <a:rPr lang="en-DE" sz="2800" dirty="0">
                <a:sym typeface="Wingdings" panose="05000000000000000000" pitchFamily="2" charset="2"/>
              </a:rPr>
              <a:t> </a:t>
            </a:r>
            <a:r>
              <a:rPr lang="en-DE" sz="2800" dirty="0"/>
              <a:t>Server und User</a:t>
            </a:r>
          </a:p>
          <a:p>
            <a:pPr lvl="1"/>
            <a:r>
              <a:rPr lang="en-DE" sz="2800" dirty="0"/>
              <a:t>Frauen und </a:t>
            </a:r>
            <a:r>
              <a:rPr lang="en-DE" sz="2800" dirty="0" err="1"/>
              <a:t>Männer</a:t>
            </a:r>
            <a:r>
              <a:rPr lang="en-DE" sz="2800" dirty="0"/>
              <a:t> </a:t>
            </a:r>
            <a:r>
              <a:rPr lang="en-DE" sz="2800" dirty="0" err="1"/>
              <a:t>verheiraten</a:t>
            </a:r>
            <a:r>
              <a:rPr lang="en-DE" sz="2800" dirty="0"/>
              <a:t> </a:t>
            </a:r>
            <a:r>
              <a:rPr lang="en-DE" sz="2800" dirty="0">
                <a:sym typeface="Wingdings" panose="05000000000000000000" pitchFamily="2" charset="2"/>
              </a:rPr>
              <a:t></a:t>
            </a:r>
          </a:p>
          <a:p>
            <a:pPr lvl="1"/>
            <a:r>
              <a:rPr lang="en-DE" sz="2800" dirty="0" err="1"/>
              <a:t>Pokemon</a:t>
            </a:r>
            <a:r>
              <a:rPr lang="en-DE" sz="2800" dirty="0"/>
              <a:t>-Trainer und </a:t>
            </a:r>
            <a:r>
              <a:rPr lang="en-DE" sz="2800" dirty="0" err="1"/>
              <a:t>Pokemon</a:t>
            </a:r>
            <a:endParaRPr lang="en-DE" sz="2800" dirty="0"/>
          </a:p>
        </p:txBody>
      </p:sp>
    </p:spTree>
    <p:extLst>
      <p:ext uri="{BB962C8B-B14F-4D97-AF65-F5344CB8AC3E}">
        <p14:creationId xmlns:p14="http://schemas.microsoft.com/office/powerpoint/2010/main" val="295386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1129-1946-6C9C-7BA2-31BD37857A3C}"/>
              </a:ext>
            </a:extLst>
          </p:cNvPr>
          <p:cNvSpPr>
            <a:spLocks noGrp="1"/>
          </p:cNvSpPr>
          <p:nvPr>
            <p:ph type="title"/>
          </p:nvPr>
        </p:nvSpPr>
        <p:spPr/>
        <p:txBody>
          <a:bodyPr/>
          <a:lstStyle/>
          <a:p>
            <a:r>
              <a:rPr lang="en-DE" dirty="0">
                <a:solidFill>
                  <a:srgbClr val="CC7832"/>
                </a:solidFill>
                <a:latin typeface="Arial Unicode MS"/>
                <a:ea typeface="+mn-ea"/>
                <a:cs typeface="+mn-cs"/>
              </a:rPr>
              <a:t>{</a:t>
            </a:r>
            <a:r>
              <a:rPr lang="en-DE" dirty="0"/>
              <a:t> Gale Shapley </a:t>
            </a:r>
            <a:r>
              <a:rPr lang="en-DE" dirty="0" err="1"/>
              <a:t>Algorithmus</a:t>
            </a:r>
            <a:r>
              <a:rPr lang="en-DE" dirty="0"/>
              <a:t> </a:t>
            </a:r>
            <a:r>
              <a:rPr lang="en-DE" dirty="0">
                <a:solidFill>
                  <a:srgbClr val="CC7832"/>
                </a:solidFill>
                <a:latin typeface="Arial Unicode MS"/>
                <a:ea typeface="+mn-ea"/>
                <a:cs typeface="+mn-cs"/>
              </a:rPr>
              <a:t>}</a:t>
            </a:r>
            <a:endParaRPr lang="de-CH" dirty="0">
              <a:solidFill>
                <a:srgbClr val="CC7832"/>
              </a:solidFill>
              <a:latin typeface="Arial Unicode MS"/>
              <a:ea typeface="+mn-ea"/>
              <a:cs typeface="+mn-cs"/>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7AAF70-E6A3-7C82-7F1A-8205E6CCC6A8}"/>
                  </a:ext>
                </a:extLst>
              </p:cNvPr>
              <p:cNvSpPr>
                <a:spLocks noGrp="1"/>
              </p:cNvSpPr>
              <p:nvPr>
                <p:ph idx="1"/>
              </p:nvPr>
            </p:nvSpPr>
            <p:spPr/>
            <p:txBody>
              <a:bodyPr/>
              <a:lstStyle/>
              <a:p>
                <a:r>
                  <a:rPr lang="en-DE" dirty="0"/>
                  <a:t>Benannt nach David Gale und </a:t>
                </a:r>
                <a:r>
                  <a:rPr lang="de-CH" dirty="0"/>
                  <a:t>Lloyd Shapley</a:t>
                </a:r>
                <a:endParaRPr lang="en-DE" dirty="0"/>
              </a:p>
              <a:p>
                <a:r>
                  <a:rPr lang="en-DE" dirty="0"/>
                  <a:t>Löst das Stable Marriage Problem in worst Case O(</a:t>
                </a:r>
                <a14:m>
                  <m:oMath xmlns:m="http://schemas.openxmlformats.org/officeDocument/2006/math">
                    <m:sSup>
                      <m:sSupPr>
                        <m:ctrlPr>
                          <a:rPr lang="de-CH"/>
                        </m:ctrlPr>
                      </m:sSupPr>
                      <m:e>
                        <m:r>
                          <a:rPr lang="en-DE"/>
                          <m:t>𝑁</m:t>
                        </m:r>
                      </m:e>
                      <m:sup>
                        <m:r>
                          <a:rPr lang="de-CH"/>
                          <m:t>2</m:t>
                        </m:r>
                      </m:sup>
                    </m:sSup>
                  </m:oMath>
                </a14:m>
                <a:r>
                  <a:rPr lang="en-DE" dirty="0"/>
                  <a:t>) </a:t>
                </a:r>
              </a:p>
              <a:p>
                <a:pPr lvl="1"/>
                <a:r>
                  <a:rPr lang="en-DE" sz="2800" dirty="0"/>
                  <a:t>N = Gruppengrösse</a:t>
                </a:r>
              </a:p>
              <a:p>
                <a:r>
                  <a:rPr lang="en-DE" dirty="0"/>
                  <a:t>Der Algorithmus garantiert:</a:t>
                </a:r>
              </a:p>
              <a:p>
                <a:pPr lvl="1"/>
                <a:r>
                  <a:rPr lang="en-DE" sz="2800" dirty="0"/>
                  <a:t>Jedes Paar ist stabil egal welche Präferenzen</a:t>
                </a:r>
                <a:endParaRPr lang="en-GB" sz="2800" dirty="0"/>
              </a:p>
              <a:p>
                <a:r>
                  <a:rPr lang="en-GB" dirty="0"/>
                  <a:t>Es </a:t>
                </a:r>
                <a:r>
                  <a:rPr lang="en-GB" dirty="0" err="1"/>
                  <a:t>gibt</a:t>
                </a:r>
                <a:r>
                  <a:rPr lang="en-GB" dirty="0"/>
                  <a:t> </a:t>
                </a:r>
                <a:r>
                  <a:rPr lang="en-GB" dirty="0" err="1"/>
                  <a:t>eine</a:t>
                </a:r>
                <a:r>
                  <a:rPr lang="en-GB" dirty="0"/>
                  <a:t> </a:t>
                </a:r>
                <a:r>
                  <a:rPr lang="en-GB" dirty="0" err="1"/>
                  <a:t>anfragende</a:t>
                </a:r>
                <a:r>
                  <a:rPr lang="en-GB" dirty="0"/>
                  <a:t> und </a:t>
                </a:r>
                <a:r>
                  <a:rPr lang="en-GB" dirty="0" err="1"/>
                  <a:t>eine</a:t>
                </a:r>
                <a:r>
                  <a:rPr lang="en-GB" dirty="0"/>
                  <a:t> </a:t>
                </a:r>
                <a:r>
                  <a:rPr lang="en-GB" dirty="0" err="1"/>
                  <a:t>angefragte</a:t>
                </a:r>
                <a:r>
                  <a:rPr lang="en-GB" dirty="0"/>
                  <a:t> Gruppe</a:t>
                </a:r>
              </a:p>
              <a:p>
                <a:pPr lvl="1"/>
                <a:r>
                  <a:rPr lang="en-GB" sz="2800" dirty="0" err="1"/>
                  <a:t>Anfragend</a:t>
                </a:r>
                <a:r>
                  <a:rPr lang="en-GB" sz="2800" dirty="0"/>
                  <a:t> </a:t>
                </a:r>
                <a:r>
                  <a:rPr lang="en-GB" sz="2800" dirty="0">
                    <a:sym typeface="Wingdings" panose="05000000000000000000" pitchFamily="2" charset="2"/>
                  </a:rPr>
                  <a:t> Proposer/Trainer</a:t>
                </a:r>
              </a:p>
              <a:p>
                <a:pPr lvl="1"/>
                <a:r>
                  <a:rPr lang="en-GB" sz="2800" dirty="0" err="1">
                    <a:sym typeface="Wingdings" panose="05000000000000000000" pitchFamily="2" charset="2"/>
                  </a:rPr>
                  <a:t>Angefragt</a:t>
                </a:r>
                <a:r>
                  <a:rPr lang="en-GB" sz="2800" dirty="0">
                    <a:sym typeface="Wingdings" panose="05000000000000000000" pitchFamily="2" charset="2"/>
                  </a:rPr>
                  <a:t>  Proposed/</a:t>
                </a:r>
                <a:r>
                  <a:rPr lang="en-GB" sz="2800" dirty="0" err="1">
                    <a:sym typeface="Wingdings" panose="05000000000000000000" pitchFamily="2" charset="2"/>
                  </a:rPr>
                  <a:t>Pokemon</a:t>
                </a:r>
                <a:endParaRPr lang="en-GB" sz="2800" dirty="0"/>
              </a:p>
            </p:txBody>
          </p:sp>
        </mc:Choice>
        <mc:Fallback>
          <p:sp>
            <p:nvSpPr>
              <p:cNvPr id="3" name="Content Placeholder 2">
                <a:extLst>
                  <a:ext uri="{FF2B5EF4-FFF2-40B4-BE49-F238E27FC236}">
                    <a16:creationId xmlns:a16="http://schemas.microsoft.com/office/drawing/2014/main" id="{547AAF70-E6A3-7C82-7F1A-8205E6CCC6A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de-DE">
                    <a:noFill/>
                  </a:rPr>
                  <a:t> </a:t>
                </a:r>
              </a:p>
            </p:txBody>
          </p:sp>
        </mc:Fallback>
      </mc:AlternateContent>
    </p:spTree>
    <p:extLst>
      <p:ext uri="{BB962C8B-B14F-4D97-AF65-F5344CB8AC3E}">
        <p14:creationId xmlns:p14="http://schemas.microsoft.com/office/powerpoint/2010/main" val="283161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1129-1946-6C9C-7BA2-31BD37857A3C}"/>
              </a:ext>
            </a:extLst>
          </p:cNvPr>
          <p:cNvSpPr>
            <a:spLocks noGrp="1"/>
          </p:cNvSpPr>
          <p:nvPr>
            <p:ph type="title"/>
          </p:nvPr>
        </p:nvSpPr>
        <p:spPr/>
        <p:txBody>
          <a:bodyPr/>
          <a:lstStyle/>
          <a:p>
            <a:r>
              <a:rPr lang="en-DE" dirty="0">
                <a:solidFill>
                  <a:srgbClr val="CC7832"/>
                </a:solidFill>
                <a:latin typeface="Arial Unicode MS"/>
                <a:ea typeface="+mn-ea"/>
                <a:cs typeface="+mn-cs"/>
              </a:rPr>
              <a:t>{</a:t>
            </a:r>
            <a:r>
              <a:rPr lang="en-DE" dirty="0"/>
              <a:t> Gale Shapley </a:t>
            </a:r>
            <a:r>
              <a:rPr lang="en-DE" dirty="0" err="1"/>
              <a:t>Algorithmus</a:t>
            </a:r>
            <a:r>
              <a:rPr lang="en-DE" dirty="0"/>
              <a:t> : </a:t>
            </a:r>
            <a:r>
              <a:rPr lang="en-DE" dirty="0" err="1"/>
              <a:t>Ablauf</a:t>
            </a:r>
            <a:r>
              <a:rPr lang="en-DE" dirty="0"/>
              <a:t> </a:t>
            </a:r>
            <a:r>
              <a:rPr lang="en-DE" dirty="0">
                <a:solidFill>
                  <a:srgbClr val="CC7832"/>
                </a:solidFill>
                <a:latin typeface="Arial Unicode MS"/>
                <a:ea typeface="+mn-ea"/>
                <a:cs typeface="+mn-cs"/>
              </a:rPr>
              <a:t>}</a:t>
            </a:r>
            <a:endParaRPr lang="de-CH" dirty="0">
              <a:solidFill>
                <a:srgbClr val="CC7832"/>
              </a:solidFill>
              <a:latin typeface="Arial Unicode MS"/>
              <a:ea typeface="+mn-ea"/>
              <a:cs typeface="+mn-cs"/>
            </a:endParaRPr>
          </a:p>
        </p:txBody>
      </p:sp>
      <p:sp>
        <p:nvSpPr>
          <p:cNvPr id="3" name="Content Placeholder 2">
            <a:extLst>
              <a:ext uri="{FF2B5EF4-FFF2-40B4-BE49-F238E27FC236}">
                <a16:creationId xmlns:a16="http://schemas.microsoft.com/office/drawing/2014/main" id="{547AAF70-E6A3-7C82-7F1A-8205E6CCC6A8}"/>
              </a:ext>
            </a:extLst>
          </p:cNvPr>
          <p:cNvSpPr>
            <a:spLocks noGrp="1"/>
          </p:cNvSpPr>
          <p:nvPr>
            <p:ph idx="1"/>
          </p:nvPr>
        </p:nvSpPr>
        <p:spPr/>
        <p:txBody>
          <a:bodyPr>
            <a:normAutofit/>
          </a:bodyPr>
          <a:lstStyle/>
          <a:p>
            <a:r>
              <a:rPr lang="en-DE" dirty="0" err="1"/>
              <a:t>Verläuft</a:t>
            </a:r>
            <a:r>
              <a:rPr lang="en-DE" dirty="0"/>
              <a:t> in “</a:t>
            </a:r>
            <a:r>
              <a:rPr lang="en-DE" dirty="0" err="1"/>
              <a:t>Iterationen</a:t>
            </a:r>
            <a:r>
              <a:rPr lang="en-DE" dirty="0"/>
              <a:t>” </a:t>
            </a:r>
            <a:r>
              <a:rPr lang="en-DE" dirty="0" err="1"/>
              <a:t>oder</a:t>
            </a:r>
            <a:r>
              <a:rPr lang="en-DE" dirty="0"/>
              <a:t> “</a:t>
            </a:r>
            <a:r>
              <a:rPr lang="en-DE" dirty="0" err="1"/>
              <a:t>Runden</a:t>
            </a:r>
            <a:r>
              <a:rPr lang="en-DE" dirty="0"/>
              <a:t>”</a:t>
            </a:r>
          </a:p>
          <a:p>
            <a:pPr marL="514350" indent="-514350">
              <a:buFont typeface="+mj-lt"/>
              <a:buAutoNum type="arabicPeriod"/>
            </a:pPr>
            <a:r>
              <a:rPr lang="en-DE" dirty="0" err="1"/>
              <a:t>Jeder</a:t>
            </a:r>
            <a:r>
              <a:rPr lang="en-DE" dirty="0"/>
              <a:t> </a:t>
            </a:r>
            <a:r>
              <a:rPr lang="en-DE" dirty="0" err="1"/>
              <a:t>Pokemon</a:t>
            </a:r>
            <a:r>
              <a:rPr lang="en-DE" dirty="0"/>
              <a:t>-Trainer, der </a:t>
            </a:r>
            <a:r>
              <a:rPr lang="en-DE" dirty="0" err="1"/>
              <a:t>noch</a:t>
            </a:r>
            <a:r>
              <a:rPr lang="en-DE" dirty="0"/>
              <a:t> </a:t>
            </a:r>
            <a:r>
              <a:rPr lang="en-DE" dirty="0" err="1"/>
              <a:t>kein</a:t>
            </a:r>
            <a:r>
              <a:rPr lang="en-DE" dirty="0"/>
              <a:t> </a:t>
            </a:r>
            <a:r>
              <a:rPr lang="en-DE" dirty="0" err="1"/>
              <a:t>Pokemon</a:t>
            </a:r>
            <a:r>
              <a:rPr lang="en-DE" dirty="0"/>
              <a:t> hat, </a:t>
            </a:r>
            <a:r>
              <a:rPr lang="en-DE" dirty="0" err="1"/>
              <a:t>frägt</a:t>
            </a:r>
            <a:r>
              <a:rPr lang="en-DE" dirty="0"/>
              <a:t> das </a:t>
            </a:r>
            <a:r>
              <a:rPr lang="en-DE" dirty="0" err="1"/>
              <a:t>ihm</a:t>
            </a:r>
            <a:r>
              <a:rPr lang="en-DE" dirty="0"/>
              <a:t> am </a:t>
            </a:r>
            <a:r>
              <a:rPr lang="en-DE" dirty="0" err="1"/>
              <a:t>liebsten</a:t>
            </a:r>
            <a:r>
              <a:rPr lang="en-DE" dirty="0"/>
              <a:t>, </a:t>
            </a:r>
            <a:r>
              <a:rPr lang="en-DE" dirty="0" err="1"/>
              <a:t>noch</a:t>
            </a:r>
            <a:r>
              <a:rPr lang="en-DE" dirty="0"/>
              <a:t> </a:t>
            </a:r>
            <a:r>
              <a:rPr lang="en-DE" dirty="0" err="1"/>
              <a:t>nicht</a:t>
            </a:r>
            <a:r>
              <a:rPr lang="en-DE" dirty="0"/>
              <a:t> von </a:t>
            </a:r>
            <a:r>
              <a:rPr lang="en-DE" dirty="0" err="1"/>
              <a:t>ihm</a:t>
            </a:r>
            <a:r>
              <a:rPr lang="en-DE" dirty="0"/>
              <a:t> </a:t>
            </a:r>
            <a:r>
              <a:rPr lang="en-DE" dirty="0" err="1"/>
              <a:t>angefragte</a:t>
            </a:r>
            <a:r>
              <a:rPr lang="en-DE" dirty="0"/>
              <a:t> </a:t>
            </a:r>
            <a:r>
              <a:rPr lang="en-DE" dirty="0" err="1"/>
              <a:t>Pokemon</a:t>
            </a:r>
            <a:r>
              <a:rPr lang="en-DE" dirty="0"/>
              <a:t> an. </a:t>
            </a:r>
          </a:p>
          <a:p>
            <a:pPr marL="514350" indent="-514350">
              <a:buFont typeface="+mj-lt"/>
              <a:buAutoNum type="arabicPeriod"/>
            </a:pPr>
            <a:r>
              <a:rPr lang="en-DE" dirty="0"/>
              <a:t>Falls das </a:t>
            </a:r>
            <a:r>
              <a:rPr lang="en-DE" dirty="0" err="1"/>
              <a:t>angefragte</a:t>
            </a:r>
            <a:r>
              <a:rPr lang="en-DE" dirty="0"/>
              <a:t> </a:t>
            </a:r>
            <a:r>
              <a:rPr lang="en-DE" dirty="0" err="1"/>
              <a:t>Pokemon</a:t>
            </a:r>
            <a:r>
              <a:rPr lang="en-DE" dirty="0"/>
              <a:t> </a:t>
            </a:r>
            <a:r>
              <a:rPr lang="en-DE" dirty="0" err="1"/>
              <a:t>noch</a:t>
            </a:r>
            <a:r>
              <a:rPr lang="en-DE" dirty="0"/>
              <a:t> </a:t>
            </a:r>
            <a:r>
              <a:rPr lang="en-DE" dirty="0" err="1"/>
              <a:t>keinen</a:t>
            </a:r>
            <a:r>
              <a:rPr lang="en-DE" dirty="0"/>
              <a:t> Trainer hat, </a:t>
            </a:r>
            <a:r>
              <a:rPr lang="en-DE" dirty="0" err="1"/>
              <a:t>wird</a:t>
            </a:r>
            <a:r>
              <a:rPr lang="en-DE" dirty="0"/>
              <a:t> </a:t>
            </a:r>
            <a:r>
              <a:rPr lang="en-DE" dirty="0" err="1"/>
              <a:t>ihm</a:t>
            </a:r>
            <a:r>
              <a:rPr lang="en-DE" dirty="0"/>
              <a:t> der </a:t>
            </a:r>
            <a:r>
              <a:rPr lang="en-DE" dirty="0" err="1"/>
              <a:t>anfragende</a:t>
            </a:r>
            <a:r>
              <a:rPr lang="en-DE" dirty="0"/>
              <a:t> Trainer </a:t>
            </a:r>
            <a:r>
              <a:rPr lang="en-DE" dirty="0" err="1"/>
              <a:t>zugewiesen</a:t>
            </a:r>
            <a:r>
              <a:rPr lang="en-DE" dirty="0"/>
              <a:t>. Falls das </a:t>
            </a:r>
            <a:r>
              <a:rPr lang="en-DE" dirty="0" err="1"/>
              <a:t>Pokemon</a:t>
            </a:r>
            <a:r>
              <a:rPr lang="en-DE" dirty="0"/>
              <a:t> </a:t>
            </a:r>
            <a:r>
              <a:rPr lang="en-DE" dirty="0" err="1"/>
              <a:t>schon</a:t>
            </a:r>
            <a:r>
              <a:rPr lang="en-DE" dirty="0"/>
              <a:t> </a:t>
            </a:r>
            <a:r>
              <a:rPr lang="en-DE" dirty="0" err="1"/>
              <a:t>einen</a:t>
            </a:r>
            <a:r>
              <a:rPr lang="en-DE" dirty="0"/>
              <a:t> Trainer hat, </a:t>
            </a:r>
            <a:r>
              <a:rPr lang="en-DE" dirty="0" err="1"/>
              <a:t>schaut</a:t>
            </a:r>
            <a:r>
              <a:rPr lang="en-DE" dirty="0"/>
              <a:t> es </a:t>
            </a:r>
            <a:r>
              <a:rPr lang="en-DE" dirty="0" err="1"/>
              <a:t>ob</a:t>
            </a:r>
            <a:r>
              <a:rPr lang="en-DE" dirty="0"/>
              <a:t> es den </a:t>
            </a:r>
            <a:r>
              <a:rPr lang="en-DE" dirty="0" err="1"/>
              <a:t>anfragenden</a:t>
            </a:r>
            <a:r>
              <a:rPr lang="en-DE" dirty="0"/>
              <a:t> Trainer </a:t>
            </a:r>
            <a:r>
              <a:rPr lang="en-DE" dirty="0" err="1"/>
              <a:t>lieber</a:t>
            </a:r>
            <a:r>
              <a:rPr lang="en-DE" dirty="0"/>
              <a:t> mag </a:t>
            </a:r>
            <a:r>
              <a:rPr lang="en-DE" dirty="0" err="1"/>
              <a:t>oder</a:t>
            </a:r>
            <a:r>
              <a:rPr lang="en-DE" dirty="0"/>
              <a:t> </a:t>
            </a:r>
            <a:r>
              <a:rPr lang="en-DE" dirty="0" err="1"/>
              <a:t>nicht</a:t>
            </a:r>
            <a:r>
              <a:rPr lang="en-DE" dirty="0"/>
              <a:t>. Falls </a:t>
            </a:r>
            <a:r>
              <a:rPr lang="en-DE" dirty="0" err="1"/>
              <a:t>ja</a:t>
            </a:r>
            <a:r>
              <a:rPr lang="en-DE" dirty="0"/>
              <a:t>, </a:t>
            </a:r>
            <a:r>
              <a:rPr lang="en-DE" dirty="0" err="1"/>
              <a:t>wird</a:t>
            </a:r>
            <a:r>
              <a:rPr lang="en-DE" dirty="0"/>
              <a:t> der momentane Trainer </a:t>
            </a:r>
            <a:r>
              <a:rPr lang="en-DE" dirty="0" err="1"/>
              <a:t>freigestellt</a:t>
            </a:r>
            <a:r>
              <a:rPr lang="en-DE" dirty="0"/>
              <a:t>. Der </a:t>
            </a:r>
            <a:r>
              <a:rPr lang="en-DE" dirty="0" err="1"/>
              <a:t>anfragende</a:t>
            </a:r>
            <a:r>
              <a:rPr lang="en-DE" dirty="0"/>
              <a:t> Trainer und das </a:t>
            </a:r>
            <a:r>
              <a:rPr lang="en-DE" dirty="0" err="1"/>
              <a:t>Pokemon</a:t>
            </a:r>
            <a:r>
              <a:rPr lang="en-DE" dirty="0"/>
              <a:t> </a:t>
            </a:r>
            <a:r>
              <a:rPr lang="en-DE" dirty="0" err="1"/>
              <a:t>bilden</a:t>
            </a:r>
            <a:r>
              <a:rPr lang="en-DE" dirty="0"/>
              <a:t> </a:t>
            </a:r>
            <a:r>
              <a:rPr lang="en-DE" dirty="0" err="1"/>
              <a:t>ein</a:t>
            </a:r>
            <a:r>
              <a:rPr lang="en-DE" dirty="0"/>
              <a:t> </a:t>
            </a:r>
            <a:r>
              <a:rPr lang="en-DE" dirty="0" err="1"/>
              <a:t>neues</a:t>
            </a:r>
            <a:r>
              <a:rPr lang="en-DE" dirty="0"/>
              <a:t> </a:t>
            </a:r>
            <a:r>
              <a:rPr lang="en-DE" dirty="0" err="1"/>
              <a:t>Paar</a:t>
            </a:r>
            <a:endParaRPr lang="en-DE" dirty="0"/>
          </a:p>
          <a:p>
            <a:pPr marL="514350" indent="-514350">
              <a:buFont typeface="+mj-lt"/>
              <a:buAutoNum type="arabicPeriod"/>
            </a:pPr>
            <a:r>
              <a:rPr lang="en-DE" dirty="0"/>
              <a:t>Dieser </a:t>
            </a:r>
            <a:r>
              <a:rPr lang="en-DE" dirty="0" err="1"/>
              <a:t>Prozess</a:t>
            </a:r>
            <a:r>
              <a:rPr lang="en-DE" dirty="0"/>
              <a:t> </a:t>
            </a:r>
            <a:r>
              <a:rPr lang="en-DE" dirty="0" err="1"/>
              <a:t>wird</a:t>
            </a:r>
            <a:r>
              <a:rPr lang="en-DE" dirty="0"/>
              <a:t> </a:t>
            </a:r>
            <a:r>
              <a:rPr lang="en-DE" dirty="0" err="1"/>
              <a:t>wiederholt</a:t>
            </a:r>
            <a:r>
              <a:rPr lang="en-DE" dirty="0"/>
              <a:t> bis </a:t>
            </a:r>
            <a:r>
              <a:rPr lang="en-DE" dirty="0" err="1"/>
              <a:t>jeder</a:t>
            </a:r>
            <a:r>
              <a:rPr lang="en-DE" dirty="0"/>
              <a:t> </a:t>
            </a:r>
            <a:r>
              <a:rPr lang="en-DE" dirty="0" err="1"/>
              <a:t>Pokemon</a:t>
            </a:r>
            <a:r>
              <a:rPr lang="en-DE" dirty="0"/>
              <a:t>-Trainer </a:t>
            </a:r>
            <a:r>
              <a:rPr lang="en-DE" dirty="0" err="1"/>
              <a:t>ein</a:t>
            </a:r>
            <a:r>
              <a:rPr lang="en-DE" dirty="0"/>
              <a:t> </a:t>
            </a:r>
            <a:r>
              <a:rPr lang="en-DE" dirty="0" err="1"/>
              <a:t>Pokemon</a:t>
            </a:r>
            <a:r>
              <a:rPr lang="en-DE" dirty="0"/>
              <a:t> hat</a:t>
            </a:r>
            <a:endParaRPr lang="en-GB" dirty="0"/>
          </a:p>
        </p:txBody>
      </p:sp>
    </p:spTree>
    <p:extLst>
      <p:ext uri="{BB962C8B-B14F-4D97-AF65-F5344CB8AC3E}">
        <p14:creationId xmlns:p14="http://schemas.microsoft.com/office/powerpoint/2010/main" val="1436648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820CE3-1FFC-5341-B254-62A3AA6D69DD}"/>
              </a:ext>
            </a:extLst>
          </p:cNvPr>
          <p:cNvGrpSpPr/>
          <p:nvPr/>
        </p:nvGrpSpPr>
        <p:grpSpPr>
          <a:xfrm>
            <a:off x="7531633" y="274592"/>
            <a:ext cx="1803565" cy="6119858"/>
            <a:chOff x="8230868" y="200250"/>
            <a:chExt cx="1803565" cy="6119858"/>
          </a:xfrm>
        </p:grpSpPr>
        <p:pic>
          <p:nvPicPr>
            <p:cNvPr id="5" name="Picture 4" descr="Logo&#10;&#10;Description automatically generated with medium confidence">
              <a:extLst>
                <a:ext uri="{FF2B5EF4-FFF2-40B4-BE49-F238E27FC236}">
                  <a16:creationId xmlns:a16="http://schemas.microsoft.com/office/drawing/2014/main" id="{3EE36D4A-1F70-9D18-3FE2-0A2D56209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868" y="200250"/>
              <a:ext cx="1803565" cy="1800000"/>
            </a:xfrm>
            <a:prstGeom prst="rect">
              <a:avLst/>
            </a:prstGeom>
          </p:spPr>
        </p:pic>
        <p:pic>
          <p:nvPicPr>
            <p:cNvPr id="7" name="Picture 6" descr="A picture containing vector graphics&#10;&#10;Description automatically generated">
              <a:extLst>
                <a:ext uri="{FF2B5EF4-FFF2-40B4-BE49-F238E27FC236}">
                  <a16:creationId xmlns:a16="http://schemas.microsoft.com/office/drawing/2014/main" id="{5B35BEBA-46A1-E833-B4DB-F2DA9862A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0868" y="2337892"/>
              <a:ext cx="1800000" cy="1800000"/>
            </a:xfrm>
            <a:prstGeom prst="rect">
              <a:avLst/>
            </a:prstGeom>
          </p:spPr>
        </p:pic>
        <p:pic>
          <p:nvPicPr>
            <p:cNvPr id="9" name="Picture 8" descr="A picture containing vector graphics&#10;&#10;Description automatically generated">
              <a:extLst>
                <a:ext uri="{FF2B5EF4-FFF2-40B4-BE49-F238E27FC236}">
                  <a16:creationId xmlns:a16="http://schemas.microsoft.com/office/drawing/2014/main" id="{61FD860F-F393-79D6-24AF-3D1206622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0868" y="4520108"/>
              <a:ext cx="1800000" cy="1800000"/>
            </a:xfrm>
            <a:prstGeom prst="rect">
              <a:avLst/>
            </a:prstGeom>
          </p:spPr>
        </p:pic>
      </p:grpSp>
      <p:grpSp>
        <p:nvGrpSpPr>
          <p:cNvPr id="13" name="Group 12">
            <a:extLst>
              <a:ext uri="{FF2B5EF4-FFF2-40B4-BE49-F238E27FC236}">
                <a16:creationId xmlns:a16="http://schemas.microsoft.com/office/drawing/2014/main" id="{B2231626-0559-6C04-E732-6C9A457B0DAC}"/>
              </a:ext>
            </a:extLst>
          </p:cNvPr>
          <p:cNvGrpSpPr/>
          <p:nvPr/>
        </p:nvGrpSpPr>
        <p:grpSpPr>
          <a:xfrm>
            <a:off x="9493248" y="230018"/>
            <a:ext cx="2571751" cy="1747016"/>
            <a:chOff x="9321800" y="95776"/>
            <a:chExt cx="2743200" cy="1834466"/>
          </a:xfrm>
        </p:grpSpPr>
        <p:sp>
          <p:nvSpPr>
            <p:cNvPr id="11" name="Rectangle 10">
              <a:extLst>
                <a:ext uri="{FF2B5EF4-FFF2-40B4-BE49-F238E27FC236}">
                  <a16:creationId xmlns:a16="http://schemas.microsoft.com/office/drawing/2014/main" id="{B6E3E535-E8CD-C410-39D8-EB2BF409D8E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a:extLst>
                <a:ext uri="{FF2B5EF4-FFF2-40B4-BE49-F238E27FC236}">
                  <a16:creationId xmlns:a16="http://schemas.microsoft.com/office/drawing/2014/main" id="{2F1E9FAA-A341-A1FF-FE53-8E9A62C4BF8C}"/>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4" name="Group 13">
            <a:extLst>
              <a:ext uri="{FF2B5EF4-FFF2-40B4-BE49-F238E27FC236}">
                <a16:creationId xmlns:a16="http://schemas.microsoft.com/office/drawing/2014/main" id="{97EE4456-912D-D2DD-2E13-6B16CE6BBEFD}"/>
              </a:ext>
            </a:extLst>
          </p:cNvPr>
          <p:cNvGrpSpPr/>
          <p:nvPr/>
        </p:nvGrpSpPr>
        <p:grpSpPr>
          <a:xfrm>
            <a:off x="9493250" y="2412234"/>
            <a:ext cx="2571750" cy="1747016"/>
            <a:chOff x="9321800" y="95776"/>
            <a:chExt cx="2743200" cy="1834466"/>
          </a:xfrm>
        </p:grpSpPr>
        <p:sp>
          <p:nvSpPr>
            <p:cNvPr id="15" name="Rectangle 14">
              <a:extLst>
                <a:ext uri="{FF2B5EF4-FFF2-40B4-BE49-F238E27FC236}">
                  <a16:creationId xmlns:a16="http://schemas.microsoft.com/office/drawing/2014/main" id="{75D11E9D-D104-B54D-4B0B-EB12077AFA9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a:extLst>
                <a:ext uri="{FF2B5EF4-FFF2-40B4-BE49-F238E27FC236}">
                  <a16:creationId xmlns:a16="http://schemas.microsoft.com/office/drawing/2014/main" id="{772C649D-EA74-A143-2646-40CB0D327EA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7" name="Group 16">
            <a:extLst>
              <a:ext uri="{FF2B5EF4-FFF2-40B4-BE49-F238E27FC236}">
                <a16:creationId xmlns:a16="http://schemas.microsoft.com/office/drawing/2014/main" id="{6139FFC9-BD2A-8DF4-1024-CA25B4A6856F}"/>
              </a:ext>
            </a:extLst>
          </p:cNvPr>
          <p:cNvGrpSpPr/>
          <p:nvPr/>
        </p:nvGrpSpPr>
        <p:grpSpPr>
          <a:xfrm>
            <a:off x="9493248" y="4594450"/>
            <a:ext cx="2571752" cy="1704750"/>
            <a:chOff x="9321800" y="95776"/>
            <a:chExt cx="2743200" cy="1834466"/>
          </a:xfrm>
        </p:grpSpPr>
        <p:sp>
          <p:nvSpPr>
            <p:cNvPr id="18" name="Rectangle 17">
              <a:extLst>
                <a:ext uri="{FF2B5EF4-FFF2-40B4-BE49-F238E27FC236}">
                  <a16:creationId xmlns:a16="http://schemas.microsoft.com/office/drawing/2014/main" id="{DC16A84D-7624-C337-2704-3F98E08725B6}"/>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TextBox 18">
              <a:extLst>
                <a:ext uri="{FF2B5EF4-FFF2-40B4-BE49-F238E27FC236}">
                  <a16:creationId xmlns:a16="http://schemas.microsoft.com/office/drawing/2014/main" id="{AABB1064-2C73-3A20-B5BD-650AB69E1F0F}"/>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1" name="Group 30">
            <a:extLst>
              <a:ext uri="{FF2B5EF4-FFF2-40B4-BE49-F238E27FC236}">
                <a16:creationId xmlns:a16="http://schemas.microsoft.com/office/drawing/2014/main" id="{57A2EF1A-1946-0159-DBFB-DA33C5C41C21}"/>
              </a:ext>
            </a:extLst>
          </p:cNvPr>
          <p:cNvGrpSpPr/>
          <p:nvPr/>
        </p:nvGrpSpPr>
        <p:grpSpPr>
          <a:xfrm>
            <a:off x="3107912" y="375767"/>
            <a:ext cx="818832" cy="6037733"/>
            <a:chOff x="2237962" y="291235"/>
            <a:chExt cx="818832" cy="6037733"/>
          </a:xfrm>
        </p:grpSpPr>
        <p:pic>
          <p:nvPicPr>
            <p:cNvPr id="23" name="Picture 22" descr="A picture containing toy, doll&#10;&#10;Description automatically generated">
              <a:extLst>
                <a:ext uri="{FF2B5EF4-FFF2-40B4-BE49-F238E27FC236}">
                  <a16:creationId xmlns:a16="http://schemas.microsoft.com/office/drawing/2014/main" id="{337A134F-C85A-A098-C75D-42FE0BD4BC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962" y="2478422"/>
              <a:ext cx="801369" cy="1800000"/>
            </a:xfrm>
            <a:prstGeom prst="rect">
              <a:avLst/>
            </a:prstGeom>
          </p:spPr>
        </p:pic>
        <p:pic>
          <p:nvPicPr>
            <p:cNvPr id="25" name="Picture 24" descr="A picture containing text, toy, doll&#10;&#10;Description automatically generated">
              <a:extLst>
                <a:ext uri="{FF2B5EF4-FFF2-40B4-BE49-F238E27FC236}">
                  <a16:creationId xmlns:a16="http://schemas.microsoft.com/office/drawing/2014/main" id="{4E7B613E-5863-0983-A5A3-E082F6A3DB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6794" y="291235"/>
              <a:ext cx="720000" cy="1800000"/>
            </a:xfrm>
            <a:prstGeom prst="rect">
              <a:avLst/>
            </a:prstGeom>
          </p:spPr>
        </p:pic>
        <p:pic>
          <p:nvPicPr>
            <p:cNvPr id="27" name="Picture 26" descr="A picture containing text&#10;&#10;Description automatically generated">
              <a:extLst>
                <a:ext uri="{FF2B5EF4-FFF2-40B4-BE49-F238E27FC236}">
                  <a16:creationId xmlns:a16="http://schemas.microsoft.com/office/drawing/2014/main" id="{259E0AC3-7EA5-C2AD-E58F-75DB28FEF8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49312" y="4528968"/>
              <a:ext cx="694964" cy="1800000"/>
            </a:xfrm>
            <a:prstGeom prst="rect">
              <a:avLst/>
            </a:prstGeom>
          </p:spPr>
        </p:pic>
      </p:grpSp>
      <p:grpSp>
        <p:nvGrpSpPr>
          <p:cNvPr id="28" name="Group 27">
            <a:extLst>
              <a:ext uri="{FF2B5EF4-FFF2-40B4-BE49-F238E27FC236}">
                <a16:creationId xmlns:a16="http://schemas.microsoft.com/office/drawing/2014/main" id="{3EBB399A-656C-F0AA-1D10-7505998BADAB}"/>
              </a:ext>
            </a:extLst>
          </p:cNvPr>
          <p:cNvGrpSpPr/>
          <p:nvPr/>
        </p:nvGrpSpPr>
        <p:grpSpPr>
          <a:xfrm>
            <a:off x="127000" y="274592"/>
            <a:ext cx="2743200" cy="1702442"/>
            <a:chOff x="9321800" y="95776"/>
            <a:chExt cx="2743200" cy="1834466"/>
          </a:xfrm>
        </p:grpSpPr>
        <p:sp>
          <p:nvSpPr>
            <p:cNvPr id="29" name="Rectangle 28">
              <a:extLst>
                <a:ext uri="{FF2B5EF4-FFF2-40B4-BE49-F238E27FC236}">
                  <a16:creationId xmlns:a16="http://schemas.microsoft.com/office/drawing/2014/main" id="{49256563-8473-C937-6795-C53B1876EE09}"/>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 name="TextBox 29">
              <a:extLst>
                <a:ext uri="{FF2B5EF4-FFF2-40B4-BE49-F238E27FC236}">
                  <a16:creationId xmlns:a16="http://schemas.microsoft.com/office/drawing/2014/main" id="{AF5034A2-37E6-31D1-3823-16E190C4FE9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2" name="Group 31">
            <a:extLst>
              <a:ext uri="{FF2B5EF4-FFF2-40B4-BE49-F238E27FC236}">
                <a16:creationId xmlns:a16="http://schemas.microsoft.com/office/drawing/2014/main" id="{224BB1B7-8E0F-AC74-94D8-C18BE1FCF364}"/>
              </a:ext>
            </a:extLst>
          </p:cNvPr>
          <p:cNvGrpSpPr/>
          <p:nvPr/>
        </p:nvGrpSpPr>
        <p:grpSpPr>
          <a:xfrm>
            <a:off x="127000" y="2462300"/>
            <a:ext cx="2743200" cy="1834466"/>
            <a:chOff x="9321800" y="95776"/>
            <a:chExt cx="2743200" cy="1834466"/>
          </a:xfrm>
        </p:grpSpPr>
        <p:sp>
          <p:nvSpPr>
            <p:cNvPr id="33" name="Rectangle 32">
              <a:extLst>
                <a:ext uri="{FF2B5EF4-FFF2-40B4-BE49-F238E27FC236}">
                  <a16:creationId xmlns:a16="http://schemas.microsoft.com/office/drawing/2014/main" id="{543A1023-8D95-B1DB-8F80-EBB4F9E66EBE}"/>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TextBox 33">
              <a:extLst>
                <a:ext uri="{FF2B5EF4-FFF2-40B4-BE49-F238E27FC236}">
                  <a16:creationId xmlns:a16="http://schemas.microsoft.com/office/drawing/2014/main" id="{C71EF039-875A-C64F-E3B9-CEAB6C61D80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5" name="Group 34">
            <a:extLst>
              <a:ext uri="{FF2B5EF4-FFF2-40B4-BE49-F238E27FC236}">
                <a16:creationId xmlns:a16="http://schemas.microsoft.com/office/drawing/2014/main" id="{3534790D-B45D-A621-5226-B05FA5666373}"/>
              </a:ext>
            </a:extLst>
          </p:cNvPr>
          <p:cNvGrpSpPr/>
          <p:nvPr/>
        </p:nvGrpSpPr>
        <p:grpSpPr>
          <a:xfrm>
            <a:off x="127000" y="4592315"/>
            <a:ext cx="2743200" cy="1706885"/>
            <a:chOff x="9321800" y="95776"/>
            <a:chExt cx="2743200" cy="1834466"/>
          </a:xfrm>
        </p:grpSpPr>
        <p:sp>
          <p:nvSpPr>
            <p:cNvPr id="36" name="Rectangle 35">
              <a:extLst>
                <a:ext uri="{FF2B5EF4-FFF2-40B4-BE49-F238E27FC236}">
                  <a16:creationId xmlns:a16="http://schemas.microsoft.com/office/drawing/2014/main" id="{2762A974-C90E-D18D-DA11-25F70AB705D1}"/>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TextBox 36">
              <a:extLst>
                <a:ext uri="{FF2B5EF4-FFF2-40B4-BE49-F238E27FC236}">
                  <a16:creationId xmlns:a16="http://schemas.microsoft.com/office/drawing/2014/main" id="{3F888458-B682-3FF9-A735-CC580D84F01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pic>
        <p:nvPicPr>
          <p:cNvPr id="38" name="Picture 37" descr="A picture containing vector graphics&#10;&#10;Description automatically generated">
            <a:extLst>
              <a:ext uri="{FF2B5EF4-FFF2-40B4-BE49-F238E27FC236}">
                <a16:creationId xmlns:a16="http://schemas.microsoft.com/office/drawing/2014/main" id="{CCC9EC29-E455-47F3-709F-E71ECC057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92" y="918623"/>
            <a:ext cx="720000" cy="720000"/>
          </a:xfrm>
          <a:prstGeom prst="rect">
            <a:avLst/>
          </a:prstGeom>
        </p:spPr>
      </p:pic>
      <p:pic>
        <p:nvPicPr>
          <p:cNvPr id="39" name="Picture 38" descr="A picture containing vector graphics&#10;&#10;Description automatically generated">
            <a:extLst>
              <a:ext uri="{FF2B5EF4-FFF2-40B4-BE49-F238E27FC236}">
                <a16:creationId xmlns:a16="http://schemas.microsoft.com/office/drawing/2014/main" id="{5A20CCC6-F276-84A2-C796-071AA88DC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106" y="5314323"/>
            <a:ext cx="720000" cy="720000"/>
          </a:xfrm>
          <a:prstGeom prst="rect">
            <a:avLst/>
          </a:prstGeom>
        </p:spPr>
      </p:pic>
      <p:pic>
        <p:nvPicPr>
          <p:cNvPr id="40" name="Picture 39" descr="A picture containing vector graphics&#10;&#10;Description automatically generated">
            <a:extLst>
              <a:ext uri="{FF2B5EF4-FFF2-40B4-BE49-F238E27FC236}">
                <a16:creationId xmlns:a16="http://schemas.microsoft.com/office/drawing/2014/main" id="{E916E4DA-5FD1-EBF5-43DB-68A73CFBB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10" y="3197063"/>
            <a:ext cx="720000" cy="720000"/>
          </a:xfrm>
          <a:prstGeom prst="rect">
            <a:avLst/>
          </a:prstGeom>
        </p:spPr>
      </p:pic>
      <p:pic>
        <p:nvPicPr>
          <p:cNvPr id="41" name="Picture 40" descr="Logo&#10;&#10;Description automatically generated with medium confidence">
            <a:extLst>
              <a:ext uri="{FF2B5EF4-FFF2-40B4-BE49-F238E27FC236}">
                <a16:creationId xmlns:a16="http://schemas.microsoft.com/office/drawing/2014/main" id="{83305FA9-967E-05B4-0C9E-5D28CEC69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105" y="933277"/>
            <a:ext cx="721426" cy="720000"/>
          </a:xfrm>
          <a:prstGeom prst="rect">
            <a:avLst/>
          </a:prstGeom>
        </p:spPr>
      </p:pic>
      <p:pic>
        <p:nvPicPr>
          <p:cNvPr id="42" name="Picture 41" descr="Logo&#10;&#10;Description automatically generated with medium confidence">
            <a:extLst>
              <a:ext uri="{FF2B5EF4-FFF2-40B4-BE49-F238E27FC236}">
                <a16:creationId xmlns:a16="http://schemas.microsoft.com/office/drawing/2014/main" id="{F62D1B41-174E-DA0E-BD1E-77E30AA21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43" y="3233897"/>
            <a:ext cx="721426" cy="720000"/>
          </a:xfrm>
          <a:prstGeom prst="rect">
            <a:avLst/>
          </a:prstGeom>
        </p:spPr>
      </p:pic>
      <p:pic>
        <p:nvPicPr>
          <p:cNvPr id="43" name="Picture 42" descr="Logo&#10;&#10;Description automatically generated with medium confidence">
            <a:extLst>
              <a:ext uri="{FF2B5EF4-FFF2-40B4-BE49-F238E27FC236}">
                <a16:creationId xmlns:a16="http://schemas.microsoft.com/office/drawing/2014/main" id="{DD26E4FB-D8A1-EAE9-B1D1-0259F4D59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10" y="5272775"/>
            <a:ext cx="721426" cy="720000"/>
          </a:xfrm>
          <a:prstGeom prst="rect">
            <a:avLst/>
          </a:prstGeom>
        </p:spPr>
      </p:pic>
      <p:pic>
        <p:nvPicPr>
          <p:cNvPr id="44" name="Picture 43" descr="A picture containing vector graphics&#10;&#10;Description automatically generated">
            <a:extLst>
              <a:ext uri="{FF2B5EF4-FFF2-40B4-BE49-F238E27FC236}">
                <a16:creationId xmlns:a16="http://schemas.microsoft.com/office/drawing/2014/main" id="{4167CB1F-9D93-2F4F-DCEC-CD88A11B7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556" y="957348"/>
            <a:ext cx="720000" cy="720000"/>
          </a:xfrm>
          <a:prstGeom prst="rect">
            <a:avLst/>
          </a:prstGeom>
        </p:spPr>
      </p:pic>
      <p:pic>
        <p:nvPicPr>
          <p:cNvPr id="45" name="Picture 44" descr="A picture containing vector graphics&#10;&#10;Description automatically generated">
            <a:extLst>
              <a:ext uri="{FF2B5EF4-FFF2-40B4-BE49-F238E27FC236}">
                <a16:creationId xmlns:a16="http://schemas.microsoft.com/office/drawing/2014/main" id="{B54CFC57-98EF-9CDF-8FB1-9A4F36DE5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841" y="3256306"/>
            <a:ext cx="720000" cy="720000"/>
          </a:xfrm>
          <a:prstGeom prst="rect">
            <a:avLst/>
          </a:prstGeom>
        </p:spPr>
      </p:pic>
      <p:pic>
        <p:nvPicPr>
          <p:cNvPr id="46" name="Picture 45" descr="A picture containing vector graphics&#10;&#10;Description automatically generated">
            <a:extLst>
              <a:ext uri="{FF2B5EF4-FFF2-40B4-BE49-F238E27FC236}">
                <a16:creationId xmlns:a16="http://schemas.microsoft.com/office/drawing/2014/main" id="{4CA06F5F-562A-35E1-6CE0-393689A71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446" y="5314323"/>
            <a:ext cx="720000" cy="720000"/>
          </a:xfrm>
          <a:prstGeom prst="rect">
            <a:avLst/>
          </a:prstGeom>
        </p:spPr>
      </p:pic>
      <p:pic>
        <p:nvPicPr>
          <p:cNvPr id="2" name="Picture 1" descr="A picture containing toy, doll&#10;&#10;Description automatically generated">
            <a:extLst>
              <a:ext uri="{FF2B5EF4-FFF2-40B4-BE49-F238E27FC236}">
                <a16:creationId xmlns:a16="http://schemas.microsoft.com/office/drawing/2014/main" id="{E1A02053-D44B-EAE5-C044-73096A391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9212" y="724792"/>
            <a:ext cx="480822" cy="1080000"/>
          </a:xfrm>
          <a:prstGeom prst="rect">
            <a:avLst/>
          </a:prstGeom>
        </p:spPr>
      </p:pic>
      <p:pic>
        <p:nvPicPr>
          <p:cNvPr id="3" name="Picture 2" descr="A picture containing text, toy, doll&#10;&#10;Description automatically generated">
            <a:extLst>
              <a:ext uri="{FF2B5EF4-FFF2-40B4-BE49-F238E27FC236}">
                <a16:creationId xmlns:a16="http://schemas.microsoft.com/office/drawing/2014/main" id="{B6A946B3-18C0-BB9A-A301-1456BB5C52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0514" y="724792"/>
            <a:ext cx="432000" cy="1080000"/>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E2F4AEEB-9367-3998-8F1C-166428D12F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11376" y="753277"/>
            <a:ext cx="416979" cy="1080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4C64C583-6B42-0478-F6D8-8E5073E61A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5049" y="2899622"/>
            <a:ext cx="416979" cy="10800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2692F94D-51FD-CDDB-D6B5-DF9A755EA0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91787" y="5090279"/>
            <a:ext cx="416979" cy="1080000"/>
          </a:xfrm>
          <a:prstGeom prst="rect">
            <a:avLst/>
          </a:prstGeom>
        </p:spPr>
      </p:pic>
      <p:pic>
        <p:nvPicPr>
          <p:cNvPr id="20" name="Picture 19" descr="A picture containing text, toy, doll&#10;&#10;Description automatically generated">
            <a:extLst>
              <a:ext uri="{FF2B5EF4-FFF2-40B4-BE49-F238E27FC236}">
                <a16:creationId xmlns:a16="http://schemas.microsoft.com/office/drawing/2014/main" id="{E45AA48B-B1CF-FBB0-2564-014974E8E0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11376" y="2873897"/>
            <a:ext cx="432000" cy="1080000"/>
          </a:xfrm>
          <a:prstGeom prst="rect">
            <a:avLst/>
          </a:prstGeom>
        </p:spPr>
      </p:pic>
      <p:pic>
        <p:nvPicPr>
          <p:cNvPr id="21" name="Picture 20" descr="A picture containing text, toy, doll&#10;&#10;Description automatically generated">
            <a:extLst>
              <a:ext uri="{FF2B5EF4-FFF2-40B4-BE49-F238E27FC236}">
                <a16:creationId xmlns:a16="http://schemas.microsoft.com/office/drawing/2014/main" id="{B7737983-6A62-3F9D-D9D1-63047DB42C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85049" y="5090279"/>
            <a:ext cx="432000" cy="1080000"/>
          </a:xfrm>
          <a:prstGeom prst="rect">
            <a:avLst/>
          </a:prstGeom>
        </p:spPr>
      </p:pic>
      <p:pic>
        <p:nvPicPr>
          <p:cNvPr id="22" name="Picture 21" descr="A picture containing toy, doll&#10;&#10;Description automatically generated">
            <a:extLst>
              <a:ext uri="{FF2B5EF4-FFF2-40B4-BE49-F238E27FC236}">
                <a16:creationId xmlns:a16="http://schemas.microsoft.com/office/drawing/2014/main" id="{01387DB1-C8F5-D4B8-2248-4362EBC51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6832" y="2907008"/>
            <a:ext cx="480822" cy="1080000"/>
          </a:xfrm>
          <a:prstGeom prst="rect">
            <a:avLst/>
          </a:prstGeom>
        </p:spPr>
      </p:pic>
      <p:pic>
        <p:nvPicPr>
          <p:cNvPr id="24" name="Picture 23" descr="A picture containing toy, doll&#10;&#10;Description automatically generated">
            <a:extLst>
              <a:ext uri="{FF2B5EF4-FFF2-40B4-BE49-F238E27FC236}">
                <a16:creationId xmlns:a16="http://schemas.microsoft.com/office/drawing/2014/main" id="{3ACFC1A4-0E34-DFD8-5B9C-AF7A4D4812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2564" y="5090279"/>
            <a:ext cx="480822" cy="1080000"/>
          </a:xfrm>
          <a:prstGeom prst="rect">
            <a:avLst/>
          </a:prstGeom>
        </p:spPr>
      </p:pic>
      <p:sp>
        <p:nvSpPr>
          <p:cNvPr id="26" name="TextBox 25">
            <a:extLst>
              <a:ext uri="{FF2B5EF4-FFF2-40B4-BE49-F238E27FC236}">
                <a16:creationId xmlns:a16="http://schemas.microsoft.com/office/drawing/2014/main" id="{7D682D47-77AC-9019-A95A-572BE35E0070}"/>
              </a:ext>
            </a:extLst>
          </p:cNvPr>
          <p:cNvSpPr txBox="1"/>
          <p:nvPr/>
        </p:nvSpPr>
        <p:spPr>
          <a:xfrm>
            <a:off x="3157057" y="89926"/>
            <a:ext cx="703078" cy="369332"/>
          </a:xfrm>
          <a:prstGeom prst="rect">
            <a:avLst/>
          </a:prstGeom>
          <a:noFill/>
        </p:spPr>
        <p:txBody>
          <a:bodyPr wrap="none" rtlCol="0">
            <a:spAutoFit/>
          </a:bodyPr>
          <a:lstStyle/>
          <a:p>
            <a:r>
              <a:rPr lang="en-DE" dirty="0"/>
              <a:t>Misty</a:t>
            </a:r>
            <a:endParaRPr lang="de-CH" dirty="0"/>
          </a:p>
        </p:txBody>
      </p:sp>
      <p:sp>
        <p:nvSpPr>
          <p:cNvPr id="47" name="TextBox 46">
            <a:extLst>
              <a:ext uri="{FF2B5EF4-FFF2-40B4-BE49-F238E27FC236}">
                <a16:creationId xmlns:a16="http://schemas.microsoft.com/office/drawing/2014/main" id="{92AAB855-FCA9-057C-7A02-2320CFC24A5B}"/>
              </a:ext>
            </a:extLst>
          </p:cNvPr>
          <p:cNvSpPr txBox="1"/>
          <p:nvPr/>
        </p:nvSpPr>
        <p:spPr>
          <a:xfrm>
            <a:off x="3157057" y="2241647"/>
            <a:ext cx="529312" cy="369332"/>
          </a:xfrm>
          <a:prstGeom prst="rect">
            <a:avLst/>
          </a:prstGeom>
          <a:noFill/>
        </p:spPr>
        <p:txBody>
          <a:bodyPr wrap="none" rtlCol="0">
            <a:spAutoFit/>
          </a:bodyPr>
          <a:lstStyle/>
          <a:p>
            <a:r>
              <a:rPr lang="en-DE" dirty="0"/>
              <a:t>Ash</a:t>
            </a:r>
            <a:endParaRPr lang="de-CH" dirty="0"/>
          </a:p>
        </p:txBody>
      </p:sp>
      <p:sp>
        <p:nvSpPr>
          <p:cNvPr id="48" name="TextBox 47">
            <a:extLst>
              <a:ext uri="{FF2B5EF4-FFF2-40B4-BE49-F238E27FC236}">
                <a16:creationId xmlns:a16="http://schemas.microsoft.com/office/drawing/2014/main" id="{93B41319-4CFE-6030-B533-DEACD333A9D0}"/>
              </a:ext>
            </a:extLst>
          </p:cNvPr>
          <p:cNvSpPr txBox="1"/>
          <p:nvPr/>
        </p:nvSpPr>
        <p:spPr>
          <a:xfrm>
            <a:off x="3182472" y="4314929"/>
            <a:ext cx="742832" cy="369332"/>
          </a:xfrm>
          <a:prstGeom prst="rect">
            <a:avLst/>
          </a:prstGeom>
          <a:noFill/>
        </p:spPr>
        <p:txBody>
          <a:bodyPr wrap="none" rtlCol="0">
            <a:spAutoFit/>
          </a:bodyPr>
          <a:lstStyle/>
          <a:p>
            <a:r>
              <a:rPr lang="en-DE" dirty="0"/>
              <a:t>Rocko</a:t>
            </a:r>
            <a:endParaRPr lang="de-CH" dirty="0"/>
          </a:p>
        </p:txBody>
      </p:sp>
      <p:sp>
        <p:nvSpPr>
          <p:cNvPr id="49" name="TextBox 48">
            <a:extLst>
              <a:ext uri="{FF2B5EF4-FFF2-40B4-BE49-F238E27FC236}">
                <a16:creationId xmlns:a16="http://schemas.microsoft.com/office/drawing/2014/main" id="{5A80F9C5-3F97-C7A3-14A0-74F431C31638}"/>
              </a:ext>
            </a:extLst>
          </p:cNvPr>
          <p:cNvSpPr txBox="1"/>
          <p:nvPr/>
        </p:nvSpPr>
        <p:spPr>
          <a:xfrm>
            <a:off x="8080094" y="89926"/>
            <a:ext cx="621196" cy="369332"/>
          </a:xfrm>
          <a:prstGeom prst="rect">
            <a:avLst/>
          </a:prstGeom>
          <a:noFill/>
        </p:spPr>
        <p:txBody>
          <a:bodyPr wrap="none" rtlCol="0">
            <a:spAutoFit/>
          </a:bodyPr>
          <a:lstStyle/>
          <a:p>
            <a:r>
              <a:rPr lang="en-DE" dirty="0" err="1"/>
              <a:t>Evoli</a:t>
            </a:r>
            <a:endParaRPr lang="de-CH" dirty="0"/>
          </a:p>
        </p:txBody>
      </p:sp>
      <p:sp>
        <p:nvSpPr>
          <p:cNvPr id="50" name="TextBox 49">
            <a:extLst>
              <a:ext uri="{FF2B5EF4-FFF2-40B4-BE49-F238E27FC236}">
                <a16:creationId xmlns:a16="http://schemas.microsoft.com/office/drawing/2014/main" id="{232EF03F-2F92-A914-4F44-6B8F659C2742}"/>
              </a:ext>
            </a:extLst>
          </p:cNvPr>
          <p:cNvSpPr txBox="1"/>
          <p:nvPr/>
        </p:nvSpPr>
        <p:spPr>
          <a:xfrm>
            <a:off x="7936465" y="2416133"/>
            <a:ext cx="908454" cy="369332"/>
          </a:xfrm>
          <a:prstGeom prst="rect">
            <a:avLst/>
          </a:prstGeom>
          <a:noFill/>
        </p:spPr>
        <p:txBody>
          <a:bodyPr wrap="none" rtlCol="0">
            <a:spAutoFit/>
          </a:bodyPr>
          <a:lstStyle/>
          <a:p>
            <a:r>
              <a:rPr lang="en-DE" dirty="0"/>
              <a:t>Pikachu</a:t>
            </a:r>
            <a:endParaRPr lang="de-CH" dirty="0"/>
          </a:p>
        </p:txBody>
      </p:sp>
      <p:sp>
        <p:nvSpPr>
          <p:cNvPr id="51" name="TextBox 50">
            <a:extLst>
              <a:ext uri="{FF2B5EF4-FFF2-40B4-BE49-F238E27FC236}">
                <a16:creationId xmlns:a16="http://schemas.microsoft.com/office/drawing/2014/main" id="{62CEE3F3-1F4B-51E5-EB11-2DA050BCBC2C}"/>
              </a:ext>
            </a:extLst>
          </p:cNvPr>
          <p:cNvSpPr txBox="1"/>
          <p:nvPr/>
        </p:nvSpPr>
        <p:spPr>
          <a:xfrm>
            <a:off x="7936465" y="4296766"/>
            <a:ext cx="887294" cy="369332"/>
          </a:xfrm>
          <a:prstGeom prst="rect">
            <a:avLst/>
          </a:prstGeom>
          <a:noFill/>
        </p:spPr>
        <p:txBody>
          <a:bodyPr wrap="none" rtlCol="0">
            <a:spAutoFit/>
          </a:bodyPr>
          <a:lstStyle/>
          <a:p>
            <a:r>
              <a:rPr lang="en-DE" dirty="0" err="1"/>
              <a:t>Schiggy</a:t>
            </a:r>
            <a:endParaRPr lang="de-CH" dirty="0"/>
          </a:p>
        </p:txBody>
      </p:sp>
    </p:spTree>
    <p:extLst>
      <p:ext uri="{BB962C8B-B14F-4D97-AF65-F5344CB8AC3E}">
        <p14:creationId xmlns:p14="http://schemas.microsoft.com/office/powerpoint/2010/main" val="350598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820CE3-1FFC-5341-B254-62A3AA6D69DD}"/>
              </a:ext>
            </a:extLst>
          </p:cNvPr>
          <p:cNvGrpSpPr/>
          <p:nvPr/>
        </p:nvGrpSpPr>
        <p:grpSpPr>
          <a:xfrm>
            <a:off x="7531633" y="274592"/>
            <a:ext cx="1803565" cy="6119858"/>
            <a:chOff x="8230868" y="200250"/>
            <a:chExt cx="1803565" cy="6119858"/>
          </a:xfrm>
        </p:grpSpPr>
        <p:pic>
          <p:nvPicPr>
            <p:cNvPr id="5" name="Picture 4" descr="Logo&#10;&#10;Description automatically generated with medium confidence">
              <a:extLst>
                <a:ext uri="{FF2B5EF4-FFF2-40B4-BE49-F238E27FC236}">
                  <a16:creationId xmlns:a16="http://schemas.microsoft.com/office/drawing/2014/main" id="{3EE36D4A-1F70-9D18-3FE2-0A2D56209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868" y="200250"/>
              <a:ext cx="1803565" cy="1800000"/>
            </a:xfrm>
            <a:prstGeom prst="rect">
              <a:avLst/>
            </a:prstGeom>
          </p:spPr>
        </p:pic>
        <p:pic>
          <p:nvPicPr>
            <p:cNvPr id="7" name="Picture 6" descr="A picture containing vector graphics&#10;&#10;Description automatically generated">
              <a:extLst>
                <a:ext uri="{FF2B5EF4-FFF2-40B4-BE49-F238E27FC236}">
                  <a16:creationId xmlns:a16="http://schemas.microsoft.com/office/drawing/2014/main" id="{5B35BEBA-46A1-E833-B4DB-F2DA9862A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0868" y="2337892"/>
              <a:ext cx="1800000" cy="1800000"/>
            </a:xfrm>
            <a:prstGeom prst="rect">
              <a:avLst/>
            </a:prstGeom>
          </p:spPr>
        </p:pic>
        <p:pic>
          <p:nvPicPr>
            <p:cNvPr id="9" name="Picture 8" descr="A picture containing vector graphics&#10;&#10;Description automatically generated">
              <a:extLst>
                <a:ext uri="{FF2B5EF4-FFF2-40B4-BE49-F238E27FC236}">
                  <a16:creationId xmlns:a16="http://schemas.microsoft.com/office/drawing/2014/main" id="{61FD860F-F393-79D6-24AF-3D1206622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0868" y="4520108"/>
              <a:ext cx="1800000" cy="1800000"/>
            </a:xfrm>
            <a:prstGeom prst="rect">
              <a:avLst/>
            </a:prstGeom>
          </p:spPr>
        </p:pic>
      </p:grpSp>
      <p:grpSp>
        <p:nvGrpSpPr>
          <p:cNvPr id="13" name="Group 12">
            <a:extLst>
              <a:ext uri="{FF2B5EF4-FFF2-40B4-BE49-F238E27FC236}">
                <a16:creationId xmlns:a16="http://schemas.microsoft.com/office/drawing/2014/main" id="{B2231626-0559-6C04-E732-6C9A457B0DAC}"/>
              </a:ext>
            </a:extLst>
          </p:cNvPr>
          <p:cNvGrpSpPr/>
          <p:nvPr/>
        </p:nvGrpSpPr>
        <p:grpSpPr>
          <a:xfrm>
            <a:off x="9493248" y="230018"/>
            <a:ext cx="2571751" cy="1747016"/>
            <a:chOff x="9321800" y="95776"/>
            <a:chExt cx="2743200" cy="1834466"/>
          </a:xfrm>
        </p:grpSpPr>
        <p:sp>
          <p:nvSpPr>
            <p:cNvPr id="11" name="Rectangle 10">
              <a:extLst>
                <a:ext uri="{FF2B5EF4-FFF2-40B4-BE49-F238E27FC236}">
                  <a16:creationId xmlns:a16="http://schemas.microsoft.com/office/drawing/2014/main" id="{B6E3E535-E8CD-C410-39D8-EB2BF409D8E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a:extLst>
                <a:ext uri="{FF2B5EF4-FFF2-40B4-BE49-F238E27FC236}">
                  <a16:creationId xmlns:a16="http://schemas.microsoft.com/office/drawing/2014/main" id="{2F1E9FAA-A341-A1FF-FE53-8E9A62C4BF8C}"/>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4" name="Group 13">
            <a:extLst>
              <a:ext uri="{FF2B5EF4-FFF2-40B4-BE49-F238E27FC236}">
                <a16:creationId xmlns:a16="http://schemas.microsoft.com/office/drawing/2014/main" id="{97EE4456-912D-D2DD-2E13-6B16CE6BBEFD}"/>
              </a:ext>
            </a:extLst>
          </p:cNvPr>
          <p:cNvGrpSpPr/>
          <p:nvPr/>
        </p:nvGrpSpPr>
        <p:grpSpPr>
          <a:xfrm>
            <a:off x="9493250" y="2412234"/>
            <a:ext cx="2571750" cy="1747016"/>
            <a:chOff x="9321800" y="95776"/>
            <a:chExt cx="2743200" cy="1834466"/>
          </a:xfrm>
        </p:grpSpPr>
        <p:sp>
          <p:nvSpPr>
            <p:cNvPr id="15" name="Rectangle 14">
              <a:extLst>
                <a:ext uri="{FF2B5EF4-FFF2-40B4-BE49-F238E27FC236}">
                  <a16:creationId xmlns:a16="http://schemas.microsoft.com/office/drawing/2014/main" id="{75D11E9D-D104-B54D-4B0B-EB12077AFA9B}"/>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a:extLst>
                <a:ext uri="{FF2B5EF4-FFF2-40B4-BE49-F238E27FC236}">
                  <a16:creationId xmlns:a16="http://schemas.microsoft.com/office/drawing/2014/main" id="{772C649D-EA74-A143-2646-40CB0D327EA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17" name="Group 16">
            <a:extLst>
              <a:ext uri="{FF2B5EF4-FFF2-40B4-BE49-F238E27FC236}">
                <a16:creationId xmlns:a16="http://schemas.microsoft.com/office/drawing/2014/main" id="{6139FFC9-BD2A-8DF4-1024-CA25B4A6856F}"/>
              </a:ext>
            </a:extLst>
          </p:cNvPr>
          <p:cNvGrpSpPr/>
          <p:nvPr/>
        </p:nvGrpSpPr>
        <p:grpSpPr>
          <a:xfrm>
            <a:off x="9493248" y="4594450"/>
            <a:ext cx="2571752" cy="1704750"/>
            <a:chOff x="9321800" y="95776"/>
            <a:chExt cx="2743200" cy="1834466"/>
          </a:xfrm>
        </p:grpSpPr>
        <p:sp>
          <p:nvSpPr>
            <p:cNvPr id="18" name="Rectangle 17">
              <a:extLst>
                <a:ext uri="{FF2B5EF4-FFF2-40B4-BE49-F238E27FC236}">
                  <a16:creationId xmlns:a16="http://schemas.microsoft.com/office/drawing/2014/main" id="{DC16A84D-7624-C337-2704-3F98E08725B6}"/>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9" name="TextBox 18">
              <a:extLst>
                <a:ext uri="{FF2B5EF4-FFF2-40B4-BE49-F238E27FC236}">
                  <a16:creationId xmlns:a16="http://schemas.microsoft.com/office/drawing/2014/main" id="{AABB1064-2C73-3A20-B5BD-650AB69E1F0F}"/>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1" name="Group 30">
            <a:extLst>
              <a:ext uri="{FF2B5EF4-FFF2-40B4-BE49-F238E27FC236}">
                <a16:creationId xmlns:a16="http://schemas.microsoft.com/office/drawing/2014/main" id="{57A2EF1A-1946-0159-DBFB-DA33C5C41C21}"/>
              </a:ext>
            </a:extLst>
          </p:cNvPr>
          <p:cNvGrpSpPr/>
          <p:nvPr/>
        </p:nvGrpSpPr>
        <p:grpSpPr>
          <a:xfrm>
            <a:off x="3107912" y="375767"/>
            <a:ext cx="818832" cy="6037733"/>
            <a:chOff x="2237962" y="291235"/>
            <a:chExt cx="818832" cy="6037733"/>
          </a:xfrm>
        </p:grpSpPr>
        <p:pic>
          <p:nvPicPr>
            <p:cNvPr id="23" name="Picture 22" descr="A picture containing toy, doll&#10;&#10;Description automatically generated">
              <a:extLst>
                <a:ext uri="{FF2B5EF4-FFF2-40B4-BE49-F238E27FC236}">
                  <a16:creationId xmlns:a16="http://schemas.microsoft.com/office/drawing/2014/main" id="{337A134F-C85A-A098-C75D-42FE0BD4BC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962" y="2478422"/>
              <a:ext cx="801369" cy="1800000"/>
            </a:xfrm>
            <a:prstGeom prst="rect">
              <a:avLst/>
            </a:prstGeom>
          </p:spPr>
        </p:pic>
        <p:pic>
          <p:nvPicPr>
            <p:cNvPr id="25" name="Picture 24" descr="A picture containing text, toy, doll&#10;&#10;Description automatically generated">
              <a:extLst>
                <a:ext uri="{FF2B5EF4-FFF2-40B4-BE49-F238E27FC236}">
                  <a16:creationId xmlns:a16="http://schemas.microsoft.com/office/drawing/2014/main" id="{4E7B613E-5863-0983-A5A3-E082F6A3DB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6794" y="291235"/>
              <a:ext cx="720000" cy="1800000"/>
            </a:xfrm>
            <a:prstGeom prst="rect">
              <a:avLst/>
            </a:prstGeom>
            <a:effectLst>
              <a:glow rad="228600">
                <a:schemeClr val="accent6">
                  <a:satMod val="175000"/>
                  <a:alpha val="40000"/>
                </a:schemeClr>
              </a:glow>
            </a:effectLst>
          </p:spPr>
        </p:pic>
        <p:pic>
          <p:nvPicPr>
            <p:cNvPr id="27" name="Picture 26" descr="A picture containing text&#10;&#10;Description automatically generated">
              <a:extLst>
                <a:ext uri="{FF2B5EF4-FFF2-40B4-BE49-F238E27FC236}">
                  <a16:creationId xmlns:a16="http://schemas.microsoft.com/office/drawing/2014/main" id="{259E0AC3-7EA5-C2AD-E58F-75DB28FEF8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49312" y="4528968"/>
              <a:ext cx="694964" cy="1800000"/>
            </a:xfrm>
            <a:prstGeom prst="rect">
              <a:avLst/>
            </a:prstGeom>
          </p:spPr>
        </p:pic>
      </p:grpSp>
      <p:grpSp>
        <p:nvGrpSpPr>
          <p:cNvPr id="28" name="Group 27">
            <a:extLst>
              <a:ext uri="{FF2B5EF4-FFF2-40B4-BE49-F238E27FC236}">
                <a16:creationId xmlns:a16="http://schemas.microsoft.com/office/drawing/2014/main" id="{3EBB399A-656C-F0AA-1D10-7505998BADAB}"/>
              </a:ext>
            </a:extLst>
          </p:cNvPr>
          <p:cNvGrpSpPr/>
          <p:nvPr/>
        </p:nvGrpSpPr>
        <p:grpSpPr>
          <a:xfrm>
            <a:off x="127000" y="274592"/>
            <a:ext cx="2743200" cy="1702442"/>
            <a:chOff x="9321800" y="95776"/>
            <a:chExt cx="2743200" cy="1834466"/>
          </a:xfrm>
        </p:grpSpPr>
        <p:sp>
          <p:nvSpPr>
            <p:cNvPr id="29" name="Rectangle 28">
              <a:extLst>
                <a:ext uri="{FF2B5EF4-FFF2-40B4-BE49-F238E27FC236}">
                  <a16:creationId xmlns:a16="http://schemas.microsoft.com/office/drawing/2014/main" id="{49256563-8473-C937-6795-C53B1876EE09}"/>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 name="TextBox 29">
              <a:extLst>
                <a:ext uri="{FF2B5EF4-FFF2-40B4-BE49-F238E27FC236}">
                  <a16:creationId xmlns:a16="http://schemas.microsoft.com/office/drawing/2014/main" id="{AF5034A2-37E6-31D1-3823-16E190C4FE9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2" name="Group 31">
            <a:extLst>
              <a:ext uri="{FF2B5EF4-FFF2-40B4-BE49-F238E27FC236}">
                <a16:creationId xmlns:a16="http://schemas.microsoft.com/office/drawing/2014/main" id="{224BB1B7-8E0F-AC74-94D8-C18BE1FCF364}"/>
              </a:ext>
            </a:extLst>
          </p:cNvPr>
          <p:cNvGrpSpPr/>
          <p:nvPr/>
        </p:nvGrpSpPr>
        <p:grpSpPr>
          <a:xfrm>
            <a:off x="127000" y="2462300"/>
            <a:ext cx="2743200" cy="1834466"/>
            <a:chOff x="9321800" y="95776"/>
            <a:chExt cx="2743200" cy="1834466"/>
          </a:xfrm>
        </p:grpSpPr>
        <p:sp>
          <p:nvSpPr>
            <p:cNvPr id="33" name="Rectangle 32">
              <a:extLst>
                <a:ext uri="{FF2B5EF4-FFF2-40B4-BE49-F238E27FC236}">
                  <a16:creationId xmlns:a16="http://schemas.microsoft.com/office/drawing/2014/main" id="{543A1023-8D95-B1DB-8F80-EBB4F9E66EBE}"/>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TextBox 33">
              <a:extLst>
                <a:ext uri="{FF2B5EF4-FFF2-40B4-BE49-F238E27FC236}">
                  <a16:creationId xmlns:a16="http://schemas.microsoft.com/office/drawing/2014/main" id="{C71EF039-875A-C64F-E3B9-CEAB6C61D809}"/>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grpSp>
        <p:nvGrpSpPr>
          <p:cNvPr id="35" name="Group 34">
            <a:extLst>
              <a:ext uri="{FF2B5EF4-FFF2-40B4-BE49-F238E27FC236}">
                <a16:creationId xmlns:a16="http://schemas.microsoft.com/office/drawing/2014/main" id="{3534790D-B45D-A621-5226-B05FA5666373}"/>
              </a:ext>
            </a:extLst>
          </p:cNvPr>
          <p:cNvGrpSpPr/>
          <p:nvPr/>
        </p:nvGrpSpPr>
        <p:grpSpPr>
          <a:xfrm>
            <a:off x="127000" y="4592315"/>
            <a:ext cx="2743200" cy="1706885"/>
            <a:chOff x="9321800" y="95776"/>
            <a:chExt cx="2743200" cy="1834466"/>
          </a:xfrm>
        </p:grpSpPr>
        <p:sp>
          <p:nvSpPr>
            <p:cNvPr id="36" name="Rectangle 35">
              <a:extLst>
                <a:ext uri="{FF2B5EF4-FFF2-40B4-BE49-F238E27FC236}">
                  <a16:creationId xmlns:a16="http://schemas.microsoft.com/office/drawing/2014/main" id="{2762A974-C90E-D18D-DA11-25F70AB705D1}"/>
                </a:ext>
              </a:extLst>
            </p:cNvPr>
            <p:cNvSpPr/>
            <p:nvPr/>
          </p:nvSpPr>
          <p:spPr>
            <a:xfrm>
              <a:off x="9321800" y="418942"/>
              <a:ext cx="2743200" cy="151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TextBox 36">
              <a:extLst>
                <a:ext uri="{FF2B5EF4-FFF2-40B4-BE49-F238E27FC236}">
                  <a16:creationId xmlns:a16="http://schemas.microsoft.com/office/drawing/2014/main" id="{3F888458-B682-3FF9-A735-CC580D84F01E}"/>
                </a:ext>
              </a:extLst>
            </p:cNvPr>
            <p:cNvSpPr txBox="1"/>
            <p:nvPr/>
          </p:nvSpPr>
          <p:spPr>
            <a:xfrm>
              <a:off x="9407525" y="95776"/>
              <a:ext cx="2571750" cy="646331"/>
            </a:xfrm>
            <a:prstGeom prst="rect">
              <a:avLst/>
            </a:prstGeom>
            <a:noFill/>
          </p:spPr>
          <p:txBody>
            <a:bodyPr wrap="square" rtlCol="0">
              <a:spAutoFit/>
            </a:bodyPr>
            <a:lstStyle/>
            <a:p>
              <a:pPr algn="ctr"/>
              <a:r>
                <a:rPr lang="en-DE" dirty="0"/>
                <a:t>Ranks</a:t>
              </a:r>
            </a:p>
            <a:p>
              <a:endParaRPr lang="de-CH" dirty="0"/>
            </a:p>
          </p:txBody>
        </p:sp>
      </p:grpSp>
      <p:pic>
        <p:nvPicPr>
          <p:cNvPr id="38" name="Picture 37" descr="A picture containing vector graphics&#10;&#10;Description automatically generated">
            <a:extLst>
              <a:ext uri="{FF2B5EF4-FFF2-40B4-BE49-F238E27FC236}">
                <a16:creationId xmlns:a16="http://schemas.microsoft.com/office/drawing/2014/main" id="{CCC9EC29-E455-47F3-709F-E71ECC057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492" y="918623"/>
            <a:ext cx="720000" cy="720000"/>
          </a:xfrm>
          <a:prstGeom prst="rect">
            <a:avLst/>
          </a:prstGeom>
        </p:spPr>
      </p:pic>
      <p:pic>
        <p:nvPicPr>
          <p:cNvPr id="39" name="Picture 38" descr="A picture containing vector graphics&#10;&#10;Description automatically generated">
            <a:extLst>
              <a:ext uri="{FF2B5EF4-FFF2-40B4-BE49-F238E27FC236}">
                <a16:creationId xmlns:a16="http://schemas.microsoft.com/office/drawing/2014/main" id="{5A20CCC6-F276-84A2-C796-071AA88DC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106" y="5314323"/>
            <a:ext cx="720000" cy="720000"/>
          </a:xfrm>
          <a:prstGeom prst="rect">
            <a:avLst/>
          </a:prstGeom>
        </p:spPr>
      </p:pic>
      <p:pic>
        <p:nvPicPr>
          <p:cNvPr id="40" name="Picture 39" descr="A picture containing vector graphics&#10;&#10;Description automatically generated">
            <a:extLst>
              <a:ext uri="{FF2B5EF4-FFF2-40B4-BE49-F238E27FC236}">
                <a16:creationId xmlns:a16="http://schemas.microsoft.com/office/drawing/2014/main" id="{E916E4DA-5FD1-EBF5-43DB-68A73CFBB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10" y="3197063"/>
            <a:ext cx="720000" cy="720000"/>
          </a:xfrm>
          <a:prstGeom prst="rect">
            <a:avLst/>
          </a:prstGeom>
        </p:spPr>
      </p:pic>
      <p:pic>
        <p:nvPicPr>
          <p:cNvPr id="41" name="Picture 40" descr="Logo&#10;&#10;Description automatically generated with medium confidence">
            <a:extLst>
              <a:ext uri="{FF2B5EF4-FFF2-40B4-BE49-F238E27FC236}">
                <a16:creationId xmlns:a16="http://schemas.microsoft.com/office/drawing/2014/main" id="{83305FA9-967E-05B4-0C9E-5D28CEC69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105" y="933277"/>
            <a:ext cx="721426" cy="720000"/>
          </a:xfrm>
          <a:prstGeom prst="rect">
            <a:avLst/>
          </a:prstGeom>
        </p:spPr>
      </p:pic>
      <p:pic>
        <p:nvPicPr>
          <p:cNvPr id="42" name="Picture 41" descr="Logo&#10;&#10;Description automatically generated with medium confidence">
            <a:extLst>
              <a:ext uri="{FF2B5EF4-FFF2-40B4-BE49-F238E27FC236}">
                <a16:creationId xmlns:a16="http://schemas.microsoft.com/office/drawing/2014/main" id="{F62D1B41-174E-DA0E-BD1E-77E30AA21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43" y="3233897"/>
            <a:ext cx="721426" cy="720000"/>
          </a:xfrm>
          <a:prstGeom prst="rect">
            <a:avLst/>
          </a:prstGeom>
        </p:spPr>
      </p:pic>
      <p:pic>
        <p:nvPicPr>
          <p:cNvPr id="43" name="Picture 42" descr="Logo&#10;&#10;Description automatically generated with medium confidence">
            <a:extLst>
              <a:ext uri="{FF2B5EF4-FFF2-40B4-BE49-F238E27FC236}">
                <a16:creationId xmlns:a16="http://schemas.microsoft.com/office/drawing/2014/main" id="{DD26E4FB-D8A1-EAE9-B1D1-0259F4D59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10" y="5272775"/>
            <a:ext cx="721426" cy="720000"/>
          </a:xfrm>
          <a:prstGeom prst="rect">
            <a:avLst/>
          </a:prstGeom>
        </p:spPr>
      </p:pic>
      <p:pic>
        <p:nvPicPr>
          <p:cNvPr id="44" name="Picture 43" descr="A picture containing vector graphics&#10;&#10;Description automatically generated">
            <a:extLst>
              <a:ext uri="{FF2B5EF4-FFF2-40B4-BE49-F238E27FC236}">
                <a16:creationId xmlns:a16="http://schemas.microsoft.com/office/drawing/2014/main" id="{4167CB1F-9D93-2F4F-DCEC-CD88A11B7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556" y="957348"/>
            <a:ext cx="720000" cy="720000"/>
          </a:xfrm>
          <a:prstGeom prst="rect">
            <a:avLst/>
          </a:prstGeom>
        </p:spPr>
      </p:pic>
      <p:pic>
        <p:nvPicPr>
          <p:cNvPr id="45" name="Picture 44" descr="A picture containing vector graphics&#10;&#10;Description automatically generated">
            <a:extLst>
              <a:ext uri="{FF2B5EF4-FFF2-40B4-BE49-F238E27FC236}">
                <a16:creationId xmlns:a16="http://schemas.microsoft.com/office/drawing/2014/main" id="{B54CFC57-98EF-9CDF-8FB1-9A4F36DE5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841" y="3256306"/>
            <a:ext cx="720000" cy="720000"/>
          </a:xfrm>
          <a:prstGeom prst="rect">
            <a:avLst/>
          </a:prstGeom>
        </p:spPr>
      </p:pic>
      <p:pic>
        <p:nvPicPr>
          <p:cNvPr id="46" name="Picture 45" descr="A picture containing vector graphics&#10;&#10;Description automatically generated">
            <a:extLst>
              <a:ext uri="{FF2B5EF4-FFF2-40B4-BE49-F238E27FC236}">
                <a16:creationId xmlns:a16="http://schemas.microsoft.com/office/drawing/2014/main" id="{4CA06F5F-562A-35E1-6CE0-393689A71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446" y="5314323"/>
            <a:ext cx="720000" cy="720000"/>
          </a:xfrm>
          <a:prstGeom prst="rect">
            <a:avLst/>
          </a:prstGeom>
        </p:spPr>
      </p:pic>
      <p:pic>
        <p:nvPicPr>
          <p:cNvPr id="2" name="Picture 1" descr="A picture containing toy, doll&#10;&#10;Description automatically generated">
            <a:extLst>
              <a:ext uri="{FF2B5EF4-FFF2-40B4-BE49-F238E27FC236}">
                <a16:creationId xmlns:a16="http://schemas.microsoft.com/office/drawing/2014/main" id="{E1A02053-D44B-EAE5-C044-73096A391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9212" y="724792"/>
            <a:ext cx="480822" cy="1080000"/>
          </a:xfrm>
          <a:prstGeom prst="rect">
            <a:avLst/>
          </a:prstGeom>
        </p:spPr>
      </p:pic>
      <p:pic>
        <p:nvPicPr>
          <p:cNvPr id="3" name="Picture 2" descr="A picture containing text, toy, doll&#10;&#10;Description automatically generated">
            <a:extLst>
              <a:ext uri="{FF2B5EF4-FFF2-40B4-BE49-F238E27FC236}">
                <a16:creationId xmlns:a16="http://schemas.microsoft.com/office/drawing/2014/main" id="{B6A946B3-18C0-BB9A-A301-1456BB5C52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0514" y="724792"/>
            <a:ext cx="432000" cy="1080000"/>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E2F4AEEB-9367-3998-8F1C-166428D12F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11376" y="753277"/>
            <a:ext cx="416979" cy="1080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4C64C583-6B42-0478-F6D8-8E5073E61A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5049" y="2899622"/>
            <a:ext cx="416979" cy="10800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2692F94D-51FD-CDDB-D6B5-DF9A755EA0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91787" y="5090279"/>
            <a:ext cx="416979" cy="1080000"/>
          </a:xfrm>
          <a:prstGeom prst="rect">
            <a:avLst/>
          </a:prstGeom>
        </p:spPr>
      </p:pic>
      <p:pic>
        <p:nvPicPr>
          <p:cNvPr id="20" name="Picture 19" descr="A picture containing text, toy, doll&#10;&#10;Description automatically generated">
            <a:extLst>
              <a:ext uri="{FF2B5EF4-FFF2-40B4-BE49-F238E27FC236}">
                <a16:creationId xmlns:a16="http://schemas.microsoft.com/office/drawing/2014/main" id="{E45AA48B-B1CF-FBB0-2564-014974E8E0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11376" y="2873897"/>
            <a:ext cx="432000" cy="1080000"/>
          </a:xfrm>
          <a:prstGeom prst="rect">
            <a:avLst/>
          </a:prstGeom>
        </p:spPr>
      </p:pic>
      <p:pic>
        <p:nvPicPr>
          <p:cNvPr id="21" name="Picture 20" descr="A picture containing text, toy, doll&#10;&#10;Description automatically generated">
            <a:extLst>
              <a:ext uri="{FF2B5EF4-FFF2-40B4-BE49-F238E27FC236}">
                <a16:creationId xmlns:a16="http://schemas.microsoft.com/office/drawing/2014/main" id="{B7737983-6A62-3F9D-D9D1-63047DB42C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85049" y="5090279"/>
            <a:ext cx="432000" cy="1080000"/>
          </a:xfrm>
          <a:prstGeom prst="rect">
            <a:avLst/>
          </a:prstGeom>
        </p:spPr>
      </p:pic>
      <p:pic>
        <p:nvPicPr>
          <p:cNvPr id="22" name="Picture 21" descr="A picture containing toy, doll&#10;&#10;Description automatically generated">
            <a:extLst>
              <a:ext uri="{FF2B5EF4-FFF2-40B4-BE49-F238E27FC236}">
                <a16:creationId xmlns:a16="http://schemas.microsoft.com/office/drawing/2014/main" id="{01387DB1-C8F5-D4B8-2248-4362EBC513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6832" y="2907008"/>
            <a:ext cx="480822" cy="1080000"/>
          </a:xfrm>
          <a:prstGeom prst="rect">
            <a:avLst/>
          </a:prstGeom>
        </p:spPr>
      </p:pic>
      <p:pic>
        <p:nvPicPr>
          <p:cNvPr id="24" name="Picture 23" descr="A picture containing toy, doll&#10;&#10;Description automatically generated">
            <a:extLst>
              <a:ext uri="{FF2B5EF4-FFF2-40B4-BE49-F238E27FC236}">
                <a16:creationId xmlns:a16="http://schemas.microsoft.com/office/drawing/2014/main" id="{3ACFC1A4-0E34-DFD8-5B9C-AF7A4D4812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92564" y="5090279"/>
            <a:ext cx="480822" cy="1080000"/>
          </a:xfrm>
          <a:prstGeom prst="rect">
            <a:avLst/>
          </a:prstGeom>
        </p:spPr>
      </p:pic>
      <p:cxnSp>
        <p:nvCxnSpPr>
          <p:cNvPr id="48" name="Straight Arrow Connector 47">
            <a:extLst>
              <a:ext uri="{FF2B5EF4-FFF2-40B4-BE49-F238E27FC236}">
                <a16:creationId xmlns:a16="http://schemas.microsoft.com/office/drawing/2014/main" id="{BAB00255-BEC1-1C29-D893-0C76BD4A0DD6}"/>
              </a:ext>
            </a:extLst>
          </p:cNvPr>
          <p:cNvCxnSpPr>
            <a:cxnSpLocks/>
            <a:endCxn id="7" idx="1"/>
          </p:cNvCxnSpPr>
          <p:nvPr/>
        </p:nvCxnSpPr>
        <p:spPr>
          <a:xfrm>
            <a:off x="4020631" y="1259124"/>
            <a:ext cx="3511002" cy="20531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9" name="&quot;Not Allowed&quot; Symbol 48">
            <a:extLst>
              <a:ext uri="{FF2B5EF4-FFF2-40B4-BE49-F238E27FC236}">
                <a16:creationId xmlns:a16="http://schemas.microsoft.com/office/drawing/2014/main" id="{1887C4AC-8891-5AF4-C992-4C1A60F39989}"/>
              </a:ext>
            </a:extLst>
          </p:cNvPr>
          <p:cNvSpPr/>
          <p:nvPr/>
        </p:nvSpPr>
        <p:spPr>
          <a:xfrm>
            <a:off x="284417" y="941250"/>
            <a:ext cx="720000" cy="7200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solidFill>
                <a:schemeClr val="tx1"/>
              </a:solidFill>
            </a:endParaRPr>
          </a:p>
        </p:txBody>
      </p:sp>
      <p:sp>
        <p:nvSpPr>
          <p:cNvPr id="26" name="TextBox 25">
            <a:extLst>
              <a:ext uri="{FF2B5EF4-FFF2-40B4-BE49-F238E27FC236}">
                <a16:creationId xmlns:a16="http://schemas.microsoft.com/office/drawing/2014/main" id="{79F2ABE9-D41E-5543-9AB4-D7EDFC486798}"/>
              </a:ext>
            </a:extLst>
          </p:cNvPr>
          <p:cNvSpPr txBox="1"/>
          <p:nvPr/>
        </p:nvSpPr>
        <p:spPr>
          <a:xfrm>
            <a:off x="3157057" y="89926"/>
            <a:ext cx="703078" cy="369332"/>
          </a:xfrm>
          <a:prstGeom prst="rect">
            <a:avLst/>
          </a:prstGeom>
          <a:noFill/>
        </p:spPr>
        <p:txBody>
          <a:bodyPr wrap="none" rtlCol="0">
            <a:spAutoFit/>
          </a:bodyPr>
          <a:lstStyle/>
          <a:p>
            <a:r>
              <a:rPr lang="en-DE" dirty="0"/>
              <a:t>Misty</a:t>
            </a:r>
            <a:endParaRPr lang="de-CH" dirty="0"/>
          </a:p>
        </p:txBody>
      </p:sp>
      <p:sp>
        <p:nvSpPr>
          <p:cNvPr id="47" name="TextBox 46">
            <a:extLst>
              <a:ext uri="{FF2B5EF4-FFF2-40B4-BE49-F238E27FC236}">
                <a16:creationId xmlns:a16="http://schemas.microsoft.com/office/drawing/2014/main" id="{3A995970-A15E-7852-B8E5-48E2B8A8D6AC}"/>
              </a:ext>
            </a:extLst>
          </p:cNvPr>
          <p:cNvSpPr txBox="1"/>
          <p:nvPr/>
        </p:nvSpPr>
        <p:spPr>
          <a:xfrm>
            <a:off x="3157057" y="2241647"/>
            <a:ext cx="529312" cy="369332"/>
          </a:xfrm>
          <a:prstGeom prst="rect">
            <a:avLst/>
          </a:prstGeom>
          <a:noFill/>
        </p:spPr>
        <p:txBody>
          <a:bodyPr wrap="none" rtlCol="0">
            <a:spAutoFit/>
          </a:bodyPr>
          <a:lstStyle/>
          <a:p>
            <a:r>
              <a:rPr lang="en-DE" dirty="0"/>
              <a:t>Ash</a:t>
            </a:r>
            <a:endParaRPr lang="de-CH" dirty="0"/>
          </a:p>
        </p:txBody>
      </p:sp>
      <p:sp>
        <p:nvSpPr>
          <p:cNvPr id="50" name="TextBox 49">
            <a:extLst>
              <a:ext uri="{FF2B5EF4-FFF2-40B4-BE49-F238E27FC236}">
                <a16:creationId xmlns:a16="http://schemas.microsoft.com/office/drawing/2014/main" id="{DC9C421C-79B2-A9BC-809D-438BEED184B4}"/>
              </a:ext>
            </a:extLst>
          </p:cNvPr>
          <p:cNvSpPr txBox="1"/>
          <p:nvPr/>
        </p:nvSpPr>
        <p:spPr>
          <a:xfrm>
            <a:off x="3182472" y="4314929"/>
            <a:ext cx="742832" cy="369332"/>
          </a:xfrm>
          <a:prstGeom prst="rect">
            <a:avLst/>
          </a:prstGeom>
          <a:noFill/>
        </p:spPr>
        <p:txBody>
          <a:bodyPr wrap="none" rtlCol="0">
            <a:spAutoFit/>
          </a:bodyPr>
          <a:lstStyle/>
          <a:p>
            <a:r>
              <a:rPr lang="en-DE" dirty="0"/>
              <a:t>Rocko</a:t>
            </a:r>
            <a:endParaRPr lang="de-CH" dirty="0"/>
          </a:p>
        </p:txBody>
      </p:sp>
      <p:sp>
        <p:nvSpPr>
          <p:cNvPr id="51" name="TextBox 50">
            <a:extLst>
              <a:ext uri="{FF2B5EF4-FFF2-40B4-BE49-F238E27FC236}">
                <a16:creationId xmlns:a16="http://schemas.microsoft.com/office/drawing/2014/main" id="{58A43CA1-2B72-92DF-4A22-3CC52797C50C}"/>
              </a:ext>
            </a:extLst>
          </p:cNvPr>
          <p:cNvSpPr txBox="1"/>
          <p:nvPr/>
        </p:nvSpPr>
        <p:spPr>
          <a:xfrm>
            <a:off x="8080094" y="89926"/>
            <a:ext cx="621196" cy="369332"/>
          </a:xfrm>
          <a:prstGeom prst="rect">
            <a:avLst/>
          </a:prstGeom>
          <a:noFill/>
        </p:spPr>
        <p:txBody>
          <a:bodyPr wrap="none" rtlCol="0">
            <a:spAutoFit/>
          </a:bodyPr>
          <a:lstStyle/>
          <a:p>
            <a:r>
              <a:rPr lang="en-DE" dirty="0" err="1"/>
              <a:t>Evoli</a:t>
            </a:r>
            <a:endParaRPr lang="de-CH" dirty="0"/>
          </a:p>
        </p:txBody>
      </p:sp>
      <p:sp>
        <p:nvSpPr>
          <p:cNvPr id="52" name="TextBox 51">
            <a:extLst>
              <a:ext uri="{FF2B5EF4-FFF2-40B4-BE49-F238E27FC236}">
                <a16:creationId xmlns:a16="http://schemas.microsoft.com/office/drawing/2014/main" id="{12C49C47-0C73-5FB8-CBA0-60E9C425C9F2}"/>
              </a:ext>
            </a:extLst>
          </p:cNvPr>
          <p:cNvSpPr txBox="1"/>
          <p:nvPr/>
        </p:nvSpPr>
        <p:spPr>
          <a:xfrm>
            <a:off x="7936465" y="2416133"/>
            <a:ext cx="908454" cy="369332"/>
          </a:xfrm>
          <a:prstGeom prst="rect">
            <a:avLst/>
          </a:prstGeom>
          <a:noFill/>
        </p:spPr>
        <p:txBody>
          <a:bodyPr wrap="none" rtlCol="0">
            <a:spAutoFit/>
          </a:bodyPr>
          <a:lstStyle/>
          <a:p>
            <a:r>
              <a:rPr lang="en-DE" dirty="0"/>
              <a:t>Pikachu</a:t>
            </a:r>
            <a:endParaRPr lang="de-CH" dirty="0"/>
          </a:p>
        </p:txBody>
      </p:sp>
      <p:sp>
        <p:nvSpPr>
          <p:cNvPr id="53" name="TextBox 52">
            <a:extLst>
              <a:ext uri="{FF2B5EF4-FFF2-40B4-BE49-F238E27FC236}">
                <a16:creationId xmlns:a16="http://schemas.microsoft.com/office/drawing/2014/main" id="{4B28F89F-CF33-19A1-0D56-71131D0CD421}"/>
              </a:ext>
            </a:extLst>
          </p:cNvPr>
          <p:cNvSpPr txBox="1"/>
          <p:nvPr/>
        </p:nvSpPr>
        <p:spPr>
          <a:xfrm>
            <a:off x="7936465" y="4296766"/>
            <a:ext cx="887294" cy="369332"/>
          </a:xfrm>
          <a:prstGeom prst="rect">
            <a:avLst/>
          </a:prstGeom>
          <a:noFill/>
        </p:spPr>
        <p:txBody>
          <a:bodyPr wrap="none" rtlCol="0">
            <a:spAutoFit/>
          </a:bodyPr>
          <a:lstStyle/>
          <a:p>
            <a:r>
              <a:rPr lang="en-DE" dirty="0" err="1"/>
              <a:t>Schiggy</a:t>
            </a:r>
            <a:endParaRPr lang="de-CH" dirty="0"/>
          </a:p>
        </p:txBody>
      </p:sp>
    </p:spTree>
    <p:extLst>
      <p:ext uri="{BB962C8B-B14F-4D97-AF65-F5344CB8AC3E}">
        <p14:creationId xmlns:p14="http://schemas.microsoft.com/office/powerpoint/2010/main" val="403000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1190</Words>
  <Application>Microsoft Office PowerPoint</Application>
  <PresentationFormat>Widescreen</PresentationFormat>
  <Paragraphs>175</Paragraphs>
  <Slides>24</Slides>
  <Notes>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Unicode MS</vt:lpstr>
      <vt:lpstr>Calibri</vt:lpstr>
      <vt:lpstr>Calibri Light</vt:lpstr>
      <vt:lpstr>Cambria Math</vt:lpstr>
      <vt:lpstr>Office Theme</vt:lpstr>
      <vt:lpstr>{ Gale Shapley Algorithus }</vt:lpstr>
      <vt:lpstr>{ Stable Marriage Problem }</vt:lpstr>
      <vt:lpstr>Unstabiles Paar</vt:lpstr>
      <vt:lpstr>Unstabiles Paar</vt:lpstr>
      <vt:lpstr>{ Stable Marriage Problem 2 }</vt:lpstr>
      <vt:lpstr>{ Gale Shapley Algorithmus }</vt:lpstr>
      <vt:lpstr>{ Gale Shapley Algorithmus : Ablauf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Gale Shapley Algorithmus : Bemerkungen }</vt:lpstr>
      <vt:lpstr>{ Gale Shapley Algorithmus : Java }</vt:lpstr>
      <vt:lpstr>PowerPoint Presentation</vt:lpstr>
      <vt:lpstr>PowerPoint Presentation</vt:lpstr>
      <vt:lpstr>PowerPoint Presentation</vt:lpstr>
      <vt:lpstr>PowerPoint Presentation</vt:lpstr>
      <vt:lpstr>PowerPoint Presentation</vt:lpstr>
      <vt:lpstr>Noch 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Gale Shapley Algorithus }</dc:title>
  <dc:creator>Gujer Nicolas Joël</dc:creator>
  <cp:lastModifiedBy>Gujer Nicolas Joël</cp:lastModifiedBy>
  <cp:revision>1</cp:revision>
  <dcterms:created xsi:type="dcterms:W3CDTF">2022-12-26T15:22:19Z</dcterms:created>
  <dcterms:modified xsi:type="dcterms:W3CDTF">2023-01-20T11:32:05Z</dcterms:modified>
</cp:coreProperties>
</file>