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1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3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1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70E7-A24B-45C8-8E40-B15F57BF3A08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2AD4-5EB8-4963-BB37-CA5F156C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4351" y="3555111"/>
            <a:ext cx="2688336" cy="2688336"/>
            <a:chOff x="6517521" y="3898011"/>
            <a:chExt cx="2688336" cy="2688336"/>
          </a:xfrm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6517521" y="3898011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7521" y="3898011"/>
              <a:ext cx="2682018" cy="26881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31942" y="238125"/>
            <a:ext cx="2688336" cy="2688337"/>
            <a:chOff x="2774197" y="852407"/>
            <a:chExt cx="3006671" cy="2572719"/>
          </a:xfrm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grpSpPr>
        <p:sp>
          <p:nvSpPr>
            <p:cNvPr id="9" name="Rectangle 3"/>
            <p:cNvSpPr>
              <a:spLocks/>
            </p:cNvSpPr>
            <p:nvPr/>
          </p:nvSpPr>
          <p:spPr>
            <a:xfrm>
              <a:off x="2774197" y="852407"/>
              <a:ext cx="3006671" cy="2572718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197" y="852408"/>
              <a:ext cx="3006671" cy="2572718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7" name="Group 16"/>
          <p:cNvGrpSpPr/>
          <p:nvPr/>
        </p:nvGrpSpPr>
        <p:grpSpPr>
          <a:xfrm>
            <a:off x="3269496" y="238125"/>
            <a:ext cx="2688336" cy="2688336"/>
            <a:chOff x="7069971" y="933450"/>
            <a:chExt cx="2688336" cy="2688336"/>
          </a:xfrm>
        </p:grpSpPr>
        <p:sp>
          <p:nvSpPr>
            <p:cNvPr id="13" name="Rectangle 3"/>
            <p:cNvSpPr>
              <a:spLocks/>
            </p:cNvSpPr>
            <p:nvPr/>
          </p:nvSpPr>
          <p:spPr>
            <a:xfrm>
              <a:off x="7069971" y="933450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150" y="1114425"/>
              <a:ext cx="2228850" cy="229552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11203" y="238125"/>
            <a:ext cx="2688336" cy="2688336"/>
            <a:chOff x="231942" y="3897789"/>
            <a:chExt cx="2688336" cy="2688336"/>
          </a:xfrm>
        </p:grpSpPr>
        <p:sp>
          <p:nvSpPr>
            <p:cNvPr id="15" name="Rectangle 3"/>
            <p:cNvSpPr>
              <a:spLocks/>
            </p:cNvSpPr>
            <p:nvPr/>
          </p:nvSpPr>
          <p:spPr>
            <a:xfrm>
              <a:off x="231942" y="3897789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01" y="4071986"/>
              <a:ext cx="2234322" cy="231929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259614" y="3555111"/>
            <a:ext cx="2694654" cy="2688336"/>
            <a:chOff x="3259614" y="3555111"/>
            <a:chExt cx="2694654" cy="2688336"/>
          </a:xfrm>
        </p:grpSpPr>
        <p:sp>
          <p:nvSpPr>
            <p:cNvPr id="23" name="Rectangle 3"/>
            <p:cNvSpPr>
              <a:spLocks/>
            </p:cNvSpPr>
            <p:nvPr/>
          </p:nvSpPr>
          <p:spPr>
            <a:xfrm>
              <a:off x="3265932" y="3555111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614" y="3561207"/>
              <a:ext cx="2682018" cy="268201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517521" y="3554889"/>
            <a:ext cx="2688336" cy="2688336"/>
            <a:chOff x="6517521" y="3554889"/>
            <a:chExt cx="2688336" cy="2688336"/>
          </a:xfrm>
        </p:grpSpPr>
        <p:sp>
          <p:nvSpPr>
            <p:cNvPr id="28" name="Rectangle 3"/>
            <p:cNvSpPr>
              <a:spLocks/>
            </p:cNvSpPr>
            <p:nvPr/>
          </p:nvSpPr>
          <p:spPr>
            <a:xfrm>
              <a:off x="6517521" y="3554889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262" y="3733898"/>
              <a:ext cx="2322576" cy="2330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3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Sekaran Nikhil (RBEI/ETP4)</dc:creator>
  <cp:lastModifiedBy>Sekaran Nikhil (RBEI/ETP4)</cp:lastModifiedBy>
  <cp:revision>5</cp:revision>
  <dcterms:created xsi:type="dcterms:W3CDTF">2018-08-11T06:10:07Z</dcterms:created>
  <dcterms:modified xsi:type="dcterms:W3CDTF">2018-08-11T11:02:16Z</dcterms:modified>
</cp:coreProperties>
</file>