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1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5971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109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3865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872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5263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5897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342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593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208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1581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70E7-A24B-45C8-8E40-B15F57BF3A08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23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70E7-A24B-45C8-8E40-B15F57BF3A08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32AD4-5EB8-4963-BB37-CA5F156C9B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4722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4351" y="3555111"/>
            <a:ext cx="2688336" cy="2688336"/>
            <a:chOff x="6517521" y="3898011"/>
            <a:chExt cx="2688336" cy="2688336"/>
          </a:xfrm>
        </p:grpSpPr>
        <p:sp>
          <p:nvSpPr>
            <p:cNvPr id="4" name="Rectangle 3"/>
            <p:cNvSpPr>
              <a:spLocks/>
            </p:cNvSpPr>
            <p:nvPr/>
          </p:nvSpPr>
          <p:spPr>
            <a:xfrm>
              <a:off x="6517521" y="3898011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17521" y="3898011"/>
              <a:ext cx="2682018" cy="268811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31942" y="238125"/>
            <a:ext cx="2688336" cy="2688337"/>
            <a:chOff x="2774197" y="852407"/>
            <a:chExt cx="3006671" cy="2572719"/>
          </a:xfrm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grpSpPr>
        <p:sp>
          <p:nvSpPr>
            <p:cNvPr id="9" name="Rectangle 3"/>
            <p:cNvSpPr>
              <a:spLocks/>
            </p:cNvSpPr>
            <p:nvPr/>
          </p:nvSpPr>
          <p:spPr>
            <a:xfrm>
              <a:off x="2774197" y="852407"/>
              <a:ext cx="3006671" cy="2572718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74197" y="852408"/>
              <a:ext cx="3006671" cy="2572718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17" name="Group 16"/>
          <p:cNvGrpSpPr/>
          <p:nvPr/>
        </p:nvGrpSpPr>
        <p:grpSpPr>
          <a:xfrm>
            <a:off x="3269496" y="238125"/>
            <a:ext cx="2688336" cy="2688336"/>
            <a:chOff x="7069971" y="933450"/>
            <a:chExt cx="2688336" cy="2688336"/>
          </a:xfrm>
        </p:grpSpPr>
        <p:sp>
          <p:nvSpPr>
            <p:cNvPr id="13" name="Rectangle 3"/>
            <p:cNvSpPr>
              <a:spLocks/>
            </p:cNvSpPr>
            <p:nvPr/>
          </p:nvSpPr>
          <p:spPr>
            <a:xfrm>
              <a:off x="7069971" y="933450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96150" y="1114425"/>
              <a:ext cx="2228850" cy="2295525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511203" y="238125"/>
            <a:ext cx="2688336" cy="2688336"/>
            <a:chOff x="231942" y="3897789"/>
            <a:chExt cx="2688336" cy="2688336"/>
          </a:xfrm>
        </p:grpSpPr>
        <p:sp>
          <p:nvSpPr>
            <p:cNvPr id="15" name="Rectangle 3"/>
            <p:cNvSpPr>
              <a:spLocks/>
            </p:cNvSpPr>
            <p:nvPr/>
          </p:nvSpPr>
          <p:spPr>
            <a:xfrm>
              <a:off x="231942" y="3897789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9001" y="4071986"/>
              <a:ext cx="2234322" cy="231929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259614" y="3555111"/>
            <a:ext cx="2694654" cy="2688336"/>
            <a:chOff x="3259614" y="3555111"/>
            <a:chExt cx="2694654" cy="2688336"/>
          </a:xfrm>
        </p:grpSpPr>
        <p:sp>
          <p:nvSpPr>
            <p:cNvPr id="23" name="Rectangle 3"/>
            <p:cNvSpPr>
              <a:spLocks/>
            </p:cNvSpPr>
            <p:nvPr/>
          </p:nvSpPr>
          <p:spPr>
            <a:xfrm>
              <a:off x="3265932" y="3555111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59614" y="3561207"/>
              <a:ext cx="2682018" cy="268201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517521" y="3554889"/>
            <a:ext cx="2688336" cy="2688336"/>
            <a:chOff x="6517521" y="3554889"/>
            <a:chExt cx="2688336" cy="2688336"/>
          </a:xfrm>
        </p:grpSpPr>
        <p:sp>
          <p:nvSpPr>
            <p:cNvPr id="28" name="Rectangle 3"/>
            <p:cNvSpPr>
              <a:spLocks/>
            </p:cNvSpPr>
            <p:nvPr/>
          </p:nvSpPr>
          <p:spPr>
            <a:xfrm>
              <a:off x="6517521" y="3554889"/>
              <a:ext cx="2688336" cy="2688336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728262" y="3733898"/>
              <a:ext cx="2322576" cy="2330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0693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4351" y="3555111"/>
            <a:ext cx="2688336" cy="2688336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3"/>
          <p:cNvSpPr>
            <a:spLocks/>
          </p:cNvSpPr>
          <p:nvPr/>
        </p:nvSpPr>
        <p:spPr>
          <a:xfrm>
            <a:off x="3265932" y="3555111"/>
            <a:ext cx="2688336" cy="2688336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3"/>
          <p:cNvSpPr>
            <a:spLocks/>
          </p:cNvSpPr>
          <p:nvPr/>
        </p:nvSpPr>
        <p:spPr>
          <a:xfrm>
            <a:off x="6517521" y="3554889"/>
            <a:ext cx="2688336" cy="2688336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231941" y="238124"/>
            <a:ext cx="10497578" cy="3238243"/>
            <a:chOff x="231941" y="238124"/>
            <a:chExt cx="10497578" cy="3238243"/>
          </a:xfrm>
        </p:grpSpPr>
        <p:sp>
          <p:nvSpPr>
            <p:cNvPr id="9" name="Rectangle 3"/>
            <p:cNvSpPr>
              <a:spLocks/>
            </p:cNvSpPr>
            <p:nvPr/>
          </p:nvSpPr>
          <p:spPr>
            <a:xfrm>
              <a:off x="231941" y="238124"/>
              <a:ext cx="10497578" cy="3238243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19" descr="Skills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666" y="1416909"/>
              <a:ext cx="2886848" cy="1787610"/>
            </a:xfrm>
            <a:prstGeom prst="rect">
              <a:avLst/>
            </a:prstGeom>
          </p:spPr>
        </p:pic>
        <p:pic>
          <p:nvPicPr>
            <p:cNvPr id="21" name="Picture 20" descr="SkillMatrix_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0386" y="339680"/>
              <a:ext cx="2857500" cy="2867025"/>
            </a:xfrm>
            <a:prstGeom prst="rect">
              <a:avLst/>
            </a:prstGeom>
          </p:spPr>
        </p:pic>
        <p:pic>
          <p:nvPicPr>
            <p:cNvPr id="22" name="Picture 21" descr="Welcome-T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745" y="339831"/>
              <a:ext cx="2866768" cy="1142980"/>
            </a:xfrm>
            <a:prstGeom prst="rect">
              <a:avLst/>
            </a:prstGeom>
          </p:spPr>
        </p:pic>
        <p:pic>
          <p:nvPicPr>
            <p:cNvPr id="24" name="Picture 23" descr="Management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3415" y="355283"/>
              <a:ext cx="4212823" cy="2866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0693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Sekaran Nikhil (RBEI/ETP4)</dc:creator>
  <cp:lastModifiedBy>SEKARAN</cp:lastModifiedBy>
  <cp:revision>6</cp:revision>
  <dcterms:created xsi:type="dcterms:W3CDTF">2018-08-11T06:10:07Z</dcterms:created>
  <dcterms:modified xsi:type="dcterms:W3CDTF">2018-08-18T12:25:03Z</dcterms:modified>
</cp:coreProperties>
</file>