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1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5971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10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86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872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526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589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342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593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208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1581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23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70E7-A24B-45C8-8E40-B15F57BF3A0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72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4351" y="3555111"/>
            <a:ext cx="2688336" cy="2688336"/>
            <a:chOff x="6517521" y="3898011"/>
            <a:chExt cx="2688336" cy="2688336"/>
          </a:xfrm>
        </p:grpSpPr>
        <p:sp>
          <p:nvSpPr>
            <p:cNvPr id="4" name="Rectangle 3"/>
            <p:cNvSpPr>
              <a:spLocks/>
            </p:cNvSpPr>
            <p:nvPr/>
          </p:nvSpPr>
          <p:spPr>
            <a:xfrm>
              <a:off x="6517521" y="3898011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17521" y="3898011"/>
              <a:ext cx="2682018" cy="26881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31942" y="238125"/>
            <a:ext cx="2688336" cy="2688337"/>
            <a:chOff x="2774197" y="852407"/>
            <a:chExt cx="3006671" cy="2572719"/>
          </a:xfrm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grpSpPr>
        <p:sp>
          <p:nvSpPr>
            <p:cNvPr id="9" name="Rectangle 3"/>
            <p:cNvSpPr>
              <a:spLocks/>
            </p:cNvSpPr>
            <p:nvPr/>
          </p:nvSpPr>
          <p:spPr>
            <a:xfrm>
              <a:off x="2774197" y="852407"/>
              <a:ext cx="3006671" cy="2572718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74197" y="852408"/>
              <a:ext cx="3006671" cy="2572718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17" name="Group 16"/>
          <p:cNvGrpSpPr/>
          <p:nvPr/>
        </p:nvGrpSpPr>
        <p:grpSpPr>
          <a:xfrm>
            <a:off x="3269496" y="238125"/>
            <a:ext cx="2688336" cy="2688336"/>
            <a:chOff x="7069971" y="933450"/>
            <a:chExt cx="2688336" cy="2688336"/>
          </a:xfrm>
        </p:grpSpPr>
        <p:sp>
          <p:nvSpPr>
            <p:cNvPr id="13" name="Rectangle 3"/>
            <p:cNvSpPr>
              <a:spLocks/>
            </p:cNvSpPr>
            <p:nvPr/>
          </p:nvSpPr>
          <p:spPr>
            <a:xfrm>
              <a:off x="7069971" y="933450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6150" y="1114425"/>
              <a:ext cx="2228850" cy="2295525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11203" y="238125"/>
            <a:ext cx="2688336" cy="2688336"/>
            <a:chOff x="231942" y="3897789"/>
            <a:chExt cx="2688336" cy="2688336"/>
          </a:xfrm>
        </p:grpSpPr>
        <p:sp>
          <p:nvSpPr>
            <p:cNvPr id="15" name="Rectangle 3"/>
            <p:cNvSpPr>
              <a:spLocks/>
            </p:cNvSpPr>
            <p:nvPr/>
          </p:nvSpPr>
          <p:spPr>
            <a:xfrm>
              <a:off x="231942" y="3897789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9001" y="4071986"/>
              <a:ext cx="2234322" cy="231929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259614" y="3555111"/>
            <a:ext cx="2694654" cy="2688336"/>
            <a:chOff x="3259614" y="3555111"/>
            <a:chExt cx="2694654" cy="2688336"/>
          </a:xfrm>
        </p:grpSpPr>
        <p:sp>
          <p:nvSpPr>
            <p:cNvPr id="23" name="Rectangle 3"/>
            <p:cNvSpPr>
              <a:spLocks/>
            </p:cNvSpPr>
            <p:nvPr/>
          </p:nvSpPr>
          <p:spPr>
            <a:xfrm>
              <a:off x="3265932" y="3555111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59614" y="3561207"/>
              <a:ext cx="2682018" cy="268201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517521" y="3554889"/>
            <a:ext cx="2688336" cy="2688336"/>
            <a:chOff x="6517521" y="3554889"/>
            <a:chExt cx="2688336" cy="2688336"/>
          </a:xfrm>
        </p:grpSpPr>
        <p:sp>
          <p:nvSpPr>
            <p:cNvPr id="28" name="Rectangle 3"/>
            <p:cNvSpPr>
              <a:spLocks/>
            </p:cNvSpPr>
            <p:nvPr/>
          </p:nvSpPr>
          <p:spPr>
            <a:xfrm>
              <a:off x="6517521" y="3554889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28262" y="3733898"/>
              <a:ext cx="2322576" cy="2330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693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31941" y="238124"/>
            <a:ext cx="10497578" cy="3238243"/>
            <a:chOff x="231941" y="238124"/>
            <a:chExt cx="10497578" cy="3238243"/>
          </a:xfrm>
        </p:grpSpPr>
        <p:sp>
          <p:nvSpPr>
            <p:cNvPr id="9" name="Rectangle 3"/>
            <p:cNvSpPr>
              <a:spLocks/>
            </p:cNvSpPr>
            <p:nvPr/>
          </p:nvSpPr>
          <p:spPr>
            <a:xfrm>
              <a:off x="231941" y="238124"/>
              <a:ext cx="10497578" cy="3238243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9" descr="Skill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666" y="1416909"/>
              <a:ext cx="2886848" cy="1787610"/>
            </a:xfrm>
            <a:prstGeom prst="rect">
              <a:avLst/>
            </a:prstGeom>
          </p:spPr>
        </p:pic>
        <p:pic>
          <p:nvPicPr>
            <p:cNvPr id="21" name="Picture 20" descr="SkillMatrix_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0386" y="339680"/>
              <a:ext cx="2857500" cy="2867025"/>
            </a:xfrm>
            <a:prstGeom prst="rect">
              <a:avLst/>
            </a:prstGeom>
          </p:spPr>
        </p:pic>
        <p:pic>
          <p:nvPicPr>
            <p:cNvPr id="22" name="Picture 21" descr="Welcome-T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745" y="339831"/>
              <a:ext cx="2866768" cy="1142980"/>
            </a:xfrm>
            <a:prstGeom prst="rect">
              <a:avLst/>
            </a:prstGeom>
          </p:spPr>
        </p:pic>
        <p:pic>
          <p:nvPicPr>
            <p:cNvPr id="24" name="Picture 23" descr="Management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3415" y="355283"/>
              <a:ext cx="4212823" cy="286608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74351" y="3555111"/>
            <a:ext cx="2688336" cy="2688336"/>
            <a:chOff x="174351" y="3555111"/>
            <a:chExt cx="2688336" cy="2688336"/>
          </a:xfrm>
        </p:grpSpPr>
        <p:sp>
          <p:nvSpPr>
            <p:cNvPr id="4" name="Rectangle 3"/>
            <p:cNvSpPr>
              <a:spLocks/>
            </p:cNvSpPr>
            <p:nvPr/>
          </p:nvSpPr>
          <p:spPr>
            <a:xfrm>
              <a:off x="174351" y="3555111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r="2614" b="4023"/>
            <a:stretch/>
          </p:blipFill>
          <p:spPr>
            <a:xfrm>
              <a:off x="339424" y="3713748"/>
              <a:ext cx="2363255" cy="239971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265932" y="3555111"/>
            <a:ext cx="2688336" cy="2688336"/>
            <a:chOff x="3265932" y="3555111"/>
            <a:chExt cx="2688336" cy="2688336"/>
          </a:xfrm>
        </p:grpSpPr>
        <p:sp>
          <p:nvSpPr>
            <p:cNvPr id="23" name="Rectangle 3_"/>
            <p:cNvSpPr>
              <a:spLocks/>
            </p:cNvSpPr>
            <p:nvPr/>
          </p:nvSpPr>
          <p:spPr>
            <a:xfrm>
              <a:off x="3265932" y="3555111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25940" y="3713748"/>
              <a:ext cx="2390775" cy="239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693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__"/>
          <p:cNvSpPr>
            <a:spLocks/>
          </p:cNvSpPr>
          <p:nvPr/>
        </p:nvSpPr>
        <p:spPr>
          <a:xfrm>
            <a:off x="6190140" y="3948143"/>
            <a:ext cx="2688336" cy="2688336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3_"/>
          <p:cNvSpPr>
            <a:spLocks/>
          </p:cNvSpPr>
          <p:nvPr/>
        </p:nvSpPr>
        <p:spPr>
          <a:xfrm>
            <a:off x="9257658" y="3860774"/>
            <a:ext cx="2688336" cy="2688336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24"/>
          <a:stretch/>
        </p:blipFill>
        <p:spPr>
          <a:xfrm>
            <a:off x="269577" y="288324"/>
            <a:ext cx="4779866" cy="3589490"/>
          </a:xfrm>
          <a:prstGeom prst="rect">
            <a:avLst/>
          </a:prstGeom>
        </p:spPr>
      </p:pic>
      <p:sp>
        <p:nvSpPr>
          <p:cNvPr id="1026" name="AutoShape 2" descr="Image result for we have questions"/>
          <p:cNvSpPr>
            <a:spLocks noChangeAspect="1" noChangeArrowheads="1"/>
          </p:cNvSpPr>
          <p:nvPr/>
        </p:nvSpPr>
        <p:spPr bwMode="auto">
          <a:xfrm>
            <a:off x="155575" y="-2636838"/>
            <a:ext cx="8258175" cy="55054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3__"/>
          <p:cNvSpPr>
            <a:spLocks/>
          </p:cNvSpPr>
          <p:nvPr/>
        </p:nvSpPr>
        <p:spPr>
          <a:xfrm>
            <a:off x="3144756" y="4003251"/>
            <a:ext cx="2688336" cy="2688336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513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Image result for we have questions"/>
          <p:cNvSpPr>
            <a:spLocks noChangeAspect="1" noChangeArrowheads="1"/>
          </p:cNvSpPr>
          <p:nvPr/>
        </p:nvSpPr>
        <p:spPr bwMode="auto">
          <a:xfrm>
            <a:off x="155575" y="-2636838"/>
            <a:ext cx="8258175" cy="55054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309948" y="481955"/>
            <a:ext cx="8949382" cy="5053872"/>
            <a:chOff x="309948" y="481955"/>
            <a:chExt cx="8916723" cy="5592316"/>
          </a:xfrm>
        </p:grpSpPr>
        <p:pic>
          <p:nvPicPr>
            <p:cNvPr id="3" name="Picture 2" descr="Grow_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948" y="494271"/>
              <a:ext cx="3191574" cy="5580000"/>
            </a:xfrm>
            <a:prstGeom prst="rect">
              <a:avLst/>
            </a:prstGeom>
          </p:spPr>
        </p:pic>
        <p:pic>
          <p:nvPicPr>
            <p:cNvPr id="4" name="Picture 3" descr="Grow_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9313" y="481955"/>
              <a:ext cx="5717358" cy="558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0464" y="313038"/>
            <a:ext cx="8949600" cy="5054400"/>
            <a:chOff x="280464" y="313038"/>
            <a:chExt cx="11162119" cy="5185021"/>
          </a:xfrm>
        </p:grpSpPr>
        <p:pic>
          <p:nvPicPr>
            <p:cNvPr id="2" name="Picture 1" descr="Q_.jpe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64" y="313038"/>
              <a:ext cx="5575052" cy="5184000"/>
            </a:xfrm>
            <a:prstGeom prst="rect">
              <a:avLst/>
            </a:prstGeom>
          </p:spPr>
        </p:pic>
        <p:pic>
          <p:nvPicPr>
            <p:cNvPr id="3" name="Picture 2" descr="Ready_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6648" y="314059"/>
              <a:ext cx="5585935" cy="518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Sekaran Nikhil (RBEI/ETP4)</dc:creator>
  <cp:lastModifiedBy>SEKARAN</cp:lastModifiedBy>
  <cp:revision>23</cp:revision>
  <dcterms:created xsi:type="dcterms:W3CDTF">2018-08-11T06:10:07Z</dcterms:created>
  <dcterms:modified xsi:type="dcterms:W3CDTF">2018-09-20T18:34:28Z</dcterms:modified>
</cp:coreProperties>
</file>