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85" r:id="rId2"/>
  </p:sldMasterIdLst>
  <p:notesMasterIdLst>
    <p:notesMasterId r:id="rId17"/>
  </p:notesMasterIdLst>
  <p:handoutMasterIdLst>
    <p:handoutMasterId r:id="rId18"/>
  </p:handoutMasterIdLst>
  <p:sldIdLst>
    <p:sldId id="257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7" r:id="rId13"/>
    <p:sldId id="303" r:id="rId14"/>
    <p:sldId id="304" r:id="rId15"/>
    <p:sldId id="3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" initials="bs" lastIdx="1" clrIdx="0">
    <p:extLst>
      <p:ext uri="{19B8F6BF-5375-455C-9EA6-DF929625EA0E}">
        <p15:presenceInfo xmlns:p15="http://schemas.microsoft.com/office/powerpoint/2012/main" userId="b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365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0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3410B-43AE-42EA-BF11-EA419677B66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A0A79-AA41-4408-8AB8-FCB42B13E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782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E22E6-627F-4903-B2AA-0DF9EC7F2535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554FD-DDC3-46F3-9C5A-051CFAD36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267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0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flipH="1">
            <a:off x="11491731" y="5392739"/>
            <a:ext cx="204840" cy="204787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091" y="341314"/>
            <a:ext cx="2267541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arallelogram 12"/>
          <p:cNvSpPr/>
          <p:nvPr/>
        </p:nvSpPr>
        <p:spPr>
          <a:xfrm>
            <a:off x="-15879" y="3327401"/>
            <a:ext cx="7552117" cy="3554413"/>
          </a:xfrm>
          <a:custGeom>
            <a:avLst/>
            <a:gdLst>
              <a:gd name="connsiteX0" fmla="*/ 0 w 11532358"/>
              <a:gd name="connsiteY0" fmla="*/ 4292220 h 4292220"/>
              <a:gd name="connsiteX1" fmla="*/ 4257281 w 11532358"/>
              <a:gd name="connsiteY1" fmla="*/ 0 h 4292220"/>
              <a:gd name="connsiteX2" fmla="*/ 11532358 w 11532358"/>
              <a:gd name="connsiteY2" fmla="*/ 0 h 4292220"/>
              <a:gd name="connsiteX3" fmla="*/ 7275077 w 11532358"/>
              <a:gd name="connsiteY3" fmla="*/ 4292220 h 4292220"/>
              <a:gd name="connsiteX4" fmla="*/ 0 w 11532358"/>
              <a:gd name="connsiteY4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0 w 11532358"/>
              <a:gd name="connsiteY5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3271426 w 11532358"/>
              <a:gd name="connsiteY5" fmla="*/ 4291864 h 4292220"/>
              <a:gd name="connsiteX6" fmla="*/ 0 w 11532358"/>
              <a:gd name="connsiteY6" fmla="*/ 4292220 h 4292220"/>
              <a:gd name="connsiteX0" fmla="*/ 0 w 8260932"/>
              <a:gd name="connsiteY0" fmla="*/ 4291864 h 4292220"/>
              <a:gd name="connsiteX1" fmla="*/ 38 w 8260932"/>
              <a:gd name="connsiteY1" fmla="*/ 994331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0 w 8260932"/>
              <a:gd name="connsiteY0" fmla="*/ 4291864 h 4292220"/>
              <a:gd name="connsiteX1" fmla="*/ 682426 w 8260932"/>
              <a:gd name="connsiteY1" fmla="*/ 325590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40907 w 7578507"/>
              <a:gd name="connsiteY0" fmla="*/ 3486646 h 4292220"/>
              <a:gd name="connsiteX1" fmla="*/ 1 w 7578507"/>
              <a:gd name="connsiteY1" fmla="*/ 325590 h 4292220"/>
              <a:gd name="connsiteX2" fmla="*/ 303430 w 7578507"/>
              <a:gd name="connsiteY2" fmla="*/ 0 h 4292220"/>
              <a:gd name="connsiteX3" fmla="*/ 7578507 w 7578507"/>
              <a:gd name="connsiteY3" fmla="*/ 0 h 4292220"/>
              <a:gd name="connsiteX4" fmla="*/ 3321226 w 7578507"/>
              <a:gd name="connsiteY4" fmla="*/ 4292220 h 4292220"/>
              <a:gd name="connsiteX5" fmla="*/ 40907 w 7578507"/>
              <a:gd name="connsiteY5" fmla="*/ 3486646 h 4292220"/>
              <a:gd name="connsiteX0" fmla="*/ 13612 w 7551212"/>
              <a:gd name="connsiteY0" fmla="*/ 3486646 h 4292220"/>
              <a:gd name="connsiteX1" fmla="*/ 1 w 7551212"/>
              <a:gd name="connsiteY1" fmla="*/ 352885 h 4292220"/>
              <a:gd name="connsiteX2" fmla="*/ 276135 w 7551212"/>
              <a:gd name="connsiteY2" fmla="*/ 0 h 4292220"/>
              <a:gd name="connsiteX3" fmla="*/ 7551212 w 7551212"/>
              <a:gd name="connsiteY3" fmla="*/ 0 h 4292220"/>
              <a:gd name="connsiteX4" fmla="*/ 3293931 w 7551212"/>
              <a:gd name="connsiteY4" fmla="*/ 4292220 h 4292220"/>
              <a:gd name="connsiteX5" fmla="*/ 13612 w 7551212"/>
              <a:gd name="connsiteY5" fmla="*/ 3486646 h 4292220"/>
              <a:gd name="connsiteX0" fmla="*/ 13612 w 7551212"/>
              <a:gd name="connsiteY0" fmla="*/ 3486646 h 3555241"/>
              <a:gd name="connsiteX1" fmla="*/ 1 w 7551212"/>
              <a:gd name="connsiteY1" fmla="*/ 352885 h 3555241"/>
              <a:gd name="connsiteX2" fmla="*/ 276135 w 7551212"/>
              <a:gd name="connsiteY2" fmla="*/ 0 h 3555241"/>
              <a:gd name="connsiteX3" fmla="*/ 7551212 w 7551212"/>
              <a:gd name="connsiteY3" fmla="*/ 0 h 3555241"/>
              <a:gd name="connsiteX4" fmla="*/ 3976320 w 7551212"/>
              <a:gd name="connsiteY4" fmla="*/ 3555241 h 3555241"/>
              <a:gd name="connsiteX5" fmla="*/ 13612 w 7551212"/>
              <a:gd name="connsiteY5" fmla="*/ 3486646 h 3555241"/>
              <a:gd name="connsiteX0" fmla="*/ 13612 w 7551212"/>
              <a:gd name="connsiteY0" fmla="*/ 3568532 h 3568532"/>
              <a:gd name="connsiteX1" fmla="*/ 1 w 7551212"/>
              <a:gd name="connsiteY1" fmla="*/ 352885 h 3568532"/>
              <a:gd name="connsiteX2" fmla="*/ 276135 w 7551212"/>
              <a:gd name="connsiteY2" fmla="*/ 0 h 3568532"/>
              <a:gd name="connsiteX3" fmla="*/ 7551212 w 7551212"/>
              <a:gd name="connsiteY3" fmla="*/ 0 h 3568532"/>
              <a:gd name="connsiteX4" fmla="*/ 3976320 w 7551212"/>
              <a:gd name="connsiteY4" fmla="*/ 3555241 h 3568532"/>
              <a:gd name="connsiteX5" fmla="*/ 13612 w 7551212"/>
              <a:gd name="connsiteY5" fmla="*/ 3568532 h 3568532"/>
              <a:gd name="connsiteX0" fmla="*/ 0 w 7619487"/>
              <a:gd name="connsiteY0" fmla="*/ 3759601 h 3759601"/>
              <a:gd name="connsiteX1" fmla="*/ 68276 w 7619487"/>
              <a:gd name="connsiteY1" fmla="*/ 352885 h 3759601"/>
              <a:gd name="connsiteX2" fmla="*/ 344410 w 7619487"/>
              <a:gd name="connsiteY2" fmla="*/ 0 h 3759601"/>
              <a:gd name="connsiteX3" fmla="*/ 7619487 w 7619487"/>
              <a:gd name="connsiteY3" fmla="*/ 0 h 3759601"/>
              <a:gd name="connsiteX4" fmla="*/ 4044595 w 7619487"/>
              <a:gd name="connsiteY4" fmla="*/ 3555241 h 3759601"/>
              <a:gd name="connsiteX5" fmla="*/ 0 w 7619487"/>
              <a:gd name="connsiteY5" fmla="*/ 3759601 h 3759601"/>
              <a:gd name="connsiteX0" fmla="*/ 0 w 7947034"/>
              <a:gd name="connsiteY0" fmla="*/ 3991612 h 3991612"/>
              <a:gd name="connsiteX1" fmla="*/ 395823 w 7947034"/>
              <a:gd name="connsiteY1" fmla="*/ 352885 h 3991612"/>
              <a:gd name="connsiteX2" fmla="*/ 671957 w 7947034"/>
              <a:gd name="connsiteY2" fmla="*/ 0 h 3991612"/>
              <a:gd name="connsiteX3" fmla="*/ 7947034 w 7947034"/>
              <a:gd name="connsiteY3" fmla="*/ 0 h 3991612"/>
              <a:gd name="connsiteX4" fmla="*/ 4372142 w 7947034"/>
              <a:gd name="connsiteY4" fmla="*/ 3555241 h 3991612"/>
              <a:gd name="connsiteX5" fmla="*/ 0 w 7947034"/>
              <a:gd name="connsiteY5" fmla="*/ 3991612 h 3991612"/>
              <a:gd name="connsiteX0" fmla="*/ 0 w 7551249"/>
              <a:gd name="connsiteY0" fmla="*/ 3554884 h 3555241"/>
              <a:gd name="connsiteX1" fmla="*/ 38 w 7551249"/>
              <a:gd name="connsiteY1" fmla="*/ 352885 h 3555241"/>
              <a:gd name="connsiteX2" fmla="*/ 276172 w 7551249"/>
              <a:gd name="connsiteY2" fmla="*/ 0 h 3555241"/>
              <a:gd name="connsiteX3" fmla="*/ 7551249 w 7551249"/>
              <a:gd name="connsiteY3" fmla="*/ 0 h 3555241"/>
              <a:gd name="connsiteX4" fmla="*/ 3976357 w 7551249"/>
              <a:gd name="connsiteY4" fmla="*/ 3555241 h 3555241"/>
              <a:gd name="connsiteX5" fmla="*/ 0 w 7551249"/>
              <a:gd name="connsiteY5" fmla="*/ 3554884 h 355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1249" h="3555241">
                <a:moveTo>
                  <a:pt x="0" y="3554884"/>
                </a:moveTo>
                <a:cubicBezTo>
                  <a:pt x="13" y="2455706"/>
                  <a:pt x="25" y="1452063"/>
                  <a:pt x="38" y="352885"/>
                </a:cubicBezTo>
                <a:lnTo>
                  <a:pt x="276172" y="0"/>
                </a:lnTo>
                <a:lnTo>
                  <a:pt x="7551249" y="0"/>
                </a:lnTo>
                <a:lnTo>
                  <a:pt x="3976357" y="3555241"/>
                </a:lnTo>
                <a:lnTo>
                  <a:pt x="0" y="3554884"/>
                </a:lnTo>
                <a:close/>
              </a:path>
            </a:pathLst>
          </a:custGeom>
          <a:solidFill>
            <a:srgbClr val="00AAB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82" y="0"/>
            <a:ext cx="11255131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arallelogram 7"/>
          <p:cNvSpPr/>
          <p:nvPr/>
        </p:nvSpPr>
        <p:spPr>
          <a:xfrm flipH="1">
            <a:off x="1468821" y="1958976"/>
            <a:ext cx="2194496" cy="1096963"/>
          </a:xfrm>
          <a:prstGeom prst="parallelogram">
            <a:avLst>
              <a:gd name="adj" fmla="val 99186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arallelogram 12"/>
          <p:cNvSpPr/>
          <p:nvPr/>
        </p:nvSpPr>
        <p:spPr>
          <a:xfrm>
            <a:off x="-15879" y="3327401"/>
            <a:ext cx="7552117" cy="3554413"/>
          </a:xfrm>
          <a:custGeom>
            <a:avLst/>
            <a:gdLst>
              <a:gd name="connsiteX0" fmla="*/ 0 w 11532358"/>
              <a:gd name="connsiteY0" fmla="*/ 4292220 h 4292220"/>
              <a:gd name="connsiteX1" fmla="*/ 4257281 w 11532358"/>
              <a:gd name="connsiteY1" fmla="*/ 0 h 4292220"/>
              <a:gd name="connsiteX2" fmla="*/ 11532358 w 11532358"/>
              <a:gd name="connsiteY2" fmla="*/ 0 h 4292220"/>
              <a:gd name="connsiteX3" fmla="*/ 7275077 w 11532358"/>
              <a:gd name="connsiteY3" fmla="*/ 4292220 h 4292220"/>
              <a:gd name="connsiteX4" fmla="*/ 0 w 11532358"/>
              <a:gd name="connsiteY4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0 w 11532358"/>
              <a:gd name="connsiteY5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3271426 w 11532358"/>
              <a:gd name="connsiteY5" fmla="*/ 4291864 h 4292220"/>
              <a:gd name="connsiteX6" fmla="*/ 0 w 11532358"/>
              <a:gd name="connsiteY6" fmla="*/ 4292220 h 4292220"/>
              <a:gd name="connsiteX0" fmla="*/ 0 w 8260932"/>
              <a:gd name="connsiteY0" fmla="*/ 4291864 h 4292220"/>
              <a:gd name="connsiteX1" fmla="*/ 38 w 8260932"/>
              <a:gd name="connsiteY1" fmla="*/ 994331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0 w 8260932"/>
              <a:gd name="connsiteY0" fmla="*/ 4291864 h 4292220"/>
              <a:gd name="connsiteX1" fmla="*/ 682426 w 8260932"/>
              <a:gd name="connsiteY1" fmla="*/ 325590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40907 w 7578507"/>
              <a:gd name="connsiteY0" fmla="*/ 3486646 h 4292220"/>
              <a:gd name="connsiteX1" fmla="*/ 1 w 7578507"/>
              <a:gd name="connsiteY1" fmla="*/ 325590 h 4292220"/>
              <a:gd name="connsiteX2" fmla="*/ 303430 w 7578507"/>
              <a:gd name="connsiteY2" fmla="*/ 0 h 4292220"/>
              <a:gd name="connsiteX3" fmla="*/ 7578507 w 7578507"/>
              <a:gd name="connsiteY3" fmla="*/ 0 h 4292220"/>
              <a:gd name="connsiteX4" fmla="*/ 3321226 w 7578507"/>
              <a:gd name="connsiteY4" fmla="*/ 4292220 h 4292220"/>
              <a:gd name="connsiteX5" fmla="*/ 40907 w 7578507"/>
              <a:gd name="connsiteY5" fmla="*/ 3486646 h 4292220"/>
              <a:gd name="connsiteX0" fmla="*/ 13612 w 7551212"/>
              <a:gd name="connsiteY0" fmla="*/ 3486646 h 4292220"/>
              <a:gd name="connsiteX1" fmla="*/ 1 w 7551212"/>
              <a:gd name="connsiteY1" fmla="*/ 352885 h 4292220"/>
              <a:gd name="connsiteX2" fmla="*/ 276135 w 7551212"/>
              <a:gd name="connsiteY2" fmla="*/ 0 h 4292220"/>
              <a:gd name="connsiteX3" fmla="*/ 7551212 w 7551212"/>
              <a:gd name="connsiteY3" fmla="*/ 0 h 4292220"/>
              <a:gd name="connsiteX4" fmla="*/ 3293931 w 7551212"/>
              <a:gd name="connsiteY4" fmla="*/ 4292220 h 4292220"/>
              <a:gd name="connsiteX5" fmla="*/ 13612 w 7551212"/>
              <a:gd name="connsiteY5" fmla="*/ 3486646 h 4292220"/>
              <a:gd name="connsiteX0" fmla="*/ 13612 w 7551212"/>
              <a:gd name="connsiteY0" fmla="*/ 3486646 h 3555241"/>
              <a:gd name="connsiteX1" fmla="*/ 1 w 7551212"/>
              <a:gd name="connsiteY1" fmla="*/ 352885 h 3555241"/>
              <a:gd name="connsiteX2" fmla="*/ 276135 w 7551212"/>
              <a:gd name="connsiteY2" fmla="*/ 0 h 3555241"/>
              <a:gd name="connsiteX3" fmla="*/ 7551212 w 7551212"/>
              <a:gd name="connsiteY3" fmla="*/ 0 h 3555241"/>
              <a:gd name="connsiteX4" fmla="*/ 3976320 w 7551212"/>
              <a:gd name="connsiteY4" fmla="*/ 3555241 h 3555241"/>
              <a:gd name="connsiteX5" fmla="*/ 13612 w 7551212"/>
              <a:gd name="connsiteY5" fmla="*/ 3486646 h 3555241"/>
              <a:gd name="connsiteX0" fmla="*/ 13612 w 7551212"/>
              <a:gd name="connsiteY0" fmla="*/ 3568532 h 3568532"/>
              <a:gd name="connsiteX1" fmla="*/ 1 w 7551212"/>
              <a:gd name="connsiteY1" fmla="*/ 352885 h 3568532"/>
              <a:gd name="connsiteX2" fmla="*/ 276135 w 7551212"/>
              <a:gd name="connsiteY2" fmla="*/ 0 h 3568532"/>
              <a:gd name="connsiteX3" fmla="*/ 7551212 w 7551212"/>
              <a:gd name="connsiteY3" fmla="*/ 0 h 3568532"/>
              <a:gd name="connsiteX4" fmla="*/ 3976320 w 7551212"/>
              <a:gd name="connsiteY4" fmla="*/ 3555241 h 3568532"/>
              <a:gd name="connsiteX5" fmla="*/ 13612 w 7551212"/>
              <a:gd name="connsiteY5" fmla="*/ 3568532 h 3568532"/>
              <a:gd name="connsiteX0" fmla="*/ 0 w 7619487"/>
              <a:gd name="connsiteY0" fmla="*/ 3759601 h 3759601"/>
              <a:gd name="connsiteX1" fmla="*/ 68276 w 7619487"/>
              <a:gd name="connsiteY1" fmla="*/ 352885 h 3759601"/>
              <a:gd name="connsiteX2" fmla="*/ 344410 w 7619487"/>
              <a:gd name="connsiteY2" fmla="*/ 0 h 3759601"/>
              <a:gd name="connsiteX3" fmla="*/ 7619487 w 7619487"/>
              <a:gd name="connsiteY3" fmla="*/ 0 h 3759601"/>
              <a:gd name="connsiteX4" fmla="*/ 4044595 w 7619487"/>
              <a:gd name="connsiteY4" fmla="*/ 3555241 h 3759601"/>
              <a:gd name="connsiteX5" fmla="*/ 0 w 7619487"/>
              <a:gd name="connsiteY5" fmla="*/ 3759601 h 3759601"/>
              <a:gd name="connsiteX0" fmla="*/ 0 w 7947034"/>
              <a:gd name="connsiteY0" fmla="*/ 3991612 h 3991612"/>
              <a:gd name="connsiteX1" fmla="*/ 395823 w 7947034"/>
              <a:gd name="connsiteY1" fmla="*/ 352885 h 3991612"/>
              <a:gd name="connsiteX2" fmla="*/ 671957 w 7947034"/>
              <a:gd name="connsiteY2" fmla="*/ 0 h 3991612"/>
              <a:gd name="connsiteX3" fmla="*/ 7947034 w 7947034"/>
              <a:gd name="connsiteY3" fmla="*/ 0 h 3991612"/>
              <a:gd name="connsiteX4" fmla="*/ 4372142 w 7947034"/>
              <a:gd name="connsiteY4" fmla="*/ 3555241 h 3991612"/>
              <a:gd name="connsiteX5" fmla="*/ 0 w 7947034"/>
              <a:gd name="connsiteY5" fmla="*/ 3991612 h 3991612"/>
              <a:gd name="connsiteX0" fmla="*/ 0 w 7551249"/>
              <a:gd name="connsiteY0" fmla="*/ 3554884 h 3555241"/>
              <a:gd name="connsiteX1" fmla="*/ 38 w 7551249"/>
              <a:gd name="connsiteY1" fmla="*/ 352885 h 3555241"/>
              <a:gd name="connsiteX2" fmla="*/ 276172 w 7551249"/>
              <a:gd name="connsiteY2" fmla="*/ 0 h 3555241"/>
              <a:gd name="connsiteX3" fmla="*/ 7551249 w 7551249"/>
              <a:gd name="connsiteY3" fmla="*/ 0 h 3555241"/>
              <a:gd name="connsiteX4" fmla="*/ 3976357 w 7551249"/>
              <a:gd name="connsiteY4" fmla="*/ 3555241 h 3555241"/>
              <a:gd name="connsiteX5" fmla="*/ 0 w 7551249"/>
              <a:gd name="connsiteY5" fmla="*/ 3554884 h 355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1249" h="3555241">
                <a:moveTo>
                  <a:pt x="0" y="3554884"/>
                </a:moveTo>
                <a:cubicBezTo>
                  <a:pt x="13" y="2455706"/>
                  <a:pt x="25" y="1452063"/>
                  <a:pt x="38" y="352885"/>
                </a:cubicBezTo>
                <a:lnTo>
                  <a:pt x="276172" y="0"/>
                </a:lnTo>
                <a:lnTo>
                  <a:pt x="7551249" y="0"/>
                </a:lnTo>
                <a:lnTo>
                  <a:pt x="3976357" y="3555241"/>
                </a:lnTo>
                <a:lnTo>
                  <a:pt x="0" y="3554884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5384" y="4870941"/>
            <a:ext cx="5487829" cy="822960"/>
          </a:xfrm>
        </p:spPr>
        <p:txBody>
          <a:bodyPr tIns="0"/>
          <a:lstStyle>
            <a:lvl1pPr algn="r"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0022" y="5762394"/>
            <a:ext cx="4573191" cy="640080"/>
          </a:xfrm>
        </p:spPr>
        <p:txBody>
          <a:bodyPr tIns="0" bIns="0">
            <a:no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813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Title and Content B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06470" y="-1330325"/>
            <a:ext cx="12057027" cy="2368550"/>
            <a:chOff x="294991" y="-866584"/>
            <a:chExt cx="12054015" cy="2368452"/>
          </a:xfrm>
        </p:grpSpPr>
        <p:sp>
          <p:nvSpPr>
            <p:cNvPr id="6" name="Parallelogram 5"/>
            <p:cNvSpPr/>
            <p:nvPr/>
          </p:nvSpPr>
          <p:spPr>
            <a:xfrm flipH="1" flipV="1">
              <a:off x="294991" y="-866584"/>
              <a:ext cx="12054015" cy="2368452"/>
            </a:xfrm>
            <a:prstGeom prst="parallelogram">
              <a:avLst>
                <a:gd name="adj" fmla="val 99186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2242874" y="447812"/>
              <a:ext cx="7929647" cy="634974"/>
            </a:xfrm>
            <a:prstGeom prst="rect">
              <a:avLst/>
            </a:prstGeom>
          </p:spPr>
          <p:txBody>
            <a:bodyPr lIns="0" rIns="0" bIns="0" anchor="b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 kern="1200" cap="all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defRPr/>
              </a:pPr>
              <a:endParaRPr lang="en-US" sz="2099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06697" y="269184"/>
            <a:ext cx="10426875" cy="47434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68574" y="743525"/>
            <a:ext cx="10426875" cy="285750"/>
          </a:xfrm>
        </p:spPr>
        <p:txBody>
          <a:bodyPr tIns="0" bIns="0">
            <a:noAutofit/>
          </a:bodyPr>
          <a:lstStyle>
            <a:lvl1pPr marL="0" indent="0" algn="l" defTabSz="914126" rtl="0" eaLnBrk="1" latinLnBrk="0" hangingPunct="1">
              <a:spcBef>
                <a:spcPct val="0"/>
              </a:spcBef>
              <a:buNone/>
              <a:defRPr lang="en-US" sz="17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555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5901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363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0884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3028" y="6561033"/>
            <a:ext cx="4657937" cy="236748"/>
          </a:xfrm>
          <a:prstGeom prst="rect">
            <a:avLst/>
          </a:prstGeom>
          <a:noFill/>
        </p:spPr>
        <p:txBody>
          <a:bodyPr wrap="none" lIns="0" tIns="41018" rIns="0" bIns="41018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cap="all" dirty="0"/>
              <a:t>|   AMD FIREPRO™ Graphics    |   </a:t>
            </a:r>
            <a:r>
              <a:rPr lang="en-US" sz="1000" cap="all" dirty="0" smtClean="0"/>
              <a:t>AUGUST</a:t>
            </a:r>
            <a:r>
              <a:rPr lang="en-US" sz="1000" cap="all" baseline="0" dirty="0" smtClean="0"/>
              <a:t> </a:t>
            </a:r>
            <a:r>
              <a:rPr lang="en-US" sz="1000" cap="all" dirty="0" smtClean="0"/>
              <a:t>2014   </a:t>
            </a:r>
            <a:r>
              <a:rPr lang="en-US" sz="1000" cap="all" dirty="0"/>
              <a:t>|   AMD Confidential: NDA REQUIRED</a:t>
            </a:r>
          </a:p>
        </p:txBody>
      </p:sp>
    </p:spTree>
    <p:extLst>
      <p:ext uri="{BB962C8B-B14F-4D97-AF65-F5344CB8AC3E}">
        <p14:creationId xmlns:p14="http://schemas.microsoft.com/office/powerpoint/2010/main" val="344968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65"/>
            <a:ext cx="2844800" cy="365125"/>
          </a:xfrm>
          <a:prstGeom prst="rect">
            <a:avLst/>
          </a:prstGeom>
        </p:spPr>
        <p:txBody>
          <a:bodyPr/>
          <a:lstStyle/>
          <a:p>
            <a:fld id="{3982BB37-C588-46C7-9A1F-1710CD5C1304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6" y="635636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7" y="6356365"/>
            <a:ext cx="2844800" cy="365125"/>
          </a:xfrm>
          <a:prstGeom prst="rect">
            <a:avLst/>
          </a:prstGeom>
        </p:spPr>
        <p:txBody>
          <a:bodyPr/>
          <a:lstStyle/>
          <a:p>
            <a:fld id="{80B75A60-BBBA-4FAE-B8E2-BC0B59C5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31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6" y="278133"/>
            <a:ext cx="10426874" cy="47434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altLang="zh-Han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8" y="1381123"/>
            <a:ext cx="11341514" cy="493776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altLang="zh-Hans" smtClean="0"/>
              <a:t>Click to edit Master text styles</a:t>
            </a:r>
          </a:p>
          <a:p>
            <a:pPr lvl="1"/>
            <a:r>
              <a:rPr lang="en-US" altLang="zh-Hans" smtClean="0"/>
              <a:t>Second level</a:t>
            </a:r>
          </a:p>
          <a:p>
            <a:pPr lvl="2"/>
            <a:r>
              <a:rPr lang="en-US" altLang="zh-Han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4" cy="285750"/>
          </a:xfrm>
        </p:spPr>
        <p:txBody>
          <a:bodyPr tIns="0" bIns="0">
            <a:noAutofit/>
          </a:bodyPr>
          <a:lstStyle>
            <a:lvl1pPr marL="0" indent="0" algn="l" defTabSz="914126" rtl="0" eaLnBrk="1" latinLnBrk="0" hangingPunct="1">
              <a:spcBef>
                <a:spcPct val="0"/>
              </a:spcBef>
              <a:buNone/>
              <a:defRPr lang="en-US" sz="17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555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5901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363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0884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altLang="zh-Han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988454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6" y="278133"/>
            <a:ext cx="10426874" cy="474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32" y="1777919"/>
            <a:ext cx="5304901" cy="457200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4" cy="285750"/>
          </a:xfrm>
        </p:spPr>
        <p:txBody>
          <a:bodyPr tIns="0" bIns="0">
            <a:noAutofit/>
          </a:bodyPr>
          <a:lstStyle>
            <a:lvl1pPr marL="0" indent="0" algn="l" defTabSz="914126" rtl="0" eaLnBrk="1" latinLnBrk="0" hangingPunct="1">
              <a:spcBef>
                <a:spcPct val="0"/>
              </a:spcBef>
              <a:buNone/>
              <a:defRPr lang="en-US" sz="17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555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5901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363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0884" indent="0" algn="l" defTabSz="914126" rtl="0" eaLnBrk="1" latinLnBrk="0" hangingPunct="1">
              <a:spcBef>
                <a:spcPct val="0"/>
              </a:spcBef>
              <a:buNone/>
              <a:defRPr lang="en-US" sz="2399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6308781" y="1777919"/>
            <a:ext cx="5304901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2"/>
          </p:nvPr>
        </p:nvSpPr>
        <p:spPr>
          <a:xfrm>
            <a:off x="313332" y="1287463"/>
            <a:ext cx="5304901" cy="479092"/>
          </a:xfrm>
        </p:spPr>
        <p:txBody>
          <a:bodyPr anchor="b">
            <a:noAutofit/>
          </a:bodyPr>
          <a:lstStyle>
            <a:lvl1pPr marL="0" indent="0">
              <a:buNone/>
              <a:defRPr sz="1999" b="1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8781" y="1287463"/>
            <a:ext cx="5304901" cy="479092"/>
          </a:xfrm>
        </p:spPr>
        <p:txBody>
          <a:bodyPr anchor="b">
            <a:noAutofit/>
          </a:bodyPr>
          <a:lstStyle>
            <a:lvl1pPr marL="0" indent="0">
              <a:buNone/>
              <a:defRPr sz="1999" b="1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509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6" y="278131"/>
            <a:ext cx="10426874" cy="474346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9" y="1381123"/>
            <a:ext cx="11341514" cy="493776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4" cy="285751"/>
          </a:xfrm>
        </p:spPr>
        <p:txBody>
          <a:bodyPr tIns="0" bIns="0">
            <a:noAutofit/>
          </a:bodyPr>
          <a:lstStyle>
            <a:lvl1pPr marL="0" indent="0" algn="l" defTabSz="822737" rtl="0" eaLnBrk="1" latinLnBrk="0" hangingPunct="1">
              <a:spcBef>
                <a:spcPct val="0"/>
              </a:spcBef>
              <a:buNone/>
              <a:defRPr lang="en-US" sz="168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30808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671328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069559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332830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917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6" y="278131"/>
            <a:ext cx="10426874" cy="474346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9" y="1381123"/>
            <a:ext cx="11341514" cy="493776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4" cy="285751"/>
          </a:xfrm>
        </p:spPr>
        <p:txBody>
          <a:bodyPr tIns="0" bIns="0">
            <a:noAutofit/>
          </a:bodyPr>
          <a:lstStyle>
            <a:lvl1pPr marL="0" indent="0" algn="l" defTabSz="822737" rtl="0" eaLnBrk="1" latinLnBrk="0" hangingPunct="1">
              <a:spcBef>
                <a:spcPct val="0"/>
              </a:spcBef>
              <a:buNone/>
              <a:defRPr lang="en-US" sz="168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30808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671328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069559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332830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712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6" y="278131"/>
            <a:ext cx="10426874" cy="474346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9" y="1381123"/>
            <a:ext cx="11341514" cy="493776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4" cy="285751"/>
          </a:xfrm>
        </p:spPr>
        <p:txBody>
          <a:bodyPr tIns="0" bIns="0">
            <a:noAutofit/>
          </a:bodyPr>
          <a:lstStyle>
            <a:lvl1pPr marL="0" indent="0" algn="l" defTabSz="822737" rtl="0" eaLnBrk="1" latinLnBrk="0" hangingPunct="1">
              <a:spcBef>
                <a:spcPct val="0"/>
              </a:spcBef>
              <a:buNone/>
              <a:defRPr lang="en-US" sz="168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30808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671328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069559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332830" indent="0" algn="l" defTabSz="822737" rtl="0" eaLnBrk="1" latinLnBrk="0" hangingPunct="1">
              <a:spcBef>
                <a:spcPct val="0"/>
              </a:spcBef>
              <a:buNone/>
              <a:defRPr lang="en-US" sz="216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603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9"/>
          <p:cNvSpPr/>
          <p:nvPr userDrawn="1"/>
        </p:nvSpPr>
        <p:spPr>
          <a:xfrm>
            <a:off x="-3176" y="2271714"/>
            <a:ext cx="12190413" cy="4586287"/>
          </a:xfrm>
          <a:custGeom>
            <a:avLst/>
            <a:gdLst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4206328 w 14206328"/>
              <a:gd name="connsiteY2" fmla="*/ 0 h 4585648"/>
              <a:gd name="connsiteX3" fmla="*/ 9658007 w 14206328"/>
              <a:gd name="connsiteY3" fmla="*/ 4585648 h 4585648"/>
              <a:gd name="connsiteX4" fmla="*/ 0 w 14206328"/>
              <a:gd name="connsiteY4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9658007 w 14206328"/>
              <a:gd name="connsiteY4" fmla="*/ 4585648 h 4585648"/>
              <a:gd name="connsiteX5" fmla="*/ 0 w 14206328"/>
              <a:gd name="connsiteY5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13525626 w 14206328"/>
              <a:gd name="connsiteY4" fmla="*/ 682668 h 4585648"/>
              <a:gd name="connsiteX5" fmla="*/ 9658007 w 14206328"/>
              <a:gd name="connsiteY5" fmla="*/ 4585648 h 4585648"/>
              <a:gd name="connsiteX6" fmla="*/ 0 w 14206328"/>
              <a:gd name="connsiteY6" fmla="*/ 4585648 h 4585648"/>
              <a:gd name="connsiteX0" fmla="*/ 0 w 13525626"/>
              <a:gd name="connsiteY0" fmla="*/ 4585648 h 4585648"/>
              <a:gd name="connsiteX1" fmla="*/ 4548321 w 13525626"/>
              <a:gd name="connsiteY1" fmla="*/ 0 h 4585648"/>
              <a:gd name="connsiteX2" fmla="*/ 13525626 w 13525626"/>
              <a:gd name="connsiteY2" fmla="*/ 0 h 4585648"/>
              <a:gd name="connsiteX3" fmla="*/ 13525626 w 13525626"/>
              <a:gd name="connsiteY3" fmla="*/ 682668 h 4585648"/>
              <a:gd name="connsiteX4" fmla="*/ 9658007 w 13525626"/>
              <a:gd name="connsiteY4" fmla="*/ 4585648 h 4585648"/>
              <a:gd name="connsiteX5" fmla="*/ 0 w 13525626"/>
              <a:gd name="connsiteY5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0 w 13525626"/>
              <a:gd name="connsiteY6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1340933 w 13525626"/>
              <a:gd name="connsiteY6" fmla="*/ 4582580 h 4585648"/>
              <a:gd name="connsiteX7" fmla="*/ 0 w 13525626"/>
              <a:gd name="connsiteY7" fmla="*/ 4585648 h 4585648"/>
              <a:gd name="connsiteX0" fmla="*/ 3068 w 12187761"/>
              <a:gd name="connsiteY0" fmla="*/ 4582580 h 4585648"/>
              <a:gd name="connsiteX1" fmla="*/ 0 w 12187761"/>
              <a:gd name="connsiteY1" fmla="*/ 3235527 h 4585648"/>
              <a:gd name="connsiteX2" fmla="*/ 3210456 w 12187761"/>
              <a:gd name="connsiteY2" fmla="*/ 0 h 4585648"/>
              <a:gd name="connsiteX3" fmla="*/ 12187761 w 12187761"/>
              <a:gd name="connsiteY3" fmla="*/ 0 h 4585648"/>
              <a:gd name="connsiteX4" fmla="*/ 12187761 w 12187761"/>
              <a:gd name="connsiteY4" fmla="*/ 682668 h 4585648"/>
              <a:gd name="connsiteX5" fmla="*/ 8320142 w 12187761"/>
              <a:gd name="connsiteY5" fmla="*/ 4585648 h 4585648"/>
              <a:gd name="connsiteX6" fmla="*/ 3068 w 12187761"/>
              <a:gd name="connsiteY6" fmla="*/ 4582580 h 458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7761" h="4585648">
                <a:moveTo>
                  <a:pt x="3068" y="4582580"/>
                </a:moveTo>
                <a:cubicBezTo>
                  <a:pt x="2045" y="4133562"/>
                  <a:pt x="1023" y="3684545"/>
                  <a:pt x="0" y="3235527"/>
                </a:cubicBezTo>
                <a:lnTo>
                  <a:pt x="3210456" y="0"/>
                </a:lnTo>
                <a:lnTo>
                  <a:pt x="12187761" y="0"/>
                </a:lnTo>
                <a:lnTo>
                  <a:pt x="12187761" y="682668"/>
                </a:lnTo>
                <a:lnTo>
                  <a:pt x="8320142" y="4585648"/>
                </a:lnTo>
                <a:lnTo>
                  <a:pt x="3068" y="45825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Parallelogram 3"/>
          <p:cNvSpPr/>
          <p:nvPr userDrawn="1"/>
        </p:nvSpPr>
        <p:spPr>
          <a:xfrm flipH="1">
            <a:off x="403331" y="744538"/>
            <a:ext cx="6610484" cy="1731962"/>
          </a:xfrm>
          <a:prstGeom prst="parallelogram">
            <a:avLst>
              <a:gd name="adj" fmla="val 9918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" name="Parallelogram 4"/>
          <p:cNvSpPr/>
          <p:nvPr userDrawn="1"/>
        </p:nvSpPr>
        <p:spPr>
          <a:xfrm flipH="1">
            <a:off x="6248441" y="1425576"/>
            <a:ext cx="1540276" cy="682625"/>
          </a:xfrm>
          <a:prstGeom prst="parallelogram">
            <a:avLst>
              <a:gd name="adj" fmla="val 9918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" name="Parallelogram 9"/>
          <p:cNvSpPr/>
          <p:nvPr userDrawn="1"/>
        </p:nvSpPr>
        <p:spPr>
          <a:xfrm>
            <a:off x="-3176" y="2271714"/>
            <a:ext cx="12190413" cy="4586287"/>
          </a:xfrm>
          <a:custGeom>
            <a:avLst/>
            <a:gdLst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4206328 w 14206328"/>
              <a:gd name="connsiteY2" fmla="*/ 0 h 4585648"/>
              <a:gd name="connsiteX3" fmla="*/ 9658007 w 14206328"/>
              <a:gd name="connsiteY3" fmla="*/ 4585648 h 4585648"/>
              <a:gd name="connsiteX4" fmla="*/ 0 w 14206328"/>
              <a:gd name="connsiteY4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9658007 w 14206328"/>
              <a:gd name="connsiteY4" fmla="*/ 4585648 h 4585648"/>
              <a:gd name="connsiteX5" fmla="*/ 0 w 14206328"/>
              <a:gd name="connsiteY5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13525626 w 14206328"/>
              <a:gd name="connsiteY4" fmla="*/ 682668 h 4585648"/>
              <a:gd name="connsiteX5" fmla="*/ 9658007 w 14206328"/>
              <a:gd name="connsiteY5" fmla="*/ 4585648 h 4585648"/>
              <a:gd name="connsiteX6" fmla="*/ 0 w 14206328"/>
              <a:gd name="connsiteY6" fmla="*/ 4585648 h 4585648"/>
              <a:gd name="connsiteX0" fmla="*/ 0 w 13525626"/>
              <a:gd name="connsiteY0" fmla="*/ 4585648 h 4585648"/>
              <a:gd name="connsiteX1" fmla="*/ 4548321 w 13525626"/>
              <a:gd name="connsiteY1" fmla="*/ 0 h 4585648"/>
              <a:gd name="connsiteX2" fmla="*/ 13525626 w 13525626"/>
              <a:gd name="connsiteY2" fmla="*/ 0 h 4585648"/>
              <a:gd name="connsiteX3" fmla="*/ 13525626 w 13525626"/>
              <a:gd name="connsiteY3" fmla="*/ 682668 h 4585648"/>
              <a:gd name="connsiteX4" fmla="*/ 9658007 w 13525626"/>
              <a:gd name="connsiteY4" fmla="*/ 4585648 h 4585648"/>
              <a:gd name="connsiteX5" fmla="*/ 0 w 13525626"/>
              <a:gd name="connsiteY5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0 w 13525626"/>
              <a:gd name="connsiteY6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1340933 w 13525626"/>
              <a:gd name="connsiteY6" fmla="*/ 4582580 h 4585648"/>
              <a:gd name="connsiteX7" fmla="*/ 0 w 13525626"/>
              <a:gd name="connsiteY7" fmla="*/ 4585648 h 4585648"/>
              <a:gd name="connsiteX0" fmla="*/ 3068 w 12187761"/>
              <a:gd name="connsiteY0" fmla="*/ 4582580 h 4585648"/>
              <a:gd name="connsiteX1" fmla="*/ 0 w 12187761"/>
              <a:gd name="connsiteY1" fmla="*/ 3235527 h 4585648"/>
              <a:gd name="connsiteX2" fmla="*/ 3210456 w 12187761"/>
              <a:gd name="connsiteY2" fmla="*/ 0 h 4585648"/>
              <a:gd name="connsiteX3" fmla="*/ 12187761 w 12187761"/>
              <a:gd name="connsiteY3" fmla="*/ 0 h 4585648"/>
              <a:gd name="connsiteX4" fmla="*/ 12187761 w 12187761"/>
              <a:gd name="connsiteY4" fmla="*/ 682668 h 4585648"/>
              <a:gd name="connsiteX5" fmla="*/ 8320142 w 12187761"/>
              <a:gd name="connsiteY5" fmla="*/ 4585648 h 4585648"/>
              <a:gd name="connsiteX6" fmla="*/ 3068 w 12187761"/>
              <a:gd name="connsiteY6" fmla="*/ 4582580 h 458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7761" h="4585648">
                <a:moveTo>
                  <a:pt x="3068" y="4582580"/>
                </a:moveTo>
                <a:cubicBezTo>
                  <a:pt x="2045" y="4133562"/>
                  <a:pt x="1023" y="3684545"/>
                  <a:pt x="0" y="3235527"/>
                </a:cubicBezTo>
                <a:lnTo>
                  <a:pt x="3210456" y="0"/>
                </a:lnTo>
                <a:lnTo>
                  <a:pt x="12187761" y="0"/>
                </a:lnTo>
                <a:lnTo>
                  <a:pt x="12187761" y="682668"/>
                </a:lnTo>
                <a:lnTo>
                  <a:pt x="8320142" y="4585648"/>
                </a:lnTo>
                <a:lnTo>
                  <a:pt x="3068" y="4582580"/>
                </a:lnTo>
                <a:close/>
              </a:path>
            </a:pathLst>
          </a:custGeom>
          <a:solidFill>
            <a:srgbClr val="ED1C24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/>
          <p:nvPr userDrawn="1"/>
        </p:nvSpPr>
        <p:spPr>
          <a:xfrm flipH="1">
            <a:off x="7883992" y="5200650"/>
            <a:ext cx="204840" cy="204788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8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99401" y="325438"/>
            <a:ext cx="12020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2646300" y="3776392"/>
            <a:ext cx="5135812" cy="1841409"/>
          </a:xfrm>
        </p:spPr>
        <p:txBody>
          <a:bodyPr tIns="0"/>
          <a:lstStyle>
            <a:lvl1pPr algn="r">
              <a:defRPr sz="66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5220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896" y="278131"/>
            <a:ext cx="9354683" cy="47434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6" y="1381123"/>
            <a:ext cx="11341514" cy="493776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85518" y="752474"/>
            <a:ext cx="9354683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9313942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896" y="278131"/>
            <a:ext cx="9354683" cy="47434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6" y="1381123"/>
            <a:ext cx="11341514" cy="493776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85518" y="752474"/>
            <a:ext cx="9354683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34563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Not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4468388" y="4708526"/>
            <a:ext cx="2974163" cy="2149475"/>
          </a:xfrm>
          <a:prstGeom prst="parallelogram">
            <a:avLst>
              <a:gd name="adj" fmla="val 99186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" name="Parallelogram 12"/>
          <p:cNvSpPr/>
          <p:nvPr/>
        </p:nvSpPr>
        <p:spPr>
          <a:xfrm>
            <a:off x="-15879" y="3336926"/>
            <a:ext cx="7552117" cy="3554413"/>
          </a:xfrm>
          <a:custGeom>
            <a:avLst/>
            <a:gdLst>
              <a:gd name="connsiteX0" fmla="*/ 0 w 11532358"/>
              <a:gd name="connsiteY0" fmla="*/ 4292220 h 4292220"/>
              <a:gd name="connsiteX1" fmla="*/ 4257281 w 11532358"/>
              <a:gd name="connsiteY1" fmla="*/ 0 h 4292220"/>
              <a:gd name="connsiteX2" fmla="*/ 11532358 w 11532358"/>
              <a:gd name="connsiteY2" fmla="*/ 0 h 4292220"/>
              <a:gd name="connsiteX3" fmla="*/ 7275077 w 11532358"/>
              <a:gd name="connsiteY3" fmla="*/ 4292220 h 4292220"/>
              <a:gd name="connsiteX4" fmla="*/ 0 w 11532358"/>
              <a:gd name="connsiteY4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0 w 11532358"/>
              <a:gd name="connsiteY5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3271426 w 11532358"/>
              <a:gd name="connsiteY5" fmla="*/ 4291864 h 4292220"/>
              <a:gd name="connsiteX6" fmla="*/ 0 w 11532358"/>
              <a:gd name="connsiteY6" fmla="*/ 4292220 h 4292220"/>
              <a:gd name="connsiteX0" fmla="*/ 0 w 8260932"/>
              <a:gd name="connsiteY0" fmla="*/ 4291864 h 4292220"/>
              <a:gd name="connsiteX1" fmla="*/ 38 w 8260932"/>
              <a:gd name="connsiteY1" fmla="*/ 994331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0 w 8260932"/>
              <a:gd name="connsiteY0" fmla="*/ 4291864 h 4292220"/>
              <a:gd name="connsiteX1" fmla="*/ 682426 w 8260932"/>
              <a:gd name="connsiteY1" fmla="*/ 325590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40907 w 7578507"/>
              <a:gd name="connsiteY0" fmla="*/ 3486646 h 4292220"/>
              <a:gd name="connsiteX1" fmla="*/ 1 w 7578507"/>
              <a:gd name="connsiteY1" fmla="*/ 325590 h 4292220"/>
              <a:gd name="connsiteX2" fmla="*/ 303430 w 7578507"/>
              <a:gd name="connsiteY2" fmla="*/ 0 h 4292220"/>
              <a:gd name="connsiteX3" fmla="*/ 7578507 w 7578507"/>
              <a:gd name="connsiteY3" fmla="*/ 0 h 4292220"/>
              <a:gd name="connsiteX4" fmla="*/ 3321226 w 7578507"/>
              <a:gd name="connsiteY4" fmla="*/ 4292220 h 4292220"/>
              <a:gd name="connsiteX5" fmla="*/ 40907 w 7578507"/>
              <a:gd name="connsiteY5" fmla="*/ 3486646 h 4292220"/>
              <a:gd name="connsiteX0" fmla="*/ 13612 w 7551212"/>
              <a:gd name="connsiteY0" fmla="*/ 3486646 h 4292220"/>
              <a:gd name="connsiteX1" fmla="*/ 1 w 7551212"/>
              <a:gd name="connsiteY1" fmla="*/ 352885 h 4292220"/>
              <a:gd name="connsiteX2" fmla="*/ 276135 w 7551212"/>
              <a:gd name="connsiteY2" fmla="*/ 0 h 4292220"/>
              <a:gd name="connsiteX3" fmla="*/ 7551212 w 7551212"/>
              <a:gd name="connsiteY3" fmla="*/ 0 h 4292220"/>
              <a:gd name="connsiteX4" fmla="*/ 3293931 w 7551212"/>
              <a:gd name="connsiteY4" fmla="*/ 4292220 h 4292220"/>
              <a:gd name="connsiteX5" fmla="*/ 13612 w 7551212"/>
              <a:gd name="connsiteY5" fmla="*/ 3486646 h 4292220"/>
              <a:gd name="connsiteX0" fmla="*/ 13612 w 7551212"/>
              <a:gd name="connsiteY0" fmla="*/ 3486646 h 3555241"/>
              <a:gd name="connsiteX1" fmla="*/ 1 w 7551212"/>
              <a:gd name="connsiteY1" fmla="*/ 352885 h 3555241"/>
              <a:gd name="connsiteX2" fmla="*/ 276135 w 7551212"/>
              <a:gd name="connsiteY2" fmla="*/ 0 h 3555241"/>
              <a:gd name="connsiteX3" fmla="*/ 7551212 w 7551212"/>
              <a:gd name="connsiteY3" fmla="*/ 0 h 3555241"/>
              <a:gd name="connsiteX4" fmla="*/ 3976320 w 7551212"/>
              <a:gd name="connsiteY4" fmla="*/ 3555241 h 3555241"/>
              <a:gd name="connsiteX5" fmla="*/ 13612 w 7551212"/>
              <a:gd name="connsiteY5" fmla="*/ 3486646 h 3555241"/>
              <a:gd name="connsiteX0" fmla="*/ 13612 w 7551212"/>
              <a:gd name="connsiteY0" fmla="*/ 3568532 h 3568532"/>
              <a:gd name="connsiteX1" fmla="*/ 1 w 7551212"/>
              <a:gd name="connsiteY1" fmla="*/ 352885 h 3568532"/>
              <a:gd name="connsiteX2" fmla="*/ 276135 w 7551212"/>
              <a:gd name="connsiteY2" fmla="*/ 0 h 3568532"/>
              <a:gd name="connsiteX3" fmla="*/ 7551212 w 7551212"/>
              <a:gd name="connsiteY3" fmla="*/ 0 h 3568532"/>
              <a:gd name="connsiteX4" fmla="*/ 3976320 w 7551212"/>
              <a:gd name="connsiteY4" fmla="*/ 3555241 h 3568532"/>
              <a:gd name="connsiteX5" fmla="*/ 13612 w 7551212"/>
              <a:gd name="connsiteY5" fmla="*/ 3568532 h 3568532"/>
              <a:gd name="connsiteX0" fmla="*/ 0 w 7619487"/>
              <a:gd name="connsiteY0" fmla="*/ 3759601 h 3759601"/>
              <a:gd name="connsiteX1" fmla="*/ 68276 w 7619487"/>
              <a:gd name="connsiteY1" fmla="*/ 352885 h 3759601"/>
              <a:gd name="connsiteX2" fmla="*/ 344410 w 7619487"/>
              <a:gd name="connsiteY2" fmla="*/ 0 h 3759601"/>
              <a:gd name="connsiteX3" fmla="*/ 7619487 w 7619487"/>
              <a:gd name="connsiteY3" fmla="*/ 0 h 3759601"/>
              <a:gd name="connsiteX4" fmla="*/ 4044595 w 7619487"/>
              <a:gd name="connsiteY4" fmla="*/ 3555241 h 3759601"/>
              <a:gd name="connsiteX5" fmla="*/ 0 w 7619487"/>
              <a:gd name="connsiteY5" fmla="*/ 3759601 h 3759601"/>
              <a:gd name="connsiteX0" fmla="*/ 0 w 7947034"/>
              <a:gd name="connsiteY0" fmla="*/ 3991612 h 3991612"/>
              <a:gd name="connsiteX1" fmla="*/ 395823 w 7947034"/>
              <a:gd name="connsiteY1" fmla="*/ 352885 h 3991612"/>
              <a:gd name="connsiteX2" fmla="*/ 671957 w 7947034"/>
              <a:gd name="connsiteY2" fmla="*/ 0 h 3991612"/>
              <a:gd name="connsiteX3" fmla="*/ 7947034 w 7947034"/>
              <a:gd name="connsiteY3" fmla="*/ 0 h 3991612"/>
              <a:gd name="connsiteX4" fmla="*/ 4372142 w 7947034"/>
              <a:gd name="connsiteY4" fmla="*/ 3555241 h 3991612"/>
              <a:gd name="connsiteX5" fmla="*/ 0 w 7947034"/>
              <a:gd name="connsiteY5" fmla="*/ 3991612 h 3991612"/>
              <a:gd name="connsiteX0" fmla="*/ 0 w 7551249"/>
              <a:gd name="connsiteY0" fmla="*/ 3554884 h 3555241"/>
              <a:gd name="connsiteX1" fmla="*/ 38 w 7551249"/>
              <a:gd name="connsiteY1" fmla="*/ 352885 h 3555241"/>
              <a:gd name="connsiteX2" fmla="*/ 276172 w 7551249"/>
              <a:gd name="connsiteY2" fmla="*/ 0 h 3555241"/>
              <a:gd name="connsiteX3" fmla="*/ 7551249 w 7551249"/>
              <a:gd name="connsiteY3" fmla="*/ 0 h 3555241"/>
              <a:gd name="connsiteX4" fmla="*/ 3976357 w 7551249"/>
              <a:gd name="connsiteY4" fmla="*/ 3555241 h 3555241"/>
              <a:gd name="connsiteX5" fmla="*/ 0 w 7551249"/>
              <a:gd name="connsiteY5" fmla="*/ 3554884 h 355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1249" h="3555241">
                <a:moveTo>
                  <a:pt x="0" y="3554884"/>
                </a:moveTo>
                <a:cubicBezTo>
                  <a:pt x="13" y="2455706"/>
                  <a:pt x="25" y="1452063"/>
                  <a:pt x="38" y="352885"/>
                </a:cubicBezTo>
                <a:lnTo>
                  <a:pt x="276172" y="0"/>
                </a:lnTo>
                <a:lnTo>
                  <a:pt x="7551249" y="0"/>
                </a:lnTo>
                <a:lnTo>
                  <a:pt x="3976357" y="3555241"/>
                </a:lnTo>
                <a:lnTo>
                  <a:pt x="0" y="35548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" name="Parallelogram 27"/>
          <p:cNvSpPr/>
          <p:nvPr/>
        </p:nvSpPr>
        <p:spPr>
          <a:xfrm flipH="1">
            <a:off x="-3176" y="-3175"/>
            <a:ext cx="10183290" cy="4316413"/>
          </a:xfrm>
          <a:custGeom>
            <a:avLst/>
            <a:gdLst>
              <a:gd name="connsiteX0" fmla="*/ 0 w 11136172"/>
              <a:gd name="connsiteY0" fmla="*/ 4312693 h 4312693"/>
              <a:gd name="connsiteX1" fmla="*/ 4230450 w 11136172"/>
              <a:gd name="connsiteY1" fmla="*/ 0 h 4312693"/>
              <a:gd name="connsiteX2" fmla="*/ 11136172 w 11136172"/>
              <a:gd name="connsiteY2" fmla="*/ 0 h 4312693"/>
              <a:gd name="connsiteX3" fmla="*/ 6905722 w 11136172"/>
              <a:gd name="connsiteY3" fmla="*/ 4312693 h 4312693"/>
              <a:gd name="connsiteX4" fmla="*/ 0 w 11136172"/>
              <a:gd name="connsiteY4" fmla="*/ 4312693 h 4312693"/>
              <a:gd name="connsiteX0" fmla="*/ 0 w 11136172"/>
              <a:gd name="connsiteY0" fmla="*/ 4315711 h 4315711"/>
              <a:gd name="connsiteX1" fmla="*/ 4230450 w 11136172"/>
              <a:gd name="connsiteY1" fmla="*/ 3018 h 4315711"/>
              <a:gd name="connsiteX2" fmla="*/ 10179938 w 11136172"/>
              <a:gd name="connsiteY2" fmla="*/ 0 h 4315711"/>
              <a:gd name="connsiteX3" fmla="*/ 11136172 w 11136172"/>
              <a:gd name="connsiteY3" fmla="*/ 3018 h 4315711"/>
              <a:gd name="connsiteX4" fmla="*/ 6905722 w 11136172"/>
              <a:gd name="connsiteY4" fmla="*/ 4315711 h 4315711"/>
              <a:gd name="connsiteX5" fmla="*/ 0 w 11136172"/>
              <a:gd name="connsiteY5" fmla="*/ 4315711 h 4315711"/>
              <a:gd name="connsiteX0" fmla="*/ 0 w 11136172"/>
              <a:gd name="connsiteY0" fmla="*/ 4315711 h 4315711"/>
              <a:gd name="connsiteX1" fmla="*/ 4230450 w 11136172"/>
              <a:gd name="connsiteY1" fmla="*/ 3018 h 4315711"/>
              <a:gd name="connsiteX2" fmla="*/ 10179938 w 11136172"/>
              <a:gd name="connsiteY2" fmla="*/ 0 h 4315711"/>
              <a:gd name="connsiteX3" fmla="*/ 11136172 w 11136172"/>
              <a:gd name="connsiteY3" fmla="*/ 3018 h 4315711"/>
              <a:gd name="connsiteX4" fmla="*/ 10179938 w 11136172"/>
              <a:gd name="connsiteY4" fmla="*/ 980792 h 4315711"/>
              <a:gd name="connsiteX5" fmla="*/ 6905722 w 11136172"/>
              <a:gd name="connsiteY5" fmla="*/ 4315711 h 4315711"/>
              <a:gd name="connsiteX6" fmla="*/ 0 w 11136172"/>
              <a:gd name="connsiteY6" fmla="*/ 4315711 h 4315711"/>
              <a:gd name="connsiteX0" fmla="*/ 0 w 10179938"/>
              <a:gd name="connsiteY0" fmla="*/ 4315711 h 4315711"/>
              <a:gd name="connsiteX1" fmla="*/ 4230450 w 10179938"/>
              <a:gd name="connsiteY1" fmla="*/ 3018 h 4315711"/>
              <a:gd name="connsiteX2" fmla="*/ 10179938 w 10179938"/>
              <a:gd name="connsiteY2" fmla="*/ 0 h 4315711"/>
              <a:gd name="connsiteX3" fmla="*/ 10179938 w 10179938"/>
              <a:gd name="connsiteY3" fmla="*/ 980792 h 4315711"/>
              <a:gd name="connsiteX4" fmla="*/ 6905722 w 10179938"/>
              <a:gd name="connsiteY4" fmla="*/ 4315711 h 4315711"/>
              <a:gd name="connsiteX5" fmla="*/ 0 w 10179938"/>
              <a:gd name="connsiteY5" fmla="*/ 4315711 h 431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9938" h="4315711">
                <a:moveTo>
                  <a:pt x="0" y="4315711"/>
                </a:moveTo>
                <a:lnTo>
                  <a:pt x="4230450" y="3018"/>
                </a:lnTo>
                <a:lnTo>
                  <a:pt x="10179938" y="0"/>
                </a:lnTo>
                <a:lnTo>
                  <a:pt x="10179938" y="980792"/>
                </a:lnTo>
                <a:lnTo>
                  <a:pt x="6905722" y="4315711"/>
                </a:lnTo>
                <a:lnTo>
                  <a:pt x="0" y="43157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7" name="Parallelogram 12"/>
          <p:cNvSpPr/>
          <p:nvPr/>
        </p:nvSpPr>
        <p:spPr>
          <a:xfrm>
            <a:off x="-15879" y="3327401"/>
            <a:ext cx="7552117" cy="3554413"/>
          </a:xfrm>
          <a:custGeom>
            <a:avLst/>
            <a:gdLst>
              <a:gd name="connsiteX0" fmla="*/ 0 w 11532358"/>
              <a:gd name="connsiteY0" fmla="*/ 4292220 h 4292220"/>
              <a:gd name="connsiteX1" fmla="*/ 4257281 w 11532358"/>
              <a:gd name="connsiteY1" fmla="*/ 0 h 4292220"/>
              <a:gd name="connsiteX2" fmla="*/ 11532358 w 11532358"/>
              <a:gd name="connsiteY2" fmla="*/ 0 h 4292220"/>
              <a:gd name="connsiteX3" fmla="*/ 7275077 w 11532358"/>
              <a:gd name="connsiteY3" fmla="*/ 4292220 h 4292220"/>
              <a:gd name="connsiteX4" fmla="*/ 0 w 11532358"/>
              <a:gd name="connsiteY4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0 w 11532358"/>
              <a:gd name="connsiteY5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3271426 w 11532358"/>
              <a:gd name="connsiteY5" fmla="*/ 4291864 h 4292220"/>
              <a:gd name="connsiteX6" fmla="*/ 0 w 11532358"/>
              <a:gd name="connsiteY6" fmla="*/ 4292220 h 4292220"/>
              <a:gd name="connsiteX0" fmla="*/ 0 w 8260932"/>
              <a:gd name="connsiteY0" fmla="*/ 4291864 h 4292220"/>
              <a:gd name="connsiteX1" fmla="*/ 38 w 8260932"/>
              <a:gd name="connsiteY1" fmla="*/ 994331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0 w 8260932"/>
              <a:gd name="connsiteY0" fmla="*/ 4291864 h 4292220"/>
              <a:gd name="connsiteX1" fmla="*/ 682426 w 8260932"/>
              <a:gd name="connsiteY1" fmla="*/ 325590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40907 w 7578507"/>
              <a:gd name="connsiteY0" fmla="*/ 3486646 h 4292220"/>
              <a:gd name="connsiteX1" fmla="*/ 1 w 7578507"/>
              <a:gd name="connsiteY1" fmla="*/ 325590 h 4292220"/>
              <a:gd name="connsiteX2" fmla="*/ 303430 w 7578507"/>
              <a:gd name="connsiteY2" fmla="*/ 0 h 4292220"/>
              <a:gd name="connsiteX3" fmla="*/ 7578507 w 7578507"/>
              <a:gd name="connsiteY3" fmla="*/ 0 h 4292220"/>
              <a:gd name="connsiteX4" fmla="*/ 3321226 w 7578507"/>
              <a:gd name="connsiteY4" fmla="*/ 4292220 h 4292220"/>
              <a:gd name="connsiteX5" fmla="*/ 40907 w 7578507"/>
              <a:gd name="connsiteY5" fmla="*/ 3486646 h 4292220"/>
              <a:gd name="connsiteX0" fmla="*/ 13612 w 7551212"/>
              <a:gd name="connsiteY0" fmla="*/ 3486646 h 4292220"/>
              <a:gd name="connsiteX1" fmla="*/ 1 w 7551212"/>
              <a:gd name="connsiteY1" fmla="*/ 352885 h 4292220"/>
              <a:gd name="connsiteX2" fmla="*/ 276135 w 7551212"/>
              <a:gd name="connsiteY2" fmla="*/ 0 h 4292220"/>
              <a:gd name="connsiteX3" fmla="*/ 7551212 w 7551212"/>
              <a:gd name="connsiteY3" fmla="*/ 0 h 4292220"/>
              <a:gd name="connsiteX4" fmla="*/ 3293931 w 7551212"/>
              <a:gd name="connsiteY4" fmla="*/ 4292220 h 4292220"/>
              <a:gd name="connsiteX5" fmla="*/ 13612 w 7551212"/>
              <a:gd name="connsiteY5" fmla="*/ 3486646 h 4292220"/>
              <a:gd name="connsiteX0" fmla="*/ 13612 w 7551212"/>
              <a:gd name="connsiteY0" fmla="*/ 3486646 h 3555241"/>
              <a:gd name="connsiteX1" fmla="*/ 1 w 7551212"/>
              <a:gd name="connsiteY1" fmla="*/ 352885 h 3555241"/>
              <a:gd name="connsiteX2" fmla="*/ 276135 w 7551212"/>
              <a:gd name="connsiteY2" fmla="*/ 0 h 3555241"/>
              <a:gd name="connsiteX3" fmla="*/ 7551212 w 7551212"/>
              <a:gd name="connsiteY3" fmla="*/ 0 h 3555241"/>
              <a:gd name="connsiteX4" fmla="*/ 3976320 w 7551212"/>
              <a:gd name="connsiteY4" fmla="*/ 3555241 h 3555241"/>
              <a:gd name="connsiteX5" fmla="*/ 13612 w 7551212"/>
              <a:gd name="connsiteY5" fmla="*/ 3486646 h 3555241"/>
              <a:gd name="connsiteX0" fmla="*/ 13612 w 7551212"/>
              <a:gd name="connsiteY0" fmla="*/ 3568532 h 3568532"/>
              <a:gd name="connsiteX1" fmla="*/ 1 w 7551212"/>
              <a:gd name="connsiteY1" fmla="*/ 352885 h 3568532"/>
              <a:gd name="connsiteX2" fmla="*/ 276135 w 7551212"/>
              <a:gd name="connsiteY2" fmla="*/ 0 h 3568532"/>
              <a:gd name="connsiteX3" fmla="*/ 7551212 w 7551212"/>
              <a:gd name="connsiteY3" fmla="*/ 0 h 3568532"/>
              <a:gd name="connsiteX4" fmla="*/ 3976320 w 7551212"/>
              <a:gd name="connsiteY4" fmla="*/ 3555241 h 3568532"/>
              <a:gd name="connsiteX5" fmla="*/ 13612 w 7551212"/>
              <a:gd name="connsiteY5" fmla="*/ 3568532 h 3568532"/>
              <a:gd name="connsiteX0" fmla="*/ 0 w 7619487"/>
              <a:gd name="connsiteY0" fmla="*/ 3759601 h 3759601"/>
              <a:gd name="connsiteX1" fmla="*/ 68276 w 7619487"/>
              <a:gd name="connsiteY1" fmla="*/ 352885 h 3759601"/>
              <a:gd name="connsiteX2" fmla="*/ 344410 w 7619487"/>
              <a:gd name="connsiteY2" fmla="*/ 0 h 3759601"/>
              <a:gd name="connsiteX3" fmla="*/ 7619487 w 7619487"/>
              <a:gd name="connsiteY3" fmla="*/ 0 h 3759601"/>
              <a:gd name="connsiteX4" fmla="*/ 4044595 w 7619487"/>
              <a:gd name="connsiteY4" fmla="*/ 3555241 h 3759601"/>
              <a:gd name="connsiteX5" fmla="*/ 0 w 7619487"/>
              <a:gd name="connsiteY5" fmla="*/ 3759601 h 3759601"/>
              <a:gd name="connsiteX0" fmla="*/ 0 w 7947034"/>
              <a:gd name="connsiteY0" fmla="*/ 3991612 h 3991612"/>
              <a:gd name="connsiteX1" fmla="*/ 395823 w 7947034"/>
              <a:gd name="connsiteY1" fmla="*/ 352885 h 3991612"/>
              <a:gd name="connsiteX2" fmla="*/ 671957 w 7947034"/>
              <a:gd name="connsiteY2" fmla="*/ 0 h 3991612"/>
              <a:gd name="connsiteX3" fmla="*/ 7947034 w 7947034"/>
              <a:gd name="connsiteY3" fmla="*/ 0 h 3991612"/>
              <a:gd name="connsiteX4" fmla="*/ 4372142 w 7947034"/>
              <a:gd name="connsiteY4" fmla="*/ 3555241 h 3991612"/>
              <a:gd name="connsiteX5" fmla="*/ 0 w 7947034"/>
              <a:gd name="connsiteY5" fmla="*/ 3991612 h 3991612"/>
              <a:gd name="connsiteX0" fmla="*/ 0 w 7551249"/>
              <a:gd name="connsiteY0" fmla="*/ 3554884 h 3555241"/>
              <a:gd name="connsiteX1" fmla="*/ 38 w 7551249"/>
              <a:gd name="connsiteY1" fmla="*/ 352885 h 3555241"/>
              <a:gd name="connsiteX2" fmla="*/ 276172 w 7551249"/>
              <a:gd name="connsiteY2" fmla="*/ 0 h 3555241"/>
              <a:gd name="connsiteX3" fmla="*/ 7551249 w 7551249"/>
              <a:gd name="connsiteY3" fmla="*/ 0 h 3555241"/>
              <a:gd name="connsiteX4" fmla="*/ 3976357 w 7551249"/>
              <a:gd name="connsiteY4" fmla="*/ 3555241 h 3555241"/>
              <a:gd name="connsiteX5" fmla="*/ 0 w 7551249"/>
              <a:gd name="connsiteY5" fmla="*/ 3554884 h 355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1249" h="3555241">
                <a:moveTo>
                  <a:pt x="0" y="3554884"/>
                </a:moveTo>
                <a:cubicBezTo>
                  <a:pt x="13" y="2455706"/>
                  <a:pt x="25" y="1452063"/>
                  <a:pt x="38" y="352885"/>
                </a:cubicBezTo>
                <a:lnTo>
                  <a:pt x="276172" y="0"/>
                </a:lnTo>
                <a:lnTo>
                  <a:pt x="7551249" y="0"/>
                </a:lnTo>
                <a:lnTo>
                  <a:pt x="3976357" y="3555241"/>
                </a:lnTo>
                <a:lnTo>
                  <a:pt x="0" y="3554884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Right Triangle 7"/>
          <p:cNvSpPr/>
          <p:nvPr/>
        </p:nvSpPr>
        <p:spPr>
          <a:xfrm flipH="1">
            <a:off x="11494907" y="5392739"/>
            <a:ext cx="204840" cy="204787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9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091" y="341314"/>
            <a:ext cx="2267541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6238" y="4465307"/>
            <a:ext cx="3906975" cy="1228655"/>
          </a:xfrm>
        </p:spPr>
        <p:txBody>
          <a:bodyPr tIns="0"/>
          <a:lstStyle>
            <a:lvl1pPr algn="r"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0022" y="5762454"/>
            <a:ext cx="4573191" cy="640080"/>
          </a:xfrm>
        </p:spPr>
        <p:txBody>
          <a:bodyPr tIns="0" bIns="0">
            <a:no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9590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896" y="278131"/>
            <a:ext cx="9354683" cy="47434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6" y="1381123"/>
            <a:ext cx="11341514" cy="493776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85518" y="752474"/>
            <a:ext cx="9354683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081442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896" y="278131"/>
            <a:ext cx="9354683" cy="47434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6" y="1381123"/>
            <a:ext cx="11341514" cy="493776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85518" y="752474"/>
            <a:ext cx="9354683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2834945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9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982919" y="2811464"/>
            <a:ext cx="8596964" cy="4060825"/>
          </a:xfrm>
          <a:prstGeom prst="parallelogram">
            <a:avLst>
              <a:gd name="adj" fmla="val 99186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7" name="Parallelogram 16"/>
          <p:cNvSpPr/>
          <p:nvPr/>
        </p:nvSpPr>
        <p:spPr>
          <a:xfrm flipH="1">
            <a:off x="-13652" y="-13647"/>
            <a:ext cx="8248688" cy="3980811"/>
          </a:xfrm>
          <a:custGeom>
            <a:avLst/>
            <a:gdLst>
              <a:gd name="connsiteX0" fmla="*/ 0 w 9784080"/>
              <a:gd name="connsiteY0" fmla="*/ 3967163 h 3967163"/>
              <a:gd name="connsiteX1" fmla="*/ 3974383 w 9784080"/>
              <a:gd name="connsiteY1" fmla="*/ 0 h 3967163"/>
              <a:gd name="connsiteX2" fmla="*/ 9784080 w 9784080"/>
              <a:gd name="connsiteY2" fmla="*/ 0 h 3967163"/>
              <a:gd name="connsiteX3" fmla="*/ 5809697 w 9784080"/>
              <a:gd name="connsiteY3" fmla="*/ 3967163 h 3967163"/>
              <a:gd name="connsiteX4" fmla="*/ 0 w 9784080"/>
              <a:gd name="connsiteY4" fmla="*/ 3967163 h 3967163"/>
              <a:gd name="connsiteX0" fmla="*/ 0 w 9784080"/>
              <a:gd name="connsiteY0" fmla="*/ 3967163 h 3967163"/>
              <a:gd name="connsiteX1" fmla="*/ 3974383 w 9784080"/>
              <a:gd name="connsiteY1" fmla="*/ 0 h 3967163"/>
              <a:gd name="connsiteX2" fmla="*/ 9784080 w 9784080"/>
              <a:gd name="connsiteY2" fmla="*/ 0 h 3967163"/>
              <a:gd name="connsiteX3" fmla="*/ 8232892 w 9784080"/>
              <a:gd name="connsiteY3" fmla="*/ 1555845 h 3967163"/>
              <a:gd name="connsiteX4" fmla="*/ 5809697 w 9784080"/>
              <a:gd name="connsiteY4" fmla="*/ 3967163 h 3967163"/>
              <a:gd name="connsiteX5" fmla="*/ 0 w 9784080"/>
              <a:gd name="connsiteY5" fmla="*/ 3967163 h 3967163"/>
              <a:gd name="connsiteX0" fmla="*/ 0 w 9784080"/>
              <a:gd name="connsiteY0" fmla="*/ 3980811 h 3980811"/>
              <a:gd name="connsiteX1" fmla="*/ 3974383 w 9784080"/>
              <a:gd name="connsiteY1" fmla="*/ 13648 h 3980811"/>
              <a:gd name="connsiteX2" fmla="*/ 8246540 w 9784080"/>
              <a:gd name="connsiteY2" fmla="*/ 0 h 3980811"/>
              <a:gd name="connsiteX3" fmla="*/ 9784080 w 9784080"/>
              <a:gd name="connsiteY3" fmla="*/ 13648 h 3980811"/>
              <a:gd name="connsiteX4" fmla="*/ 8232892 w 9784080"/>
              <a:gd name="connsiteY4" fmla="*/ 1569493 h 3980811"/>
              <a:gd name="connsiteX5" fmla="*/ 5809697 w 9784080"/>
              <a:gd name="connsiteY5" fmla="*/ 3980811 h 3980811"/>
              <a:gd name="connsiteX6" fmla="*/ 0 w 9784080"/>
              <a:gd name="connsiteY6" fmla="*/ 3980811 h 3980811"/>
              <a:gd name="connsiteX0" fmla="*/ 0 w 9784080"/>
              <a:gd name="connsiteY0" fmla="*/ 3980811 h 3980811"/>
              <a:gd name="connsiteX1" fmla="*/ 3974383 w 9784080"/>
              <a:gd name="connsiteY1" fmla="*/ 13648 h 3980811"/>
              <a:gd name="connsiteX2" fmla="*/ 8246540 w 9784080"/>
              <a:gd name="connsiteY2" fmla="*/ 0 h 3980811"/>
              <a:gd name="connsiteX3" fmla="*/ 9784080 w 9784080"/>
              <a:gd name="connsiteY3" fmla="*/ 13648 h 3980811"/>
              <a:gd name="connsiteX4" fmla="*/ 8232892 w 9784080"/>
              <a:gd name="connsiteY4" fmla="*/ 1569493 h 3980811"/>
              <a:gd name="connsiteX5" fmla="*/ 5809697 w 9784080"/>
              <a:gd name="connsiteY5" fmla="*/ 3980811 h 3980811"/>
              <a:gd name="connsiteX6" fmla="*/ 0 w 9784080"/>
              <a:gd name="connsiteY6" fmla="*/ 3980811 h 3980811"/>
              <a:gd name="connsiteX0" fmla="*/ 0 w 8246540"/>
              <a:gd name="connsiteY0" fmla="*/ 3980811 h 3980811"/>
              <a:gd name="connsiteX1" fmla="*/ 3974383 w 8246540"/>
              <a:gd name="connsiteY1" fmla="*/ 13648 h 3980811"/>
              <a:gd name="connsiteX2" fmla="*/ 8246540 w 8246540"/>
              <a:gd name="connsiteY2" fmla="*/ 0 h 3980811"/>
              <a:gd name="connsiteX3" fmla="*/ 8232892 w 8246540"/>
              <a:gd name="connsiteY3" fmla="*/ 1569493 h 3980811"/>
              <a:gd name="connsiteX4" fmla="*/ 5809697 w 8246540"/>
              <a:gd name="connsiteY4" fmla="*/ 3980811 h 3980811"/>
              <a:gd name="connsiteX5" fmla="*/ 0 w 8246540"/>
              <a:gd name="connsiteY5" fmla="*/ 3980811 h 398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6540" h="3980811">
                <a:moveTo>
                  <a:pt x="0" y="3980811"/>
                </a:moveTo>
                <a:lnTo>
                  <a:pt x="3974383" y="13648"/>
                </a:lnTo>
                <a:lnTo>
                  <a:pt x="8246540" y="0"/>
                </a:lnTo>
                <a:lnTo>
                  <a:pt x="8232892" y="1569493"/>
                </a:lnTo>
                <a:lnTo>
                  <a:pt x="5809697" y="3980811"/>
                </a:lnTo>
                <a:lnTo>
                  <a:pt x="0" y="39808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982919" y="2811464"/>
            <a:ext cx="8596964" cy="4060825"/>
          </a:xfrm>
          <a:prstGeom prst="parallelogram">
            <a:avLst>
              <a:gd name="adj" fmla="val 99186"/>
            </a:avLst>
          </a:prstGeom>
          <a:solidFill>
            <a:schemeClr val="accent5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7" name="Parallelogram 6"/>
          <p:cNvSpPr/>
          <p:nvPr/>
        </p:nvSpPr>
        <p:spPr>
          <a:xfrm flipH="1">
            <a:off x="164559" y="3113089"/>
            <a:ext cx="1920740" cy="854075"/>
          </a:xfrm>
          <a:prstGeom prst="parallelogram">
            <a:avLst>
              <a:gd name="adj" fmla="val 9775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 flipH="1">
            <a:off x="11494907" y="5395914"/>
            <a:ext cx="204840" cy="204787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15" name="Picture 2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17916" y="341313"/>
            <a:ext cx="2270716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7588" y="4319126"/>
            <a:ext cx="3475625" cy="1371600"/>
          </a:xfrm>
        </p:spPr>
        <p:txBody>
          <a:bodyPr tIns="0" bIns="0" anchor="b"/>
          <a:lstStyle>
            <a:lvl1pPr algn="r"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7588" y="5759219"/>
            <a:ext cx="3475625" cy="914400"/>
          </a:xfrm>
        </p:spPr>
        <p:txBody>
          <a:bodyPr tIns="0" bIns="0">
            <a:no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16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9"/>
          <p:cNvSpPr/>
          <p:nvPr/>
        </p:nvSpPr>
        <p:spPr>
          <a:xfrm>
            <a:off x="1587" y="2271714"/>
            <a:ext cx="12190413" cy="4586287"/>
          </a:xfrm>
          <a:custGeom>
            <a:avLst/>
            <a:gdLst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4206328 w 14206328"/>
              <a:gd name="connsiteY2" fmla="*/ 0 h 4585648"/>
              <a:gd name="connsiteX3" fmla="*/ 9658007 w 14206328"/>
              <a:gd name="connsiteY3" fmla="*/ 4585648 h 4585648"/>
              <a:gd name="connsiteX4" fmla="*/ 0 w 14206328"/>
              <a:gd name="connsiteY4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9658007 w 14206328"/>
              <a:gd name="connsiteY4" fmla="*/ 4585648 h 4585648"/>
              <a:gd name="connsiteX5" fmla="*/ 0 w 14206328"/>
              <a:gd name="connsiteY5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13525626 w 14206328"/>
              <a:gd name="connsiteY4" fmla="*/ 682668 h 4585648"/>
              <a:gd name="connsiteX5" fmla="*/ 9658007 w 14206328"/>
              <a:gd name="connsiteY5" fmla="*/ 4585648 h 4585648"/>
              <a:gd name="connsiteX6" fmla="*/ 0 w 14206328"/>
              <a:gd name="connsiteY6" fmla="*/ 4585648 h 4585648"/>
              <a:gd name="connsiteX0" fmla="*/ 0 w 13525626"/>
              <a:gd name="connsiteY0" fmla="*/ 4585648 h 4585648"/>
              <a:gd name="connsiteX1" fmla="*/ 4548321 w 13525626"/>
              <a:gd name="connsiteY1" fmla="*/ 0 h 4585648"/>
              <a:gd name="connsiteX2" fmla="*/ 13525626 w 13525626"/>
              <a:gd name="connsiteY2" fmla="*/ 0 h 4585648"/>
              <a:gd name="connsiteX3" fmla="*/ 13525626 w 13525626"/>
              <a:gd name="connsiteY3" fmla="*/ 682668 h 4585648"/>
              <a:gd name="connsiteX4" fmla="*/ 9658007 w 13525626"/>
              <a:gd name="connsiteY4" fmla="*/ 4585648 h 4585648"/>
              <a:gd name="connsiteX5" fmla="*/ 0 w 13525626"/>
              <a:gd name="connsiteY5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0 w 13525626"/>
              <a:gd name="connsiteY6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1340933 w 13525626"/>
              <a:gd name="connsiteY6" fmla="*/ 4582580 h 4585648"/>
              <a:gd name="connsiteX7" fmla="*/ 0 w 13525626"/>
              <a:gd name="connsiteY7" fmla="*/ 4585648 h 4585648"/>
              <a:gd name="connsiteX0" fmla="*/ 3068 w 12187761"/>
              <a:gd name="connsiteY0" fmla="*/ 4582580 h 4585648"/>
              <a:gd name="connsiteX1" fmla="*/ 0 w 12187761"/>
              <a:gd name="connsiteY1" fmla="*/ 3235527 h 4585648"/>
              <a:gd name="connsiteX2" fmla="*/ 3210456 w 12187761"/>
              <a:gd name="connsiteY2" fmla="*/ 0 h 4585648"/>
              <a:gd name="connsiteX3" fmla="*/ 12187761 w 12187761"/>
              <a:gd name="connsiteY3" fmla="*/ 0 h 4585648"/>
              <a:gd name="connsiteX4" fmla="*/ 12187761 w 12187761"/>
              <a:gd name="connsiteY4" fmla="*/ 682668 h 4585648"/>
              <a:gd name="connsiteX5" fmla="*/ 8320142 w 12187761"/>
              <a:gd name="connsiteY5" fmla="*/ 4585648 h 4585648"/>
              <a:gd name="connsiteX6" fmla="*/ 3068 w 12187761"/>
              <a:gd name="connsiteY6" fmla="*/ 4582580 h 458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7761" h="4585648">
                <a:moveTo>
                  <a:pt x="3068" y="4582580"/>
                </a:moveTo>
                <a:cubicBezTo>
                  <a:pt x="2045" y="4133562"/>
                  <a:pt x="1023" y="3684545"/>
                  <a:pt x="0" y="3235527"/>
                </a:cubicBezTo>
                <a:lnTo>
                  <a:pt x="3210456" y="0"/>
                </a:lnTo>
                <a:lnTo>
                  <a:pt x="12187761" y="0"/>
                </a:lnTo>
                <a:lnTo>
                  <a:pt x="12187761" y="682668"/>
                </a:lnTo>
                <a:lnTo>
                  <a:pt x="8320142" y="4585648"/>
                </a:lnTo>
                <a:lnTo>
                  <a:pt x="3068" y="458258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Parallelogram 3"/>
          <p:cNvSpPr/>
          <p:nvPr/>
        </p:nvSpPr>
        <p:spPr>
          <a:xfrm flipH="1">
            <a:off x="403331" y="744538"/>
            <a:ext cx="6610484" cy="1731962"/>
          </a:xfrm>
          <a:prstGeom prst="parallelogram">
            <a:avLst>
              <a:gd name="adj" fmla="val 9918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Parallelogram 4"/>
          <p:cNvSpPr/>
          <p:nvPr/>
        </p:nvSpPr>
        <p:spPr>
          <a:xfrm flipH="1">
            <a:off x="6248441" y="1425576"/>
            <a:ext cx="1540276" cy="682625"/>
          </a:xfrm>
          <a:prstGeom prst="parallelogram">
            <a:avLst>
              <a:gd name="adj" fmla="val 9918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Parallelogram 9"/>
          <p:cNvSpPr/>
          <p:nvPr/>
        </p:nvSpPr>
        <p:spPr>
          <a:xfrm>
            <a:off x="1587" y="2271714"/>
            <a:ext cx="12190413" cy="4586287"/>
          </a:xfrm>
          <a:custGeom>
            <a:avLst/>
            <a:gdLst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4206328 w 14206328"/>
              <a:gd name="connsiteY2" fmla="*/ 0 h 4585648"/>
              <a:gd name="connsiteX3" fmla="*/ 9658007 w 14206328"/>
              <a:gd name="connsiteY3" fmla="*/ 4585648 h 4585648"/>
              <a:gd name="connsiteX4" fmla="*/ 0 w 14206328"/>
              <a:gd name="connsiteY4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9658007 w 14206328"/>
              <a:gd name="connsiteY4" fmla="*/ 4585648 h 4585648"/>
              <a:gd name="connsiteX5" fmla="*/ 0 w 14206328"/>
              <a:gd name="connsiteY5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13525626 w 14206328"/>
              <a:gd name="connsiteY4" fmla="*/ 682668 h 4585648"/>
              <a:gd name="connsiteX5" fmla="*/ 9658007 w 14206328"/>
              <a:gd name="connsiteY5" fmla="*/ 4585648 h 4585648"/>
              <a:gd name="connsiteX6" fmla="*/ 0 w 14206328"/>
              <a:gd name="connsiteY6" fmla="*/ 4585648 h 4585648"/>
              <a:gd name="connsiteX0" fmla="*/ 0 w 13525626"/>
              <a:gd name="connsiteY0" fmla="*/ 4585648 h 4585648"/>
              <a:gd name="connsiteX1" fmla="*/ 4548321 w 13525626"/>
              <a:gd name="connsiteY1" fmla="*/ 0 h 4585648"/>
              <a:gd name="connsiteX2" fmla="*/ 13525626 w 13525626"/>
              <a:gd name="connsiteY2" fmla="*/ 0 h 4585648"/>
              <a:gd name="connsiteX3" fmla="*/ 13525626 w 13525626"/>
              <a:gd name="connsiteY3" fmla="*/ 682668 h 4585648"/>
              <a:gd name="connsiteX4" fmla="*/ 9658007 w 13525626"/>
              <a:gd name="connsiteY4" fmla="*/ 4585648 h 4585648"/>
              <a:gd name="connsiteX5" fmla="*/ 0 w 13525626"/>
              <a:gd name="connsiteY5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0 w 13525626"/>
              <a:gd name="connsiteY6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1340933 w 13525626"/>
              <a:gd name="connsiteY6" fmla="*/ 4582580 h 4585648"/>
              <a:gd name="connsiteX7" fmla="*/ 0 w 13525626"/>
              <a:gd name="connsiteY7" fmla="*/ 4585648 h 4585648"/>
              <a:gd name="connsiteX0" fmla="*/ 3068 w 12187761"/>
              <a:gd name="connsiteY0" fmla="*/ 4582580 h 4585648"/>
              <a:gd name="connsiteX1" fmla="*/ 0 w 12187761"/>
              <a:gd name="connsiteY1" fmla="*/ 3235527 h 4585648"/>
              <a:gd name="connsiteX2" fmla="*/ 3210456 w 12187761"/>
              <a:gd name="connsiteY2" fmla="*/ 0 h 4585648"/>
              <a:gd name="connsiteX3" fmla="*/ 12187761 w 12187761"/>
              <a:gd name="connsiteY3" fmla="*/ 0 h 4585648"/>
              <a:gd name="connsiteX4" fmla="*/ 12187761 w 12187761"/>
              <a:gd name="connsiteY4" fmla="*/ 682668 h 4585648"/>
              <a:gd name="connsiteX5" fmla="*/ 8320142 w 12187761"/>
              <a:gd name="connsiteY5" fmla="*/ 4585648 h 4585648"/>
              <a:gd name="connsiteX6" fmla="*/ 3068 w 12187761"/>
              <a:gd name="connsiteY6" fmla="*/ 4582580 h 458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7761" h="4585648">
                <a:moveTo>
                  <a:pt x="3068" y="4582580"/>
                </a:moveTo>
                <a:cubicBezTo>
                  <a:pt x="2045" y="4133562"/>
                  <a:pt x="1023" y="3684545"/>
                  <a:pt x="0" y="3235527"/>
                </a:cubicBezTo>
                <a:lnTo>
                  <a:pt x="3210456" y="0"/>
                </a:lnTo>
                <a:lnTo>
                  <a:pt x="12187761" y="0"/>
                </a:lnTo>
                <a:lnTo>
                  <a:pt x="12187761" y="682668"/>
                </a:lnTo>
                <a:lnTo>
                  <a:pt x="8320142" y="4585648"/>
                </a:lnTo>
                <a:lnTo>
                  <a:pt x="3068" y="4582580"/>
                </a:lnTo>
                <a:close/>
              </a:path>
            </a:pathLst>
          </a:custGeom>
          <a:solidFill>
            <a:schemeClr val="accent5">
              <a:alpha val="74902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Right Triangle 7"/>
          <p:cNvSpPr/>
          <p:nvPr/>
        </p:nvSpPr>
        <p:spPr>
          <a:xfrm flipH="1">
            <a:off x="7883992" y="5200650"/>
            <a:ext cx="204840" cy="204788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2646300" y="3776392"/>
            <a:ext cx="5135812" cy="1841409"/>
          </a:xfrm>
        </p:spPr>
        <p:txBody>
          <a:bodyPr tIns="0" bIns="0" anchor="b"/>
          <a:lstStyle>
            <a:lvl1pPr algn="r">
              <a:defRPr sz="66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99401" y="325875"/>
            <a:ext cx="12020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arallelogram 9"/>
          <p:cNvSpPr/>
          <p:nvPr userDrawn="1"/>
        </p:nvSpPr>
        <p:spPr>
          <a:xfrm>
            <a:off x="-3176" y="2271714"/>
            <a:ext cx="12190413" cy="4586287"/>
          </a:xfrm>
          <a:custGeom>
            <a:avLst/>
            <a:gdLst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4206328 w 14206328"/>
              <a:gd name="connsiteY2" fmla="*/ 0 h 4585648"/>
              <a:gd name="connsiteX3" fmla="*/ 9658007 w 14206328"/>
              <a:gd name="connsiteY3" fmla="*/ 4585648 h 4585648"/>
              <a:gd name="connsiteX4" fmla="*/ 0 w 14206328"/>
              <a:gd name="connsiteY4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9658007 w 14206328"/>
              <a:gd name="connsiteY4" fmla="*/ 4585648 h 4585648"/>
              <a:gd name="connsiteX5" fmla="*/ 0 w 14206328"/>
              <a:gd name="connsiteY5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13525626 w 14206328"/>
              <a:gd name="connsiteY4" fmla="*/ 682668 h 4585648"/>
              <a:gd name="connsiteX5" fmla="*/ 9658007 w 14206328"/>
              <a:gd name="connsiteY5" fmla="*/ 4585648 h 4585648"/>
              <a:gd name="connsiteX6" fmla="*/ 0 w 14206328"/>
              <a:gd name="connsiteY6" fmla="*/ 4585648 h 4585648"/>
              <a:gd name="connsiteX0" fmla="*/ 0 w 13525626"/>
              <a:gd name="connsiteY0" fmla="*/ 4585648 h 4585648"/>
              <a:gd name="connsiteX1" fmla="*/ 4548321 w 13525626"/>
              <a:gd name="connsiteY1" fmla="*/ 0 h 4585648"/>
              <a:gd name="connsiteX2" fmla="*/ 13525626 w 13525626"/>
              <a:gd name="connsiteY2" fmla="*/ 0 h 4585648"/>
              <a:gd name="connsiteX3" fmla="*/ 13525626 w 13525626"/>
              <a:gd name="connsiteY3" fmla="*/ 682668 h 4585648"/>
              <a:gd name="connsiteX4" fmla="*/ 9658007 w 13525626"/>
              <a:gd name="connsiteY4" fmla="*/ 4585648 h 4585648"/>
              <a:gd name="connsiteX5" fmla="*/ 0 w 13525626"/>
              <a:gd name="connsiteY5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0 w 13525626"/>
              <a:gd name="connsiteY6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1340933 w 13525626"/>
              <a:gd name="connsiteY6" fmla="*/ 4582580 h 4585648"/>
              <a:gd name="connsiteX7" fmla="*/ 0 w 13525626"/>
              <a:gd name="connsiteY7" fmla="*/ 4585648 h 4585648"/>
              <a:gd name="connsiteX0" fmla="*/ 3068 w 12187761"/>
              <a:gd name="connsiteY0" fmla="*/ 4582580 h 4585648"/>
              <a:gd name="connsiteX1" fmla="*/ 0 w 12187761"/>
              <a:gd name="connsiteY1" fmla="*/ 3235527 h 4585648"/>
              <a:gd name="connsiteX2" fmla="*/ 3210456 w 12187761"/>
              <a:gd name="connsiteY2" fmla="*/ 0 h 4585648"/>
              <a:gd name="connsiteX3" fmla="*/ 12187761 w 12187761"/>
              <a:gd name="connsiteY3" fmla="*/ 0 h 4585648"/>
              <a:gd name="connsiteX4" fmla="*/ 12187761 w 12187761"/>
              <a:gd name="connsiteY4" fmla="*/ 682668 h 4585648"/>
              <a:gd name="connsiteX5" fmla="*/ 8320142 w 12187761"/>
              <a:gd name="connsiteY5" fmla="*/ 4585648 h 4585648"/>
              <a:gd name="connsiteX6" fmla="*/ 3068 w 12187761"/>
              <a:gd name="connsiteY6" fmla="*/ 4582580 h 458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7761" h="4585648">
                <a:moveTo>
                  <a:pt x="3068" y="4582580"/>
                </a:moveTo>
                <a:cubicBezTo>
                  <a:pt x="2045" y="4133562"/>
                  <a:pt x="1023" y="3684545"/>
                  <a:pt x="0" y="3235527"/>
                </a:cubicBezTo>
                <a:lnTo>
                  <a:pt x="3210456" y="0"/>
                </a:lnTo>
                <a:lnTo>
                  <a:pt x="12187761" y="0"/>
                </a:lnTo>
                <a:lnTo>
                  <a:pt x="12187761" y="682668"/>
                </a:lnTo>
                <a:lnTo>
                  <a:pt x="8320142" y="4585648"/>
                </a:lnTo>
                <a:lnTo>
                  <a:pt x="3068" y="45825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 flipH="1">
            <a:off x="403331" y="744538"/>
            <a:ext cx="6610484" cy="1731962"/>
          </a:xfrm>
          <a:prstGeom prst="parallelogram">
            <a:avLst>
              <a:gd name="adj" fmla="val 9918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Parallelogram 11"/>
          <p:cNvSpPr/>
          <p:nvPr userDrawn="1"/>
        </p:nvSpPr>
        <p:spPr>
          <a:xfrm flipH="1">
            <a:off x="6248441" y="1425576"/>
            <a:ext cx="1540276" cy="682625"/>
          </a:xfrm>
          <a:prstGeom prst="parallelogram">
            <a:avLst>
              <a:gd name="adj" fmla="val 9918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Parallelogram 9"/>
          <p:cNvSpPr/>
          <p:nvPr userDrawn="1"/>
        </p:nvSpPr>
        <p:spPr>
          <a:xfrm>
            <a:off x="-3176" y="2271714"/>
            <a:ext cx="12190413" cy="4586287"/>
          </a:xfrm>
          <a:custGeom>
            <a:avLst/>
            <a:gdLst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4206328 w 14206328"/>
              <a:gd name="connsiteY2" fmla="*/ 0 h 4585648"/>
              <a:gd name="connsiteX3" fmla="*/ 9658007 w 14206328"/>
              <a:gd name="connsiteY3" fmla="*/ 4585648 h 4585648"/>
              <a:gd name="connsiteX4" fmla="*/ 0 w 14206328"/>
              <a:gd name="connsiteY4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9658007 w 14206328"/>
              <a:gd name="connsiteY4" fmla="*/ 4585648 h 4585648"/>
              <a:gd name="connsiteX5" fmla="*/ 0 w 14206328"/>
              <a:gd name="connsiteY5" fmla="*/ 4585648 h 4585648"/>
              <a:gd name="connsiteX0" fmla="*/ 0 w 14206328"/>
              <a:gd name="connsiteY0" fmla="*/ 4585648 h 4585648"/>
              <a:gd name="connsiteX1" fmla="*/ 4548321 w 14206328"/>
              <a:gd name="connsiteY1" fmla="*/ 0 h 4585648"/>
              <a:gd name="connsiteX2" fmla="*/ 13525626 w 14206328"/>
              <a:gd name="connsiteY2" fmla="*/ 0 h 4585648"/>
              <a:gd name="connsiteX3" fmla="*/ 14206328 w 14206328"/>
              <a:gd name="connsiteY3" fmla="*/ 0 h 4585648"/>
              <a:gd name="connsiteX4" fmla="*/ 13525626 w 14206328"/>
              <a:gd name="connsiteY4" fmla="*/ 682668 h 4585648"/>
              <a:gd name="connsiteX5" fmla="*/ 9658007 w 14206328"/>
              <a:gd name="connsiteY5" fmla="*/ 4585648 h 4585648"/>
              <a:gd name="connsiteX6" fmla="*/ 0 w 14206328"/>
              <a:gd name="connsiteY6" fmla="*/ 4585648 h 4585648"/>
              <a:gd name="connsiteX0" fmla="*/ 0 w 13525626"/>
              <a:gd name="connsiteY0" fmla="*/ 4585648 h 4585648"/>
              <a:gd name="connsiteX1" fmla="*/ 4548321 w 13525626"/>
              <a:gd name="connsiteY1" fmla="*/ 0 h 4585648"/>
              <a:gd name="connsiteX2" fmla="*/ 13525626 w 13525626"/>
              <a:gd name="connsiteY2" fmla="*/ 0 h 4585648"/>
              <a:gd name="connsiteX3" fmla="*/ 13525626 w 13525626"/>
              <a:gd name="connsiteY3" fmla="*/ 682668 h 4585648"/>
              <a:gd name="connsiteX4" fmla="*/ 9658007 w 13525626"/>
              <a:gd name="connsiteY4" fmla="*/ 4585648 h 4585648"/>
              <a:gd name="connsiteX5" fmla="*/ 0 w 13525626"/>
              <a:gd name="connsiteY5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0 w 13525626"/>
              <a:gd name="connsiteY6" fmla="*/ 4585648 h 4585648"/>
              <a:gd name="connsiteX0" fmla="*/ 0 w 13525626"/>
              <a:gd name="connsiteY0" fmla="*/ 4585648 h 4585648"/>
              <a:gd name="connsiteX1" fmla="*/ 1337865 w 13525626"/>
              <a:gd name="connsiteY1" fmla="*/ 3235527 h 4585648"/>
              <a:gd name="connsiteX2" fmla="*/ 4548321 w 13525626"/>
              <a:gd name="connsiteY2" fmla="*/ 0 h 4585648"/>
              <a:gd name="connsiteX3" fmla="*/ 13525626 w 13525626"/>
              <a:gd name="connsiteY3" fmla="*/ 0 h 4585648"/>
              <a:gd name="connsiteX4" fmla="*/ 13525626 w 13525626"/>
              <a:gd name="connsiteY4" fmla="*/ 682668 h 4585648"/>
              <a:gd name="connsiteX5" fmla="*/ 9658007 w 13525626"/>
              <a:gd name="connsiteY5" fmla="*/ 4585648 h 4585648"/>
              <a:gd name="connsiteX6" fmla="*/ 1340933 w 13525626"/>
              <a:gd name="connsiteY6" fmla="*/ 4582580 h 4585648"/>
              <a:gd name="connsiteX7" fmla="*/ 0 w 13525626"/>
              <a:gd name="connsiteY7" fmla="*/ 4585648 h 4585648"/>
              <a:gd name="connsiteX0" fmla="*/ 3068 w 12187761"/>
              <a:gd name="connsiteY0" fmla="*/ 4582580 h 4585648"/>
              <a:gd name="connsiteX1" fmla="*/ 0 w 12187761"/>
              <a:gd name="connsiteY1" fmla="*/ 3235527 h 4585648"/>
              <a:gd name="connsiteX2" fmla="*/ 3210456 w 12187761"/>
              <a:gd name="connsiteY2" fmla="*/ 0 h 4585648"/>
              <a:gd name="connsiteX3" fmla="*/ 12187761 w 12187761"/>
              <a:gd name="connsiteY3" fmla="*/ 0 h 4585648"/>
              <a:gd name="connsiteX4" fmla="*/ 12187761 w 12187761"/>
              <a:gd name="connsiteY4" fmla="*/ 682668 h 4585648"/>
              <a:gd name="connsiteX5" fmla="*/ 8320142 w 12187761"/>
              <a:gd name="connsiteY5" fmla="*/ 4585648 h 4585648"/>
              <a:gd name="connsiteX6" fmla="*/ 3068 w 12187761"/>
              <a:gd name="connsiteY6" fmla="*/ 4582580 h 458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7761" h="4585648">
                <a:moveTo>
                  <a:pt x="3068" y="4582580"/>
                </a:moveTo>
                <a:cubicBezTo>
                  <a:pt x="2045" y="4133562"/>
                  <a:pt x="1023" y="3684545"/>
                  <a:pt x="0" y="3235527"/>
                </a:cubicBezTo>
                <a:lnTo>
                  <a:pt x="3210456" y="0"/>
                </a:lnTo>
                <a:lnTo>
                  <a:pt x="12187761" y="0"/>
                </a:lnTo>
                <a:lnTo>
                  <a:pt x="12187761" y="682668"/>
                </a:lnTo>
                <a:lnTo>
                  <a:pt x="8320142" y="4585648"/>
                </a:lnTo>
                <a:lnTo>
                  <a:pt x="3068" y="4582580"/>
                </a:lnTo>
                <a:close/>
              </a:path>
            </a:pathLst>
          </a:custGeom>
          <a:solidFill>
            <a:srgbClr val="ED1C24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4" name="Right Triangle 13"/>
          <p:cNvSpPr/>
          <p:nvPr userDrawn="1"/>
        </p:nvSpPr>
        <p:spPr>
          <a:xfrm flipH="1">
            <a:off x="7883992" y="5200650"/>
            <a:ext cx="204840" cy="204788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99401" y="325438"/>
            <a:ext cx="12020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3966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Not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4468388" y="4708526"/>
            <a:ext cx="2974163" cy="2149475"/>
          </a:xfrm>
          <a:prstGeom prst="parallelogram">
            <a:avLst>
              <a:gd name="adj" fmla="val 99186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Parallelogram 12"/>
          <p:cNvSpPr/>
          <p:nvPr/>
        </p:nvSpPr>
        <p:spPr>
          <a:xfrm>
            <a:off x="-15879" y="3336926"/>
            <a:ext cx="7552117" cy="3554413"/>
          </a:xfrm>
          <a:custGeom>
            <a:avLst/>
            <a:gdLst>
              <a:gd name="connsiteX0" fmla="*/ 0 w 11532358"/>
              <a:gd name="connsiteY0" fmla="*/ 4292220 h 4292220"/>
              <a:gd name="connsiteX1" fmla="*/ 4257281 w 11532358"/>
              <a:gd name="connsiteY1" fmla="*/ 0 h 4292220"/>
              <a:gd name="connsiteX2" fmla="*/ 11532358 w 11532358"/>
              <a:gd name="connsiteY2" fmla="*/ 0 h 4292220"/>
              <a:gd name="connsiteX3" fmla="*/ 7275077 w 11532358"/>
              <a:gd name="connsiteY3" fmla="*/ 4292220 h 4292220"/>
              <a:gd name="connsiteX4" fmla="*/ 0 w 11532358"/>
              <a:gd name="connsiteY4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0 w 11532358"/>
              <a:gd name="connsiteY5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3271426 w 11532358"/>
              <a:gd name="connsiteY5" fmla="*/ 4291864 h 4292220"/>
              <a:gd name="connsiteX6" fmla="*/ 0 w 11532358"/>
              <a:gd name="connsiteY6" fmla="*/ 4292220 h 4292220"/>
              <a:gd name="connsiteX0" fmla="*/ 0 w 8260932"/>
              <a:gd name="connsiteY0" fmla="*/ 4291864 h 4292220"/>
              <a:gd name="connsiteX1" fmla="*/ 38 w 8260932"/>
              <a:gd name="connsiteY1" fmla="*/ 994331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0 w 8260932"/>
              <a:gd name="connsiteY0" fmla="*/ 4291864 h 4292220"/>
              <a:gd name="connsiteX1" fmla="*/ 682426 w 8260932"/>
              <a:gd name="connsiteY1" fmla="*/ 325590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40907 w 7578507"/>
              <a:gd name="connsiteY0" fmla="*/ 3486646 h 4292220"/>
              <a:gd name="connsiteX1" fmla="*/ 1 w 7578507"/>
              <a:gd name="connsiteY1" fmla="*/ 325590 h 4292220"/>
              <a:gd name="connsiteX2" fmla="*/ 303430 w 7578507"/>
              <a:gd name="connsiteY2" fmla="*/ 0 h 4292220"/>
              <a:gd name="connsiteX3" fmla="*/ 7578507 w 7578507"/>
              <a:gd name="connsiteY3" fmla="*/ 0 h 4292220"/>
              <a:gd name="connsiteX4" fmla="*/ 3321226 w 7578507"/>
              <a:gd name="connsiteY4" fmla="*/ 4292220 h 4292220"/>
              <a:gd name="connsiteX5" fmla="*/ 40907 w 7578507"/>
              <a:gd name="connsiteY5" fmla="*/ 3486646 h 4292220"/>
              <a:gd name="connsiteX0" fmla="*/ 13612 w 7551212"/>
              <a:gd name="connsiteY0" fmla="*/ 3486646 h 4292220"/>
              <a:gd name="connsiteX1" fmla="*/ 1 w 7551212"/>
              <a:gd name="connsiteY1" fmla="*/ 352885 h 4292220"/>
              <a:gd name="connsiteX2" fmla="*/ 276135 w 7551212"/>
              <a:gd name="connsiteY2" fmla="*/ 0 h 4292220"/>
              <a:gd name="connsiteX3" fmla="*/ 7551212 w 7551212"/>
              <a:gd name="connsiteY3" fmla="*/ 0 h 4292220"/>
              <a:gd name="connsiteX4" fmla="*/ 3293931 w 7551212"/>
              <a:gd name="connsiteY4" fmla="*/ 4292220 h 4292220"/>
              <a:gd name="connsiteX5" fmla="*/ 13612 w 7551212"/>
              <a:gd name="connsiteY5" fmla="*/ 3486646 h 4292220"/>
              <a:gd name="connsiteX0" fmla="*/ 13612 w 7551212"/>
              <a:gd name="connsiteY0" fmla="*/ 3486646 h 3555241"/>
              <a:gd name="connsiteX1" fmla="*/ 1 w 7551212"/>
              <a:gd name="connsiteY1" fmla="*/ 352885 h 3555241"/>
              <a:gd name="connsiteX2" fmla="*/ 276135 w 7551212"/>
              <a:gd name="connsiteY2" fmla="*/ 0 h 3555241"/>
              <a:gd name="connsiteX3" fmla="*/ 7551212 w 7551212"/>
              <a:gd name="connsiteY3" fmla="*/ 0 h 3555241"/>
              <a:gd name="connsiteX4" fmla="*/ 3976320 w 7551212"/>
              <a:gd name="connsiteY4" fmla="*/ 3555241 h 3555241"/>
              <a:gd name="connsiteX5" fmla="*/ 13612 w 7551212"/>
              <a:gd name="connsiteY5" fmla="*/ 3486646 h 3555241"/>
              <a:gd name="connsiteX0" fmla="*/ 13612 w 7551212"/>
              <a:gd name="connsiteY0" fmla="*/ 3568532 h 3568532"/>
              <a:gd name="connsiteX1" fmla="*/ 1 w 7551212"/>
              <a:gd name="connsiteY1" fmla="*/ 352885 h 3568532"/>
              <a:gd name="connsiteX2" fmla="*/ 276135 w 7551212"/>
              <a:gd name="connsiteY2" fmla="*/ 0 h 3568532"/>
              <a:gd name="connsiteX3" fmla="*/ 7551212 w 7551212"/>
              <a:gd name="connsiteY3" fmla="*/ 0 h 3568532"/>
              <a:gd name="connsiteX4" fmla="*/ 3976320 w 7551212"/>
              <a:gd name="connsiteY4" fmla="*/ 3555241 h 3568532"/>
              <a:gd name="connsiteX5" fmla="*/ 13612 w 7551212"/>
              <a:gd name="connsiteY5" fmla="*/ 3568532 h 3568532"/>
              <a:gd name="connsiteX0" fmla="*/ 0 w 7619487"/>
              <a:gd name="connsiteY0" fmla="*/ 3759601 h 3759601"/>
              <a:gd name="connsiteX1" fmla="*/ 68276 w 7619487"/>
              <a:gd name="connsiteY1" fmla="*/ 352885 h 3759601"/>
              <a:gd name="connsiteX2" fmla="*/ 344410 w 7619487"/>
              <a:gd name="connsiteY2" fmla="*/ 0 h 3759601"/>
              <a:gd name="connsiteX3" fmla="*/ 7619487 w 7619487"/>
              <a:gd name="connsiteY3" fmla="*/ 0 h 3759601"/>
              <a:gd name="connsiteX4" fmla="*/ 4044595 w 7619487"/>
              <a:gd name="connsiteY4" fmla="*/ 3555241 h 3759601"/>
              <a:gd name="connsiteX5" fmla="*/ 0 w 7619487"/>
              <a:gd name="connsiteY5" fmla="*/ 3759601 h 3759601"/>
              <a:gd name="connsiteX0" fmla="*/ 0 w 7947034"/>
              <a:gd name="connsiteY0" fmla="*/ 3991612 h 3991612"/>
              <a:gd name="connsiteX1" fmla="*/ 395823 w 7947034"/>
              <a:gd name="connsiteY1" fmla="*/ 352885 h 3991612"/>
              <a:gd name="connsiteX2" fmla="*/ 671957 w 7947034"/>
              <a:gd name="connsiteY2" fmla="*/ 0 h 3991612"/>
              <a:gd name="connsiteX3" fmla="*/ 7947034 w 7947034"/>
              <a:gd name="connsiteY3" fmla="*/ 0 h 3991612"/>
              <a:gd name="connsiteX4" fmla="*/ 4372142 w 7947034"/>
              <a:gd name="connsiteY4" fmla="*/ 3555241 h 3991612"/>
              <a:gd name="connsiteX5" fmla="*/ 0 w 7947034"/>
              <a:gd name="connsiteY5" fmla="*/ 3991612 h 3991612"/>
              <a:gd name="connsiteX0" fmla="*/ 0 w 7551249"/>
              <a:gd name="connsiteY0" fmla="*/ 3554884 h 3555241"/>
              <a:gd name="connsiteX1" fmla="*/ 38 w 7551249"/>
              <a:gd name="connsiteY1" fmla="*/ 352885 h 3555241"/>
              <a:gd name="connsiteX2" fmla="*/ 276172 w 7551249"/>
              <a:gd name="connsiteY2" fmla="*/ 0 h 3555241"/>
              <a:gd name="connsiteX3" fmla="*/ 7551249 w 7551249"/>
              <a:gd name="connsiteY3" fmla="*/ 0 h 3555241"/>
              <a:gd name="connsiteX4" fmla="*/ 3976357 w 7551249"/>
              <a:gd name="connsiteY4" fmla="*/ 3555241 h 3555241"/>
              <a:gd name="connsiteX5" fmla="*/ 0 w 7551249"/>
              <a:gd name="connsiteY5" fmla="*/ 3554884 h 355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1249" h="3555241">
                <a:moveTo>
                  <a:pt x="0" y="3554884"/>
                </a:moveTo>
                <a:cubicBezTo>
                  <a:pt x="13" y="2455706"/>
                  <a:pt x="25" y="1452063"/>
                  <a:pt x="38" y="352885"/>
                </a:cubicBezTo>
                <a:lnTo>
                  <a:pt x="276172" y="0"/>
                </a:lnTo>
                <a:lnTo>
                  <a:pt x="7551249" y="0"/>
                </a:lnTo>
                <a:lnTo>
                  <a:pt x="3976357" y="3555241"/>
                </a:lnTo>
                <a:lnTo>
                  <a:pt x="0" y="35548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" name="Parallelogram 27"/>
          <p:cNvSpPr/>
          <p:nvPr/>
        </p:nvSpPr>
        <p:spPr>
          <a:xfrm flipH="1">
            <a:off x="-3176" y="-3175"/>
            <a:ext cx="10183290" cy="4316413"/>
          </a:xfrm>
          <a:custGeom>
            <a:avLst/>
            <a:gdLst>
              <a:gd name="connsiteX0" fmla="*/ 0 w 11136172"/>
              <a:gd name="connsiteY0" fmla="*/ 4312693 h 4312693"/>
              <a:gd name="connsiteX1" fmla="*/ 4230450 w 11136172"/>
              <a:gd name="connsiteY1" fmla="*/ 0 h 4312693"/>
              <a:gd name="connsiteX2" fmla="*/ 11136172 w 11136172"/>
              <a:gd name="connsiteY2" fmla="*/ 0 h 4312693"/>
              <a:gd name="connsiteX3" fmla="*/ 6905722 w 11136172"/>
              <a:gd name="connsiteY3" fmla="*/ 4312693 h 4312693"/>
              <a:gd name="connsiteX4" fmla="*/ 0 w 11136172"/>
              <a:gd name="connsiteY4" fmla="*/ 4312693 h 4312693"/>
              <a:gd name="connsiteX0" fmla="*/ 0 w 11136172"/>
              <a:gd name="connsiteY0" fmla="*/ 4315711 h 4315711"/>
              <a:gd name="connsiteX1" fmla="*/ 4230450 w 11136172"/>
              <a:gd name="connsiteY1" fmla="*/ 3018 h 4315711"/>
              <a:gd name="connsiteX2" fmla="*/ 10179938 w 11136172"/>
              <a:gd name="connsiteY2" fmla="*/ 0 h 4315711"/>
              <a:gd name="connsiteX3" fmla="*/ 11136172 w 11136172"/>
              <a:gd name="connsiteY3" fmla="*/ 3018 h 4315711"/>
              <a:gd name="connsiteX4" fmla="*/ 6905722 w 11136172"/>
              <a:gd name="connsiteY4" fmla="*/ 4315711 h 4315711"/>
              <a:gd name="connsiteX5" fmla="*/ 0 w 11136172"/>
              <a:gd name="connsiteY5" fmla="*/ 4315711 h 4315711"/>
              <a:gd name="connsiteX0" fmla="*/ 0 w 11136172"/>
              <a:gd name="connsiteY0" fmla="*/ 4315711 h 4315711"/>
              <a:gd name="connsiteX1" fmla="*/ 4230450 w 11136172"/>
              <a:gd name="connsiteY1" fmla="*/ 3018 h 4315711"/>
              <a:gd name="connsiteX2" fmla="*/ 10179938 w 11136172"/>
              <a:gd name="connsiteY2" fmla="*/ 0 h 4315711"/>
              <a:gd name="connsiteX3" fmla="*/ 11136172 w 11136172"/>
              <a:gd name="connsiteY3" fmla="*/ 3018 h 4315711"/>
              <a:gd name="connsiteX4" fmla="*/ 10179938 w 11136172"/>
              <a:gd name="connsiteY4" fmla="*/ 980792 h 4315711"/>
              <a:gd name="connsiteX5" fmla="*/ 6905722 w 11136172"/>
              <a:gd name="connsiteY5" fmla="*/ 4315711 h 4315711"/>
              <a:gd name="connsiteX6" fmla="*/ 0 w 11136172"/>
              <a:gd name="connsiteY6" fmla="*/ 4315711 h 4315711"/>
              <a:gd name="connsiteX0" fmla="*/ 0 w 10179938"/>
              <a:gd name="connsiteY0" fmla="*/ 4315711 h 4315711"/>
              <a:gd name="connsiteX1" fmla="*/ 4230450 w 10179938"/>
              <a:gd name="connsiteY1" fmla="*/ 3018 h 4315711"/>
              <a:gd name="connsiteX2" fmla="*/ 10179938 w 10179938"/>
              <a:gd name="connsiteY2" fmla="*/ 0 h 4315711"/>
              <a:gd name="connsiteX3" fmla="*/ 10179938 w 10179938"/>
              <a:gd name="connsiteY3" fmla="*/ 980792 h 4315711"/>
              <a:gd name="connsiteX4" fmla="*/ 6905722 w 10179938"/>
              <a:gd name="connsiteY4" fmla="*/ 4315711 h 4315711"/>
              <a:gd name="connsiteX5" fmla="*/ 0 w 10179938"/>
              <a:gd name="connsiteY5" fmla="*/ 4315711 h 431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9938" h="4315711">
                <a:moveTo>
                  <a:pt x="0" y="4315711"/>
                </a:moveTo>
                <a:lnTo>
                  <a:pt x="4230450" y="3018"/>
                </a:lnTo>
                <a:lnTo>
                  <a:pt x="10179938" y="0"/>
                </a:lnTo>
                <a:lnTo>
                  <a:pt x="10179938" y="980792"/>
                </a:lnTo>
                <a:lnTo>
                  <a:pt x="6905722" y="4315711"/>
                </a:lnTo>
                <a:lnTo>
                  <a:pt x="0" y="43157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Parallelogram 12"/>
          <p:cNvSpPr/>
          <p:nvPr/>
        </p:nvSpPr>
        <p:spPr>
          <a:xfrm>
            <a:off x="-15879" y="3327401"/>
            <a:ext cx="7552117" cy="3554413"/>
          </a:xfrm>
          <a:custGeom>
            <a:avLst/>
            <a:gdLst>
              <a:gd name="connsiteX0" fmla="*/ 0 w 11532358"/>
              <a:gd name="connsiteY0" fmla="*/ 4292220 h 4292220"/>
              <a:gd name="connsiteX1" fmla="*/ 4257281 w 11532358"/>
              <a:gd name="connsiteY1" fmla="*/ 0 h 4292220"/>
              <a:gd name="connsiteX2" fmla="*/ 11532358 w 11532358"/>
              <a:gd name="connsiteY2" fmla="*/ 0 h 4292220"/>
              <a:gd name="connsiteX3" fmla="*/ 7275077 w 11532358"/>
              <a:gd name="connsiteY3" fmla="*/ 4292220 h 4292220"/>
              <a:gd name="connsiteX4" fmla="*/ 0 w 11532358"/>
              <a:gd name="connsiteY4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0 w 11532358"/>
              <a:gd name="connsiteY5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3271426 w 11532358"/>
              <a:gd name="connsiteY5" fmla="*/ 4291864 h 4292220"/>
              <a:gd name="connsiteX6" fmla="*/ 0 w 11532358"/>
              <a:gd name="connsiteY6" fmla="*/ 4292220 h 4292220"/>
              <a:gd name="connsiteX0" fmla="*/ 0 w 8260932"/>
              <a:gd name="connsiteY0" fmla="*/ 4291864 h 4292220"/>
              <a:gd name="connsiteX1" fmla="*/ 38 w 8260932"/>
              <a:gd name="connsiteY1" fmla="*/ 994331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0 w 8260932"/>
              <a:gd name="connsiteY0" fmla="*/ 4291864 h 4292220"/>
              <a:gd name="connsiteX1" fmla="*/ 682426 w 8260932"/>
              <a:gd name="connsiteY1" fmla="*/ 325590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40907 w 7578507"/>
              <a:gd name="connsiteY0" fmla="*/ 3486646 h 4292220"/>
              <a:gd name="connsiteX1" fmla="*/ 1 w 7578507"/>
              <a:gd name="connsiteY1" fmla="*/ 325590 h 4292220"/>
              <a:gd name="connsiteX2" fmla="*/ 303430 w 7578507"/>
              <a:gd name="connsiteY2" fmla="*/ 0 h 4292220"/>
              <a:gd name="connsiteX3" fmla="*/ 7578507 w 7578507"/>
              <a:gd name="connsiteY3" fmla="*/ 0 h 4292220"/>
              <a:gd name="connsiteX4" fmla="*/ 3321226 w 7578507"/>
              <a:gd name="connsiteY4" fmla="*/ 4292220 h 4292220"/>
              <a:gd name="connsiteX5" fmla="*/ 40907 w 7578507"/>
              <a:gd name="connsiteY5" fmla="*/ 3486646 h 4292220"/>
              <a:gd name="connsiteX0" fmla="*/ 13612 w 7551212"/>
              <a:gd name="connsiteY0" fmla="*/ 3486646 h 4292220"/>
              <a:gd name="connsiteX1" fmla="*/ 1 w 7551212"/>
              <a:gd name="connsiteY1" fmla="*/ 352885 h 4292220"/>
              <a:gd name="connsiteX2" fmla="*/ 276135 w 7551212"/>
              <a:gd name="connsiteY2" fmla="*/ 0 h 4292220"/>
              <a:gd name="connsiteX3" fmla="*/ 7551212 w 7551212"/>
              <a:gd name="connsiteY3" fmla="*/ 0 h 4292220"/>
              <a:gd name="connsiteX4" fmla="*/ 3293931 w 7551212"/>
              <a:gd name="connsiteY4" fmla="*/ 4292220 h 4292220"/>
              <a:gd name="connsiteX5" fmla="*/ 13612 w 7551212"/>
              <a:gd name="connsiteY5" fmla="*/ 3486646 h 4292220"/>
              <a:gd name="connsiteX0" fmla="*/ 13612 w 7551212"/>
              <a:gd name="connsiteY0" fmla="*/ 3486646 h 3555241"/>
              <a:gd name="connsiteX1" fmla="*/ 1 w 7551212"/>
              <a:gd name="connsiteY1" fmla="*/ 352885 h 3555241"/>
              <a:gd name="connsiteX2" fmla="*/ 276135 w 7551212"/>
              <a:gd name="connsiteY2" fmla="*/ 0 h 3555241"/>
              <a:gd name="connsiteX3" fmla="*/ 7551212 w 7551212"/>
              <a:gd name="connsiteY3" fmla="*/ 0 h 3555241"/>
              <a:gd name="connsiteX4" fmla="*/ 3976320 w 7551212"/>
              <a:gd name="connsiteY4" fmla="*/ 3555241 h 3555241"/>
              <a:gd name="connsiteX5" fmla="*/ 13612 w 7551212"/>
              <a:gd name="connsiteY5" fmla="*/ 3486646 h 3555241"/>
              <a:gd name="connsiteX0" fmla="*/ 13612 w 7551212"/>
              <a:gd name="connsiteY0" fmla="*/ 3568532 h 3568532"/>
              <a:gd name="connsiteX1" fmla="*/ 1 w 7551212"/>
              <a:gd name="connsiteY1" fmla="*/ 352885 h 3568532"/>
              <a:gd name="connsiteX2" fmla="*/ 276135 w 7551212"/>
              <a:gd name="connsiteY2" fmla="*/ 0 h 3568532"/>
              <a:gd name="connsiteX3" fmla="*/ 7551212 w 7551212"/>
              <a:gd name="connsiteY3" fmla="*/ 0 h 3568532"/>
              <a:gd name="connsiteX4" fmla="*/ 3976320 w 7551212"/>
              <a:gd name="connsiteY4" fmla="*/ 3555241 h 3568532"/>
              <a:gd name="connsiteX5" fmla="*/ 13612 w 7551212"/>
              <a:gd name="connsiteY5" fmla="*/ 3568532 h 3568532"/>
              <a:gd name="connsiteX0" fmla="*/ 0 w 7619487"/>
              <a:gd name="connsiteY0" fmla="*/ 3759601 h 3759601"/>
              <a:gd name="connsiteX1" fmla="*/ 68276 w 7619487"/>
              <a:gd name="connsiteY1" fmla="*/ 352885 h 3759601"/>
              <a:gd name="connsiteX2" fmla="*/ 344410 w 7619487"/>
              <a:gd name="connsiteY2" fmla="*/ 0 h 3759601"/>
              <a:gd name="connsiteX3" fmla="*/ 7619487 w 7619487"/>
              <a:gd name="connsiteY3" fmla="*/ 0 h 3759601"/>
              <a:gd name="connsiteX4" fmla="*/ 4044595 w 7619487"/>
              <a:gd name="connsiteY4" fmla="*/ 3555241 h 3759601"/>
              <a:gd name="connsiteX5" fmla="*/ 0 w 7619487"/>
              <a:gd name="connsiteY5" fmla="*/ 3759601 h 3759601"/>
              <a:gd name="connsiteX0" fmla="*/ 0 w 7947034"/>
              <a:gd name="connsiteY0" fmla="*/ 3991612 h 3991612"/>
              <a:gd name="connsiteX1" fmla="*/ 395823 w 7947034"/>
              <a:gd name="connsiteY1" fmla="*/ 352885 h 3991612"/>
              <a:gd name="connsiteX2" fmla="*/ 671957 w 7947034"/>
              <a:gd name="connsiteY2" fmla="*/ 0 h 3991612"/>
              <a:gd name="connsiteX3" fmla="*/ 7947034 w 7947034"/>
              <a:gd name="connsiteY3" fmla="*/ 0 h 3991612"/>
              <a:gd name="connsiteX4" fmla="*/ 4372142 w 7947034"/>
              <a:gd name="connsiteY4" fmla="*/ 3555241 h 3991612"/>
              <a:gd name="connsiteX5" fmla="*/ 0 w 7947034"/>
              <a:gd name="connsiteY5" fmla="*/ 3991612 h 3991612"/>
              <a:gd name="connsiteX0" fmla="*/ 0 w 7551249"/>
              <a:gd name="connsiteY0" fmla="*/ 3554884 h 3555241"/>
              <a:gd name="connsiteX1" fmla="*/ 38 w 7551249"/>
              <a:gd name="connsiteY1" fmla="*/ 352885 h 3555241"/>
              <a:gd name="connsiteX2" fmla="*/ 276172 w 7551249"/>
              <a:gd name="connsiteY2" fmla="*/ 0 h 3555241"/>
              <a:gd name="connsiteX3" fmla="*/ 7551249 w 7551249"/>
              <a:gd name="connsiteY3" fmla="*/ 0 h 3555241"/>
              <a:gd name="connsiteX4" fmla="*/ 3976357 w 7551249"/>
              <a:gd name="connsiteY4" fmla="*/ 3555241 h 3555241"/>
              <a:gd name="connsiteX5" fmla="*/ 0 w 7551249"/>
              <a:gd name="connsiteY5" fmla="*/ 3554884 h 355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1249" h="3555241">
                <a:moveTo>
                  <a:pt x="0" y="3554884"/>
                </a:moveTo>
                <a:cubicBezTo>
                  <a:pt x="13" y="2455706"/>
                  <a:pt x="25" y="1452063"/>
                  <a:pt x="38" y="352885"/>
                </a:cubicBezTo>
                <a:lnTo>
                  <a:pt x="276172" y="0"/>
                </a:lnTo>
                <a:lnTo>
                  <a:pt x="7551249" y="0"/>
                </a:lnTo>
                <a:lnTo>
                  <a:pt x="3976357" y="3555241"/>
                </a:lnTo>
                <a:lnTo>
                  <a:pt x="0" y="3554884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Right Triangle 7"/>
          <p:cNvSpPr/>
          <p:nvPr/>
        </p:nvSpPr>
        <p:spPr>
          <a:xfrm flipH="1">
            <a:off x="11494907" y="5395914"/>
            <a:ext cx="204840" cy="204787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9" name="Picture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17916" y="341313"/>
            <a:ext cx="2270716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6238" y="4462072"/>
            <a:ext cx="3906975" cy="1228655"/>
          </a:xfrm>
        </p:spPr>
        <p:txBody>
          <a:bodyPr tIns="0" bIns="0" anchor="b"/>
          <a:lstStyle>
            <a:lvl1pPr algn="r"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0022" y="5740169"/>
            <a:ext cx="4573191" cy="640080"/>
          </a:xfrm>
        </p:spPr>
        <p:txBody>
          <a:bodyPr tIns="0" bIns="0">
            <a:no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2515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flipH="1">
            <a:off x="1606969" y="4694238"/>
            <a:ext cx="6610484" cy="1460500"/>
          </a:xfrm>
          <a:prstGeom prst="parallelogram">
            <a:avLst>
              <a:gd name="adj" fmla="val 99186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Parallelogram 2"/>
          <p:cNvSpPr/>
          <p:nvPr/>
        </p:nvSpPr>
        <p:spPr>
          <a:xfrm>
            <a:off x="138149" y="1"/>
            <a:ext cx="12053851" cy="4868863"/>
          </a:xfrm>
          <a:custGeom>
            <a:avLst/>
            <a:gdLst>
              <a:gd name="connsiteX0" fmla="*/ 0 w 14473372"/>
              <a:gd name="connsiteY0" fmla="*/ 4865688 h 4865688"/>
              <a:gd name="connsiteX1" fmla="*/ 4835910 w 14473372"/>
              <a:gd name="connsiteY1" fmla="*/ 0 h 4865688"/>
              <a:gd name="connsiteX2" fmla="*/ 14473372 w 14473372"/>
              <a:gd name="connsiteY2" fmla="*/ 0 h 4865688"/>
              <a:gd name="connsiteX3" fmla="*/ 9637462 w 14473372"/>
              <a:gd name="connsiteY3" fmla="*/ 4865688 h 4865688"/>
              <a:gd name="connsiteX4" fmla="*/ 0 w 14473372"/>
              <a:gd name="connsiteY4" fmla="*/ 4865688 h 4865688"/>
              <a:gd name="connsiteX0" fmla="*/ 0 w 14473372"/>
              <a:gd name="connsiteY0" fmla="*/ 4865688 h 4865688"/>
              <a:gd name="connsiteX1" fmla="*/ 4835910 w 14473372"/>
              <a:gd name="connsiteY1" fmla="*/ 0 h 4865688"/>
              <a:gd name="connsiteX2" fmla="*/ 14473372 w 14473372"/>
              <a:gd name="connsiteY2" fmla="*/ 0 h 4865688"/>
              <a:gd name="connsiteX3" fmla="*/ 12050529 w 14473372"/>
              <a:gd name="connsiteY3" fmla="*/ 2436653 h 4865688"/>
              <a:gd name="connsiteX4" fmla="*/ 9637462 w 14473372"/>
              <a:gd name="connsiteY4" fmla="*/ 4865688 h 4865688"/>
              <a:gd name="connsiteX5" fmla="*/ 0 w 14473372"/>
              <a:gd name="connsiteY5" fmla="*/ 4865688 h 4865688"/>
              <a:gd name="connsiteX0" fmla="*/ 0 w 14473372"/>
              <a:gd name="connsiteY0" fmla="*/ 4868308 h 4868308"/>
              <a:gd name="connsiteX1" fmla="*/ 4835910 w 14473372"/>
              <a:gd name="connsiteY1" fmla="*/ 2620 h 4868308"/>
              <a:gd name="connsiteX2" fmla="*/ 12047909 w 14473372"/>
              <a:gd name="connsiteY2" fmla="*/ 0 h 4868308"/>
              <a:gd name="connsiteX3" fmla="*/ 14473372 w 14473372"/>
              <a:gd name="connsiteY3" fmla="*/ 2620 h 4868308"/>
              <a:gd name="connsiteX4" fmla="*/ 12050529 w 14473372"/>
              <a:gd name="connsiteY4" fmla="*/ 2439273 h 4868308"/>
              <a:gd name="connsiteX5" fmla="*/ 9637462 w 14473372"/>
              <a:gd name="connsiteY5" fmla="*/ 4868308 h 4868308"/>
              <a:gd name="connsiteX6" fmla="*/ 0 w 14473372"/>
              <a:gd name="connsiteY6" fmla="*/ 4868308 h 4868308"/>
              <a:gd name="connsiteX0" fmla="*/ 0 w 12050529"/>
              <a:gd name="connsiteY0" fmla="*/ 4868308 h 4868308"/>
              <a:gd name="connsiteX1" fmla="*/ 4835910 w 12050529"/>
              <a:gd name="connsiteY1" fmla="*/ 2620 h 4868308"/>
              <a:gd name="connsiteX2" fmla="*/ 12047909 w 12050529"/>
              <a:gd name="connsiteY2" fmla="*/ 0 h 4868308"/>
              <a:gd name="connsiteX3" fmla="*/ 12050529 w 12050529"/>
              <a:gd name="connsiteY3" fmla="*/ 2439273 h 4868308"/>
              <a:gd name="connsiteX4" fmla="*/ 9637462 w 12050529"/>
              <a:gd name="connsiteY4" fmla="*/ 4868308 h 4868308"/>
              <a:gd name="connsiteX5" fmla="*/ 0 w 12050529"/>
              <a:gd name="connsiteY5" fmla="*/ 4868308 h 486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50529" h="4868308">
                <a:moveTo>
                  <a:pt x="0" y="4868308"/>
                </a:moveTo>
                <a:lnTo>
                  <a:pt x="4835910" y="2620"/>
                </a:lnTo>
                <a:lnTo>
                  <a:pt x="12047909" y="0"/>
                </a:lnTo>
                <a:cubicBezTo>
                  <a:pt x="12048782" y="813091"/>
                  <a:pt x="12049656" y="1626182"/>
                  <a:pt x="12050529" y="2439273"/>
                </a:cubicBezTo>
                <a:lnTo>
                  <a:pt x="9637462" y="4868308"/>
                </a:lnTo>
                <a:lnTo>
                  <a:pt x="0" y="48683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5" name="Parallelogram 4"/>
          <p:cNvSpPr/>
          <p:nvPr/>
        </p:nvSpPr>
        <p:spPr>
          <a:xfrm flipH="1">
            <a:off x="1606969" y="4694238"/>
            <a:ext cx="6610484" cy="1460500"/>
          </a:xfrm>
          <a:prstGeom prst="parallelogram">
            <a:avLst>
              <a:gd name="adj" fmla="val 99186"/>
            </a:avLst>
          </a:prstGeom>
          <a:solidFill>
            <a:srgbClr val="A6CE39">
              <a:alpha val="74902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" name="Parallelogram 5"/>
          <p:cNvSpPr/>
          <p:nvPr/>
        </p:nvSpPr>
        <p:spPr>
          <a:xfrm flipH="1">
            <a:off x="7548941" y="5105400"/>
            <a:ext cx="1538689" cy="681038"/>
          </a:xfrm>
          <a:prstGeom prst="parallelogram">
            <a:avLst>
              <a:gd name="adj" fmla="val 99186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 flipH="1">
            <a:off x="8149172" y="3951289"/>
            <a:ext cx="204841" cy="204787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2912183" y="2526758"/>
            <a:ext cx="5135812" cy="1841409"/>
          </a:xfrm>
        </p:spPr>
        <p:txBody>
          <a:bodyPr tIns="0" bIns="0" anchor="b"/>
          <a:lstStyle>
            <a:lvl1pPr algn="r">
              <a:defRPr sz="66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99401" y="325875"/>
            <a:ext cx="12020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53347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5" y="278131"/>
            <a:ext cx="10426875" cy="474345"/>
          </a:xfrm>
        </p:spPr>
        <p:txBody>
          <a:bodyPr bIns="0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6" y="1381124"/>
            <a:ext cx="11341514" cy="466344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574"/>
            <a:ext cx="10426875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424882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5" y="278131"/>
            <a:ext cx="10426875" cy="47434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574"/>
            <a:ext cx="10426875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875733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3456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5" y="278131"/>
            <a:ext cx="10426875" cy="47434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6" y="1381123"/>
            <a:ext cx="11341514" cy="493776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5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089264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5" y="277813"/>
            <a:ext cx="10426875" cy="4746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7" y="1381123"/>
            <a:ext cx="5304901" cy="502920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5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6308781" y="1381123"/>
            <a:ext cx="5304901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799607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5" y="277813"/>
            <a:ext cx="10426875" cy="4746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7" y="1777919"/>
            <a:ext cx="5304901" cy="457200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5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6308781" y="1777919"/>
            <a:ext cx="5304901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2"/>
          </p:nvPr>
        </p:nvSpPr>
        <p:spPr>
          <a:xfrm>
            <a:off x="313327" y="1287463"/>
            <a:ext cx="5304901" cy="4790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8781" y="1287463"/>
            <a:ext cx="5304901" cy="4790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982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5" y="277813"/>
            <a:ext cx="10426875" cy="4746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342" y="1381123"/>
            <a:ext cx="7134178" cy="502920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5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327" y="1381123"/>
            <a:ext cx="4011084" cy="5029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462006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192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28AF8-8A1A-4515-AC39-4302B3586678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78B2BA-76E5-40B9-8476-BDC8BBCC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6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5" y="278131"/>
            <a:ext cx="10426875" cy="47434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5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38046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flipH="1">
            <a:off x="-870177" y="204791"/>
            <a:ext cx="9024112" cy="693737"/>
          </a:xfrm>
          <a:prstGeom prst="parallelogram">
            <a:avLst>
              <a:gd name="adj" fmla="val 99186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799" dirty="0">
              <a:solidFill>
                <a:prstClr val="white"/>
              </a:solidFill>
            </a:endParaRPr>
          </a:p>
        </p:txBody>
      </p:sp>
      <p:sp>
        <p:nvSpPr>
          <p:cNvPr id="4" name="Parallelogram 3"/>
          <p:cNvSpPr/>
          <p:nvPr/>
        </p:nvSpPr>
        <p:spPr>
          <a:xfrm rot="10800000">
            <a:off x="376336" y="3"/>
            <a:ext cx="1778463" cy="384175"/>
          </a:xfrm>
          <a:prstGeom prst="parallelogram">
            <a:avLst>
              <a:gd name="adj" fmla="val 9918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6" y="388750"/>
            <a:ext cx="10426875" cy="474345"/>
          </a:xfrm>
        </p:spPr>
        <p:txBody>
          <a:bodyPr/>
          <a:lstStyle>
            <a:lvl1pPr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390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5" y="278131"/>
            <a:ext cx="10426875" cy="474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7" y="1381123"/>
            <a:ext cx="5304901" cy="502920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7" y="752474"/>
            <a:ext cx="10426875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6308781" y="1381123"/>
            <a:ext cx="5304901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9397041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W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96901" y="1247776"/>
            <a:ext cx="10960100" cy="4848225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200"/>
              </a:spcBef>
              <a:spcAft>
                <a:spcPts val="400"/>
              </a:spcAft>
              <a:defRPr sz="2000"/>
            </a:lvl1pPr>
            <a:lvl2pPr>
              <a:spcBef>
                <a:spcPts val="400"/>
              </a:spcBef>
              <a:spcAft>
                <a:spcPts val="400"/>
              </a:spcAft>
              <a:defRPr/>
            </a:lvl2pPr>
            <a:lvl3pPr marL="685800" indent="-220663">
              <a:spcBef>
                <a:spcPts val="400"/>
              </a:spcBef>
              <a:spcAft>
                <a:spcPts val="400"/>
              </a:spcAft>
              <a:defRPr/>
            </a:lvl3pPr>
            <a:lvl4pPr>
              <a:spcBef>
                <a:spcPts val="400"/>
              </a:spcBef>
              <a:spcAft>
                <a:spcPts val="400"/>
              </a:spcAft>
              <a:defRPr/>
            </a:lvl4pPr>
            <a:lvl5pPr marL="1143000" indent="-228600">
              <a:spcBef>
                <a:spcPts val="40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2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7640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03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468" y="277813"/>
            <a:ext cx="10426240" cy="474662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2819" y="1381125"/>
            <a:ext cx="11342466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4841" y="6561139"/>
            <a:ext cx="150851" cy="236537"/>
          </a:xfrm>
          <a:prstGeom prst="rect">
            <a:avLst/>
          </a:prstGeom>
          <a:noFill/>
        </p:spPr>
        <p:txBody>
          <a:bodyPr wrap="none" lIns="0" tIns="41029" rIns="0" bIns="41029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525A610-36FC-44C7-9793-B4AD27C953EF}" type="slidenum">
              <a:rPr lang="en-US" sz="1000" cap="all"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cap="all" dirty="0">
              <a:cs typeface="Arial" pitchFamily="34" charset="0"/>
            </a:endParaRPr>
          </a:p>
        </p:txBody>
      </p:sp>
      <p:pic>
        <p:nvPicPr>
          <p:cNvPr id="1029" name="Picture 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401" y="325438"/>
            <a:ext cx="12020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3028" y="6561033"/>
            <a:ext cx="5709208" cy="236748"/>
          </a:xfrm>
          <a:prstGeom prst="rect">
            <a:avLst/>
          </a:prstGeom>
          <a:noFill/>
        </p:spPr>
        <p:txBody>
          <a:bodyPr wrap="square" lIns="0" tIns="41029" rIns="0" bIns="41029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cap="all" dirty="0" smtClean="0">
                <a:cs typeface="Arial" pitchFamily="34" charset="0"/>
              </a:rPr>
              <a:t>Boltzmann SERVER</a:t>
            </a:r>
            <a:r>
              <a:rPr lang="en-US" sz="1000" cap="all" baseline="0" dirty="0" smtClean="0">
                <a:cs typeface="Arial" pitchFamily="34" charset="0"/>
              </a:rPr>
              <a:t> </a:t>
            </a:r>
            <a:r>
              <a:rPr lang="en-US" sz="1000" cap="all" dirty="0" smtClean="0">
                <a:cs typeface="Arial" pitchFamily="34" charset="0"/>
              </a:rPr>
              <a:t>Roadmap   </a:t>
            </a:r>
            <a:r>
              <a:rPr lang="en-US" sz="1000" cap="all" dirty="0">
                <a:cs typeface="Arial" pitchFamily="34" charset="0"/>
              </a:rPr>
              <a:t>|  </a:t>
            </a:r>
            <a:r>
              <a:rPr lang="en-US" sz="1000" cap="all" dirty="0" smtClean="0">
                <a:cs typeface="Arial" pitchFamily="34" charset="0"/>
              </a:rPr>
              <a:t> </a:t>
            </a:r>
            <a:r>
              <a:rPr lang="en-US" sz="1000" cap="all" dirty="0">
                <a:cs typeface="Arial" pitchFamily="34" charset="0"/>
              </a:rPr>
              <a:t>AMD Confidential – NDA Required</a:t>
            </a:r>
          </a:p>
        </p:txBody>
      </p:sp>
    </p:spTree>
    <p:extLst>
      <p:ext uri="{BB962C8B-B14F-4D97-AF65-F5344CB8AC3E}">
        <p14:creationId xmlns:p14="http://schemas.microsoft.com/office/powerpoint/2010/main" val="2920846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63" r:id="rId20"/>
    <p:sldLayoutId id="2147483664" r:id="rId21"/>
    <p:sldLayoutId id="2147483697" r:id="rId2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kern="1200" cap="all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ts val="800"/>
        </a:spcBef>
        <a:spcAft>
          <a:spcPct val="0"/>
        </a:spcAft>
        <a:buClr>
          <a:schemeClr val="tx1"/>
        </a:buClr>
        <a:buFont typeface="Wingdings 3" pitchFamily="18" charset="2"/>
        <a:buChar char="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47688" indent="-180975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914400" indent="-168275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6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371600" indent="-182563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2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644650" indent="-163513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2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705" y="277813"/>
            <a:ext cx="10426875" cy="474662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3326" y="1381124"/>
            <a:ext cx="11341514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43029" y="6561033"/>
            <a:ext cx="1883529" cy="236748"/>
          </a:xfrm>
          <a:prstGeom prst="rect">
            <a:avLst/>
          </a:prstGeom>
          <a:noFill/>
        </p:spPr>
        <p:txBody>
          <a:bodyPr wrap="none" lIns="0" tIns="41029" rIns="0" bIns="41029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cap="all">
                <a:cs typeface="Arial" pitchFamily="34" charset="0"/>
              </a:rPr>
              <a:t>|   </a:t>
            </a:r>
            <a:fld id="{F9649FD6-C0F2-4A33-9D42-84E368792D73}" type="datetime4">
              <a:rPr lang="en-US" sz="1000" cap="all" smtClean="0"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June 26, 2017</a:t>
            </a:fld>
            <a:r>
              <a:rPr lang="en-US" sz="1000" cap="all" dirty="0">
                <a:cs typeface="Arial" pitchFamily="34" charset="0"/>
              </a:rPr>
              <a:t>   |   Confidential</a:t>
            </a:r>
          </a:p>
        </p:txBody>
      </p:sp>
      <p:pic>
        <p:nvPicPr>
          <p:cNvPr id="1029" name="Picture 9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99401" y="325875"/>
            <a:ext cx="12020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4841" y="6561139"/>
            <a:ext cx="150851" cy="236537"/>
          </a:xfrm>
          <a:prstGeom prst="rect">
            <a:avLst/>
          </a:prstGeom>
          <a:noFill/>
        </p:spPr>
        <p:txBody>
          <a:bodyPr wrap="none" lIns="0" tIns="41029" rIns="0" bIns="41029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3616FDC-18D0-40FB-88F2-6EE7CA6E4DB4}" type="slidenum">
              <a:rPr lang="en-US" sz="1000" cap="all"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cap="all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58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8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600" kern="1200" cap="all" baseline="0" dirty="0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ts val="800"/>
        </a:spcBef>
        <a:spcAft>
          <a:spcPct val="0"/>
        </a:spcAft>
        <a:buClr>
          <a:schemeClr val="tx1"/>
        </a:buClr>
        <a:buFont typeface="Wingdings 3" pitchFamily="18" charset="2"/>
        <a:buChar char="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47688" indent="-180975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914400" indent="-168275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6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371600" indent="-182563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2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644650" indent="-163513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2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571874" y="4319126"/>
            <a:ext cx="3871339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HSA AMD AQL PM4 profile extension API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Evgeny Shcherbakov</a:t>
            </a:r>
          </a:p>
          <a:p>
            <a:r>
              <a:rPr lang="en-US" dirty="0" smtClean="0"/>
              <a:t>Jun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60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terating </a:t>
            </a:r>
            <a:r>
              <a:rPr lang="en-US" dirty="0"/>
              <a:t>the events output </a:t>
            </a:r>
            <a:r>
              <a:rPr lang="en-US" dirty="0" smtClean="0"/>
              <a:t>data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err="1"/>
              <a:t>hsa_status_t</a:t>
            </a:r>
            <a:r>
              <a:rPr lang="en-US" dirty="0"/>
              <a:t> </a:t>
            </a:r>
            <a:r>
              <a:rPr lang="en-US" dirty="0" smtClean="0"/>
              <a:t>(*</a:t>
            </a:r>
            <a:r>
              <a:rPr lang="en-US" dirty="0" err="1" smtClean="0"/>
              <a:t>hsa_ven_amd_aqlprofile_data_callback_t</a:t>
            </a:r>
            <a:r>
              <a:rPr lang="en-US" dirty="0" smtClean="0"/>
              <a:t>)(	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hsa_ven_amd_aqlprofile_info_type_t</a:t>
            </a:r>
            <a:r>
              <a:rPr lang="en-US" dirty="0" smtClean="0"/>
              <a:t> </a:t>
            </a:r>
            <a:r>
              <a:rPr lang="en-US" dirty="0" err="1"/>
              <a:t>info_type</a:t>
            </a:r>
            <a:r>
              <a:rPr lang="en-US" dirty="0" smtClean="0"/>
              <a:t>,		</a:t>
            </a:r>
            <a:r>
              <a:rPr lang="en-US" dirty="0"/>
              <a:t> // [in] data type. PMC or SQTT data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hsa_ven_amd_aqlprofile_info_data_t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err="1" smtClean="0"/>
              <a:t>info_data</a:t>
            </a:r>
            <a:r>
              <a:rPr lang="en-US" dirty="0" smtClean="0"/>
              <a:t>,	</a:t>
            </a:r>
            <a:r>
              <a:rPr lang="en-US" dirty="0"/>
              <a:t> // [in] info data object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/>
              <a:t>* </a:t>
            </a:r>
            <a:r>
              <a:rPr lang="en-US" dirty="0" err="1"/>
              <a:t>callback_data</a:t>
            </a:r>
            <a:r>
              <a:rPr lang="en-US" dirty="0" smtClean="0"/>
              <a:t>);				</a:t>
            </a:r>
            <a:r>
              <a:rPr lang="en-US" dirty="0"/>
              <a:t> // [in/out] data pointer passed to the callback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hsa_status_t</a:t>
            </a:r>
            <a:r>
              <a:rPr lang="en-US" dirty="0" smtClean="0"/>
              <a:t> </a:t>
            </a:r>
            <a:r>
              <a:rPr lang="en-US" dirty="0" err="1" smtClean="0"/>
              <a:t>hsa_ven_amd_aqlprofile_iterate_data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hsa_ven_amd_aqlprofile_t</a:t>
            </a:r>
            <a:r>
              <a:rPr lang="en-US" dirty="0" smtClean="0"/>
              <a:t> </a:t>
            </a:r>
            <a:r>
              <a:rPr lang="en-US" dirty="0"/>
              <a:t>* profile,		// [in] profile context object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hsa_ven_amd_aqlprofile_data_callback_t</a:t>
            </a:r>
            <a:r>
              <a:rPr lang="en-US" dirty="0" smtClean="0"/>
              <a:t> </a:t>
            </a:r>
            <a:r>
              <a:rPr lang="en-US" dirty="0"/>
              <a:t>callback;	// [in] callback to iterate the output data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/>
              <a:t>* data);                                                     	</a:t>
            </a:r>
            <a:r>
              <a:rPr lang="en-US" dirty="0" smtClean="0"/>
              <a:t>	</a:t>
            </a:r>
            <a:r>
              <a:rPr lang="en-US" dirty="0"/>
              <a:t>// [in/out] data passed to the callback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2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profile_info_data</a:t>
            </a:r>
            <a:r>
              <a:rPr lang="en-US" dirty="0"/>
              <a:t>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/>
              <a:t>struct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    uint32_t </a:t>
            </a:r>
            <a:r>
              <a:rPr lang="en-US" dirty="0" err="1"/>
              <a:t>sample_id</a:t>
            </a:r>
            <a:r>
              <a:rPr lang="en-US" dirty="0"/>
              <a:t>;		</a:t>
            </a:r>
            <a:r>
              <a:rPr lang="en-US" dirty="0" smtClean="0"/>
              <a:t>			// </a:t>
            </a:r>
            <a:r>
              <a:rPr lang="en-US" dirty="0"/>
              <a:t>PMC sample or SQTT buffer index</a:t>
            </a:r>
          </a:p>
          <a:p>
            <a:pPr marL="457200" lvl="1" indent="0">
              <a:buNone/>
            </a:pPr>
            <a:r>
              <a:rPr lang="en-US" dirty="0"/>
              <a:t>    union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struct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            </a:t>
            </a:r>
            <a:r>
              <a:rPr lang="en-US" dirty="0" err="1" smtClean="0"/>
              <a:t>hsa_ven_amd_aqlprofile_event_t</a:t>
            </a:r>
            <a:r>
              <a:rPr lang="en-US" dirty="0" smtClean="0"/>
              <a:t> </a:t>
            </a:r>
            <a:r>
              <a:rPr lang="en-US" dirty="0"/>
              <a:t>event;	</a:t>
            </a:r>
            <a:r>
              <a:rPr lang="en-US" dirty="0" smtClean="0"/>
              <a:t>	// </a:t>
            </a:r>
            <a:r>
              <a:rPr lang="en-US" dirty="0"/>
              <a:t>PMC event</a:t>
            </a:r>
          </a:p>
          <a:p>
            <a:pPr marL="457200" lvl="1" indent="0">
              <a:buNone/>
            </a:pPr>
            <a:r>
              <a:rPr lang="en-US" dirty="0"/>
              <a:t>            uint64_t result;		</a:t>
            </a:r>
            <a:r>
              <a:rPr lang="en-US" dirty="0" smtClean="0"/>
              <a:t>			// </a:t>
            </a:r>
            <a:r>
              <a:rPr lang="en-US" dirty="0"/>
              <a:t>PMC result</a:t>
            </a:r>
          </a:p>
          <a:p>
            <a:pPr marL="457200" lvl="1" indent="0">
              <a:buNone/>
            </a:pPr>
            <a:r>
              <a:rPr lang="en-US" dirty="0"/>
              <a:t>        } </a:t>
            </a:r>
            <a:r>
              <a:rPr lang="en-US" dirty="0" err="1"/>
              <a:t>pmc_data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 smtClean="0"/>
              <a:t>hsa_ven_amd_aqlprofile_descriptor_t</a:t>
            </a:r>
            <a:r>
              <a:rPr lang="en-US" dirty="0" smtClean="0"/>
              <a:t> </a:t>
            </a:r>
            <a:r>
              <a:rPr lang="en-US" dirty="0" err="1" smtClean="0"/>
              <a:t>sqtt_data</a:t>
            </a:r>
            <a:r>
              <a:rPr lang="en-US" dirty="0" smtClean="0"/>
              <a:t>;	// </a:t>
            </a:r>
            <a:r>
              <a:rPr lang="en-US" dirty="0"/>
              <a:t>SQTT output </a:t>
            </a:r>
            <a:r>
              <a:rPr lang="en-US" dirty="0" smtClean="0"/>
              <a:t>data descriptor</a:t>
            </a:r>
          </a:p>
          <a:p>
            <a:pPr marL="457200" lvl="1" indent="0">
              <a:buNone/>
            </a:pPr>
            <a:r>
              <a:rPr lang="en-US" dirty="0" smtClean="0"/>
              <a:t>    };</a:t>
            </a:r>
          </a:p>
          <a:p>
            <a:pPr marL="457200" lvl="1" indent="0">
              <a:buNone/>
            </a:pPr>
            <a:r>
              <a:rPr lang="en-US" dirty="0" smtClean="0"/>
              <a:t>} </a:t>
            </a:r>
            <a:r>
              <a:rPr lang="en-US" dirty="0" err="1" smtClean="0"/>
              <a:t>hsa_ven_amd_aqlprofile_info_data_t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0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data 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typedef</a:t>
            </a:r>
            <a:r>
              <a:rPr lang="en-US" b="1" dirty="0"/>
              <a:t> </a:t>
            </a:r>
            <a:r>
              <a:rPr lang="en-US" b="1" dirty="0" err="1"/>
              <a:t>struct</a:t>
            </a:r>
            <a:r>
              <a:rPr lang="en-US" b="1" dirty="0"/>
              <a:t> {</a:t>
            </a:r>
          </a:p>
          <a:p>
            <a:pPr marL="0" indent="0">
              <a:buNone/>
            </a:pPr>
            <a:r>
              <a:rPr lang="en-US" b="1" dirty="0"/>
              <a:t>    uint32_t </a:t>
            </a:r>
            <a:r>
              <a:rPr lang="en-US" b="1" dirty="0" err="1"/>
              <a:t>sample_id</a:t>
            </a:r>
            <a:r>
              <a:rPr lang="en-US" b="1" dirty="0" smtClean="0"/>
              <a:t>;		</a:t>
            </a:r>
            <a:r>
              <a:rPr lang="en-US" b="1" dirty="0" smtClean="0"/>
              <a:t>	// </a:t>
            </a:r>
            <a:r>
              <a:rPr lang="en-US" b="1" dirty="0" smtClean="0"/>
              <a:t>PMC sample or SQTT buffer index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union {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struct</a:t>
            </a:r>
            <a:r>
              <a:rPr lang="en-US" b="1" dirty="0"/>
              <a:t> {</a:t>
            </a:r>
          </a:p>
          <a:p>
            <a:pPr marL="0" indent="0">
              <a:buNone/>
            </a:pPr>
            <a:r>
              <a:rPr lang="en-US" b="1" dirty="0"/>
              <a:t>            </a:t>
            </a:r>
            <a:r>
              <a:rPr lang="en-US" b="1" dirty="0" err="1" smtClean="0"/>
              <a:t>hsa_ven_amd_aqlprofile_event_t</a:t>
            </a:r>
            <a:r>
              <a:rPr lang="en-US" b="1" dirty="0" smtClean="0"/>
              <a:t> </a:t>
            </a:r>
            <a:r>
              <a:rPr lang="en-US" b="1" dirty="0"/>
              <a:t>event;	// PMC event</a:t>
            </a:r>
          </a:p>
          <a:p>
            <a:pPr marL="0" indent="0">
              <a:buNone/>
            </a:pPr>
            <a:r>
              <a:rPr lang="en-US" b="1" dirty="0"/>
              <a:t>            uint64_t result;		</a:t>
            </a:r>
            <a:r>
              <a:rPr lang="en-US" b="1" dirty="0" smtClean="0"/>
              <a:t>		// </a:t>
            </a:r>
            <a:r>
              <a:rPr lang="en-US" b="1" dirty="0"/>
              <a:t>PMC result</a:t>
            </a:r>
          </a:p>
          <a:p>
            <a:pPr marL="0" indent="0">
              <a:buNone/>
            </a:pPr>
            <a:r>
              <a:rPr lang="en-US" b="1" dirty="0"/>
              <a:t>        } </a:t>
            </a:r>
            <a:r>
              <a:rPr lang="en-US" b="1" dirty="0" err="1"/>
              <a:t>pmc_data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struct</a:t>
            </a:r>
            <a:r>
              <a:rPr lang="en-US" b="1" dirty="0"/>
              <a:t> {</a:t>
            </a:r>
          </a:p>
          <a:p>
            <a:pPr marL="0" indent="0">
              <a:buNone/>
            </a:pPr>
            <a:r>
              <a:rPr lang="en-US" b="1" dirty="0"/>
              <a:t>            void * </a:t>
            </a:r>
            <a:r>
              <a:rPr lang="en-US" b="1" dirty="0" err="1"/>
              <a:t>ptr</a:t>
            </a:r>
            <a:r>
              <a:rPr lang="en-US" b="1" dirty="0"/>
              <a:t>;		</a:t>
            </a:r>
            <a:r>
              <a:rPr lang="en-US" b="1" dirty="0" smtClean="0"/>
              <a:t>	</a:t>
            </a:r>
            <a:r>
              <a:rPr lang="en-US" b="1" dirty="0" smtClean="0"/>
              <a:t>	// </a:t>
            </a:r>
            <a:r>
              <a:rPr lang="en-US" b="1" dirty="0"/>
              <a:t>pointer on SQTT output data</a:t>
            </a:r>
          </a:p>
          <a:p>
            <a:pPr marL="0" indent="0">
              <a:buNone/>
            </a:pPr>
            <a:r>
              <a:rPr lang="en-US" b="1" dirty="0"/>
              <a:t>            uint32_t size;	</a:t>
            </a:r>
            <a:r>
              <a:rPr lang="en-US" b="1" dirty="0" smtClean="0"/>
              <a:t>		// </a:t>
            </a:r>
            <a:r>
              <a:rPr lang="en-US" b="1" dirty="0"/>
              <a:t>size of SQTT output data</a:t>
            </a:r>
          </a:p>
          <a:p>
            <a:pPr marL="0" indent="0">
              <a:buNone/>
            </a:pPr>
            <a:r>
              <a:rPr lang="en-US" b="1" dirty="0"/>
              <a:t>        } </a:t>
            </a:r>
            <a:r>
              <a:rPr lang="en-US" b="1" dirty="0" err="1"/>
              <a:t>sqtt_data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    };</a:t>
            </a:r>
          </a:p>
          <a:p>
            <a:pPr marL="0" indent="0">
              <a:buNone/>
            </a:pPr>
            <a:r>
              <a:rPr lang="en-US" b="1" dirty="0"/>
              <a:t>} </a:t>
            </a:r>
            <a:r>
              <a:rPr lang="en-US" b="1" dirty="0" err="1" smtClean="0"/>
              <a:t>hsa_ven_amd_aqlprofile_info_data_t</a:t>
            </a:r>
            <a:r>
              <a:rPr lang="en-US" b="1" dirty="0" smtClean="0"/>
              <a:t>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97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Detailed API specification with </a:t>
            </a:r>
            <a:r>
              <a:rPr lang="en-US" dirty="0" smtClean="0"/>
              <a:t>PMC and SQTT profiling simple 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78136" y="2450671"/>
            <a:ext cx="5628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HSA extension profile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library API Specification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rev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1.2.0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262284"/>
              </p:ext>
            </p:extLst>
          </p:nvPr>
        </p:nvGraphicFramePr>
        <p:xfrm>
          <a:off x="5135157" y="3395806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Document" showAsIcon="1" r:id="rId3" imgW="914400" imgH="791640" progId="Word.Document.12">
                  <p:embed/>
                </p:oleObj>
              </mc:Choice>
              <mc:Fallback>
                <p:oleObj name="Document" showAsIcon="1" r:id="rId3" imgW="914400" imgH="7916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5157" y="3395806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616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1329" y="3252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26038" y="2639505"/>
            <a:ext cx="25651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Q&amp;A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3930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Flow</a:t>
            </a:r>
          </a:p>
          <a:p>
            <a:r>
              <a:rPr lang="en-US" dirty="0" smtClean="0"/>
              <a:t>API</a:t>
            </a:r>
          </a:p>
          <a:p>
            <a:r>
              <a:rPr lang="en-US" dirty="0" smtClean="0"/>
              <a:t>Detailed API specification with simple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target is to create </a:t>
            </a:r>
            <a:r>
              <a:rPr lang="en-US" dirty="0" smtClean="0"/>
              <a:t>a simple </a:t>
            </a:r>
            <a:r>
              <a:rPr lang="en-US" dirty="0"/>
              <a:t>and reliable helper library, providing maximum flexibility to an </a:t>
            </a:r>
            <a:r>
              <a:rPr lang="en-US" dirty="0" smtClean="0"/>
              <a:t>HSA </a:t>
            </a:r>
            <a:r>
              <a:rPr lang="en-US" dirty="0"/>
              <a:t>application which </a:t>
            </a:r>
            <a:r>
              <a:rPr lang="en-US" dirty="0" smtClean="0"/>
              <a:t>needs </a:t>
            </a:r>
            <a:r>
              <a:rPr lang="en-US" dirty="0"/>
              <a:t>to gather its performance execution </a:t>
            </a:r>
            <a:r>
              <a:rPr lang="en-US" dirty="0" smtClean="0"/>
              <a:t>metrics, like hotspots, bandwidth, latency.</a:t>
            </a:r>
          </a:p>
          <a:p>
            <a:r>
              <a:rPr lang="en-US" dirty="0" smtClean="0"/>
              <a:t>The </a:t>
            </a:r>
            <a:r>
              <a:rPr lang="en-US" dirty="0"/>
              <a:t>library </a:t>
            </a:r>
            <a:r>
              <a:rPr lang="en-US" dirty="0" smtClean="0"/>
              <a:t>is an HSA profile extension </a:t>
            </a:r>
            <a:r>
              <a:rPr lang="en-US" dirty="0" smtClean="0"/>
              <a:t>(</a:t>
            </a:r>
            <a:r>
              <a:rPr lang="en-US" dirty="0" err="1" smtClean="0"/>
              <a:t>hsa_ven_amd_aqlprofile</a:t>
            </a:r>
            <a:r>
              <a:rPr lang="en-US" dirty="0" smtClean="0"/>
              <a:t>) </a:t>
            </a:r>
            <a:r>
              <a:rPr lang="en-US" dirty="0" smtClean="0"/>
              <a:t>and provides </a:t>
            </a:r>
            <a:r>
              <a:rPr lang="en-US" dirty="0"/>
              <a:t>a C based </a:t>
            </a:r>
            <a:r>
              <a:rPr lang="en-US" dirty="0" smtClean="0"/>
              <a:t>helper API to </a:t>
            </a:r>
            <a:r>
              <a:rPr lang="en-US" dirty="0"/>
              <a:t>enable a profiling of GPU compute applications. The profiling includes collecting of Performance Counters (PMC) and SQ Thread Trace (SQTT) data. </a:t>
            </a:r>
            <a:endParaRPr lang="en-US" dirty="0" smtClean="0"/>
          </a:p>
          <a:p>
            <a:r>
              <a:rPr lang="en-US" dirty="0" smtClean="0"/>
              <a:t>An HSA application can </a:t>
            </a:r>
            <a:r>
              <a:rPr lang="en-US" dirty="0"/>
              <a:t>use the library for generating HSA_PACKET_TYPE_VENDOR_SPECIFIC AQL packets which should be submitted by the application to configure, start and stop the profiling. The library is written on C and doesn’t have direct dependencies on any infrastructure and implemented according to HSA AQL, GFX PM4 packets and the GFXIP specifications.</a:t>
            </a:r>
          </a:p>
          <a:p>
            <a:r>
              <a:rPr lang="en-US" dirty="0"/>
              <a:t>The generated VENDOR_SPECIFIC AQL packets carry a PM4 IB packet inside which refers to an actual PM4 commands buffer for programming GPU PMC/SQTT.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3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PMC/SQTT generic API</a:t>
            </a:r>
          </a:p>
          <a:p>
            <a:r>
              <a:rPr lang="en-US" dirty="0"/>
              <a:t>Application </a:t>
            </a:r>
            <a:r>
              <a:rPr lang="en-US" dirty="0" smtClean="0"/>
              <a:t>is aware of GPU PMC/SQTT capabilities and configurations</a:t>
            </a:r>
          </a:p>
          <a:p>
            <a:r>
              <a:rPr lang="en-US" dirty="0" smtClean="0"/>
              <a:t>Application </a:t>
            </a:r>
            <a:r>
              <a:rPr lang="en-US" dirty="0"/>
              <a:t>performs all </a:t>
            </a:r>
            <a:r>
              <a:rPr lang="en-US" dirty="0" smtClean="0"/>
              <a:t>memory allocations, command and PMC/SQTT output buffers</a:t>
            </a:r>
          </a:p>
          <a:p>
            <a:r>
              <a:rPr lang="en-US" dirty="0" smtClean="0"/>
              <a:t>The library provides an API </a:t>
            </a:r>
            <a:r>
              <a:rPr lang="en-US" dirty="0"/>
              <a:t>for querying command and PMC output buffers allocation </a:t>
            </a:r>
            <a:r>
              <a:rPr lang="en-US" dirty="0" smtClean="0"/>
              <a:t>sizes</a:t>
            </a:r>
          </a:p>
          <a:p>
            <a:r>
              <a:rPr lang="en-US" dirty="0"/>
              <a:t>The library is stateless. It provides the data structures and the helper </a:t>
            </a:r>
            <a:r>
              <a:rPr lang="en-US" dirty="0" smtClean="0"/>
              <a:t>methods.</a:t>
            </a:r>
          </a:p>
          <a:p>
            <a:r>
              <a:rPr lang="en-US" dirty="0"/>
              <a:t>The library defines its own block names. Block name is the same for a block instances set, for example each block instance from the TCC block set, TCC0, TCC1, …, TCCN will have the same block name </a:t>
            </a:r>
            <a:r>
              <a:rPr lang="en-US" dirty="0" err="1" smtClean="0"/>
              <a:t>hsa_ven_amd_aqlprofile_BLOCKS_TCC</a:t>
            </a:r>
            <a:r>
              <a:rPr lang="en-US" dirty="0"/>
              <a:t>. The full name of a block instance is formed by the block name and the block index.</a:t>
            </a:r>
          </a:p>
        </p:txBody>
      </p:sp>
    </p:spTree>
    <p:extLst>
      <p:ext uri="{BB962C8B-B14F-4D97-AF65-F5344CB8AC3E}">
        <p14:creationId xmlns:p14="http://schemas.microsoft.com/office/powerpoint/2010/main" val="18804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04350" y="2355850"/>
            <a:ext cx="1203325" cy="254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profile object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532122" y="2622550"/>
            <a:ext cx="1203325" cy="254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profile object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4306265" y="4926012"/>
            <a:ext cx="2378075" cy="284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the profiling library API calls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2997641" y="2619375"/>
            <a:ext cx="1800225" cy="260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888647" y="2108201"/>
            <a:ext cx="1776627" cy="293686"/>
          </a:xfrm>
          <a:prstGeom prst="rect">
            <a:avLst/>
          </a:prstGeom>
          <a:solidFill>
            <a:srgbClr val="92D050"/>
          </a:solidFill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Instantiate profile object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778624" y="1482728"/>
            <a:ext cx="2465387" cy="5270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GPU handle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Profiling events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Parameters list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053526" y="2595562"/>
            <a:ext cx="2055615" cy="270185"/>
          </a:xfrm>
          <a:prstGeom prst="rect">
            <a:avLst/>
          </a:prstGeom>
          <a:solidFill>
            <a:srgbClr val="92D050"/>
          </a:solidFill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START AQL packet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01563" y="3060702"/>
            <a:ext cx="1763713" cy="287336"/>
          </a:xfrm>
          <a:prstGeom prst="rect">
            <a:avLst/>
          </a:prstGeom>
          <a:solidFill>
            <a:srgbClr val="5B9BD5"/>
          </a:solidFill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AQL packets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217442" y="2406015"/>
            <a:ext cx="161925" cy="2082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03974" y="2412365"/>
            <a:ext cx="716915" cy="112776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73067" y="1520825"/>
            <a:ext cx="0" cy="57848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4916928" y="3994150"/>
            <a:ext cx="1748347" cy="444500"/>
          </a:xfrm>
          <a:prstGeom prst="rect">
            <a:avLst/>
          </a:prstGeom>
          <a:solidFill>
            <a:srgbClr val="5B9BD5"/>
          </a:solidFill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Wait for the STOP AQL packet completion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297864" y="3549651"/>
            <a:ext cx="2006665" cy="269874"/>
          </a:xfrm>
          <a:prstGeom prst="rect">
            <a:avLst/>
          </a:prstGeom>
          <a:solidFill>
            <a:srgbClr val="92D050"/>
          </a:solidFill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STOP AQL packet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2997641" y="2112962"/>
            <a:ext cx="1800225" cy="260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2997641" y="3087687"/>
            <a:ext cx="1800225" cy="260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2997641" y="3541712"/>
            <a:ext cx="1800225" cy="260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4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2997641" y="3998912"/>
            <a:ext cx="1800225" cy="260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5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 Box 33"/>
          <p:cNvSpPr txBox="1">
            <a:spLocks noChangeArrowheads="1"/>
          </p:cNvSpPr>
          <p:nvPr/>
        </p:nvSpPr>
        <p:spPr bwMode="auto">
          <a:xfrm>
            <a:off x="2997641" y="4645025"/>
            <a:ext cx="1800225" cy="260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Legend: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2940" y="4945039"/>
            <a:ext cx="1203325" cy="23685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4306265" y="5245100"/>
            <a:ext cx="2297113" cy="236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the application task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02940" y="5242878"/>
            <a:ext cx="1203325" cy="236855"/>
          </a:xfrm>
          <a:prstGeom prst="rect">
            <a:avLst/>
          </a:prstGeom>
          <a:solidFill>
            <a:srgbClr val="5B9BD5"/>
          </a:solidFill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41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library provides </a:t>
            </a:r>
            <a:r>
              <a:rPr lang="en-US" dirty="0" smtClean="0"/>
              <a:t>a generic profile context object and the following helper methods: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nstantiation </a:t>
            </a:r>
            <a:r>
              <a:rPr lang="en-US" dirty="0"/>
              <a:t>of the profile context </a:t>
            </a:r>
            <a:r>
              <a:rPr lang="en-US" dirty="0" smtClean="0"/>
              <a:t>object:</a:t>
            </a:r>
          </a:p>
          <a:p>
            <a:pPr lvl="2"/>
            <a:r>
              <a:rPr lang="en-US" dirty="0" err="1" smtClean="0"/>
              <a:t>hsa_ven_amd_aqlprofile_get_info</a:t>
            </a:r>
            <a:r>
              <a:rPr lang="en-US" dirty="0" smtClean="0"/>
              <a:t> </a:t>
            </a:r>
            <a:r>
              <a:rPr lang="en-US" dirty="0" smtClean="0"/>
              <a:t>– to get command and PMC buffers sizes</a:t>
            </a:r>
            <a:endParaRPr lang="en-US" dirty="0"/>
          </a:p>
          <a:p>
            <a:pPr lvl="1"/>
            <a:r>
              <a:rPr lang="en-US" dirty="0" smtClean="0"/>
              <a:t>populating </a:t>
            </a:r>
            <a:r>
              <a:rPr lang="en-US" dirty="0"/>
              <a:t>of </a:t>
            </a:r>
            <a:r>
              <a:rPr lang="en-US" dirty="0" smtClean="0"/>
              <a:t>start </a:t>
            </a:r>
            <a:r>
              <a:rPr lang="en-US" dirty="0"/>
              <a:t>and stop AQL </a:t>
            </a:r>
            <a:r>
              <a:rPr lang="en-US" dirty="0" smtClean="0"/>
              <a:t>packets:</a:t>
            </a:r>
          </a:p>
          <a:p>
            <a:pPr lvl="2"/>
            <a:r>
              <a:rPr lang="en-US" dirty="0" err="1" smtClean="0"/>
              <a:t>hsa_ven_amd_aqlprofile_start</a:t>
            </a:r>
            <a:r>
              <a:rPr lang="en-US" dirty="0" smtClean="0"/>
              <a:t> </a:t>
            </a:r>
            <a:r>
              <a:rPr lang="en-US" dirty="0"/>
              <a:t>– populating the START AQL packet</a:t>
            </a:r>
          </a:p>
          <a:p>
            <a:pPr lvl="2"/>
            <a:r>
              <a:rPr lang="en-US" dirty="0" err="1" smtClean="0"/>
              <a:t>hsa_ven_amd_aqlprofile_stop</a:t>
            </a:r>
            <a:r>
              <a:rPr lang="en-US" dirty="0" smtClean="0"/>
              <a:t> </a:t>
            </a:r>
            <a:r>
              <a:rPr lang="en-US" dirty="0"/>
              <a:t>– populating the STOP AQL packet</a:t>
            </a:r>
          </a:p>
          <a:p>
            <a:pPr lvl="2"/>
            <a:r>
              <a:rPr lang="en-US" dirty="0" smtClean="0"/>
              <a:t>hsa_ven_amd_aqlprofile_legacy_get_pm4 </a:t>
            </a:r>
            <a:r>
              <a:rPr lang="en-US" dirty="0"/>
              <a:t>– converting of the profiling AQL packet to PM4 packet, GFX8 support</a:t>
            </a:r>
          </a:p>
          <a:p>
            <a:pPr lvl="1"/>
            <a:r>
              <a:rPr lang="en-US" dirty="0" smtClean="0"/>
              <a:t>getting profiling output data:</a:t>
            </a:r>
          </a:p>
          <a:p>
            <a:pPr lvl="2"/>
            <a:r>
              <a:rPr lang="en-US" dirty="0" err="1" smtClean="0"/>
              <a:t>hsa_ven_amd_aqlprofile_get_info</a:t>
            </a:r>
            <a:r>
              <a:rPr lang="en-US" dirty="0" smtClean="0"/>
              <a:t> </a:t>
            </a:r>
            <a:r>
              <a:rPr lang="en-US" dirty="0"/>
              <a:t>- method for getting </a:t>
            </a:r>
            <a:r>
              <a:rPr lang="en-US" dirty="0" smtClean="0"/>
              <a:t>PMC results</a:t>
            </a:r>
          </a:p>
          <a:p>
            <a:pPr lvl="2"/>
            <a:r>
              <a:rPr lang="en-US" dirty="0" err="1" smtClean="0"/>
              <a:t>hsa_ven_amd_aqlprofile_iterate_data</a:t>
            </a:r>
            <a:r>
              <a:rPr lang="en-US" dirty="0" smtClean="0"/>
              <a:t> </a:t>
            </a:r>
            <a:r>
              <a:rPr lang="en-US" dirty="0"/>
              <a:t>- method for iterating the events output </a:t>
            </a:r>
            <a:r>
              <a:rPr lang="en-US" dirty="0" smtClean="0"/>
              <a:t>data samples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context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hsa_agent_t</a:t>
            </a:r>
            <a:r>
              <a:rPr lang="en-US" dirty="0" smtClean="0"/>
              <a:t> </a:t>
            </a:r>
            <a:r>
              <a:rPr lang="en-US" dirty="0"/>
              <a:t>agent</a:t>
            </a:r>
            <a:r>
              <a:rPr lang="en-US" dirty="0" smtClean="0"/>
              <a:t>;		</a:t>
            </a:r>
            <a:r>
              <a:rPr lang="en-US" dirty="0"/>
              <a:t>	</a:t>
            </a:r>
            <a:r>
              <a:rPr lang="en-US" dirty="0" smtClean="0"/>
              <a:t>		// GFXIP handle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hsa_ven_amd_aqlprofile_event_type_t</a:t>
            </a:r>
            <a:r>
              <a:rPr lang="en-US" dirty="0" smtClean="0"/>
              <a:t> </a:t>
            </a:r>
            <a:r>
              <a:rPr lang="en-US" dirty="0"/>
              <a:t>type</a:t>
            </a:r>
            <a:r>
              <a:rPr lang="en-US" dirty="0" smtClean="0"/>
              <a:t>;		// Events type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hsa_ven_amd_aqlprofile_event_t</a:t>
            </a:r>
            <a:r>
              <a:rPr lang="en-US" dirty="0" smtClean="0"/>
              <a:t> </a:t>
            </a:r>
            <a:r>
              <a:rPr lang="en-US" dirty="0"/>
              <a:t>* events</a:t>
            </a:r>
            <a:r>
              <a:rPr lang="en-US" dirty="0" smtClean="0"/>
              <a:t>;		// Events array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smtClean="0"/>
              <a:t>	uint32_t </a:t>
            </a:r>
            <a:r>
              <a:rPr lang="en-US" dirty="0" err="1"/>
              <a:t>event_count</a:t>
            </a:r>
            <a:r>
              <a:rPr lang="en-US" dirty="0" smtClean="0"/>
              <a:t>;				// Events count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hsa_ven_amd_aqlprofile_parameters_t</a:t>
            </a:r>
            <a:r>
              <a:rPr lang="en-US" dirty="0" smtClean="0"/>
              <a:t> </a:t>
            </a:r>
            <a:r>
              <a:rPr lang="en-US" dirty="0"/>
              <a:t>* parameters</a:t>
            </a:r>
            <a:r>
              <a:rPr lang="en-US" dirty="0" smtClean="0"/>
              <a:t>;	// Parameters array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smtClean="0"/>
              <a:t>	uint32_t </a:t>
            </a:r>
            <a:r>
              <a:rPr lang="en-US" dirty="0" err="1"/>
              <a:t>parameter_count</a:t>
            </a:r>
            <a:r>
              <a:rPr lang="en-US" dirty="0" smtClean="0"/>
              <a:t>;				// Parameters count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hsa_ven_amd_aqlprofile_descriptor_t</a:t>
            </a:r>
            <a:r>
              <a:rPr lang="en-US" dirty="0" smtClean="0"/>
              <a:t> </a:t>
            </a:r>
            <a:r>
              <a:rPr lang="en-US" dirty="0" err="1"/>
              <a:t>output_buffer</a:t>
            </a:r>
            <a:r>
              <a:rPr lang="en-US" dirty="0" smtClean="0"/>
              <a:t>;	// Output data buffer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hsa_ven_amd_aqlprofile_descriptor_t</a:t>
            </a:r>
            <a:r>
              <a:rPr lang="en-US" dirty="0" smtClean="0"/>
              <a:t> </a:t>
            </a:r>
            <a:r>
              <a:rPr lang="en-US" dirty="0" err="1"/>
              <a:t>command_buffer</a:t>
            </a:r>
            <a:r>
              <a:rPr lang="en-US" dirty="0" smtClean="0"/>
              <a:t>;	// PM4 commands buffer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 </a:t>
            </a:r>
            <a:r>
              <a:rPr lang="en-US" dirty="0" err="1" smtClean="0"/>
              <a:t>hsa_ven_amd_aqlprofile_t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AQL packets populating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 smtClean="0"/>
              <a:t>hsa_status_t</a:t>
            </a:r>
            <a:r>
              <a:rPr lang="en-US" dirty="0" smtClean="0"/>
              <a:t> </a:t>
            </a:r>
            <a:r>
              <a:rPr lang="en-US" dirty="0" err="1" smtClean="0"/>
              <a:t>hsa_ven_amd_aqlprofile_start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 smtClean="0"/>
              <a:t>hsa_ven_amd_aqlprofile_t</a:t>
            </a:r>
            <a:r>
              <a:rPr lang="en-US" dirty="0" smtClean="0"/>
              <a:t> </a:t>
            </a:r>
            <a:r>
              <a:rPr lang="en-US" dirty="0"/>
              <a:t>* profile</a:t>
            </a:r>
            <a:r>
              <a:rPr lang="en-US" dirty="0" smtClean="0"/>
              <a:t>,		</a:t>
            </a:r>
            <a:r>
              <a:rPr lang="en-US" dirty="0"/>
              <a:t>// [in] profile context object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 smtClean="0"/>
              <a:t>hsa_ven_amd_aqlprofile_packet_t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err="1"/>
              <a:t>aql_start_packet</a:t>
            </a:r>
            <a:r>
              <a:rPr lang="en-US" dirty="0" smtClean="0"/>
              <a:t>);	</a:t>
            </a:r>
            <a:r>
              <a:rPr lang="en-US" dirty="0"/>
              <a:t>// [out] profile start AQL packet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hsa_status_t</a:t>
            </a:r>
            <a:r>
              <a:rPr lang="en-US" dirty="0" smtClean="0"/>
              <a:t> </a:t>
            </a:r>
            <a:r>
              <a:rPr lang="en-US" dirty="0" err="1" smtClean="0"/>
              <a:t>hsa_ven_amd_aqlprofile_stop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 smtClean="0"/>
              <a:t>hsa_ven_amd_aqlprofile_t</a:t>
            </a:r>
            <a:r>
              <a:rPr lang="en-US" dirty="0" smtClean="0"/>
              <a:t> </a:t>
            </a:r>
            <a:r>
              <a:rPr lang="en-US" dirty="0"/>
              <a:t>* profile</a:t>
            </a:r>
            <a:r>
              <a:rPr lang="en-US" dirty="0" smtClean="0"/>
              <a:t>,		</a:t>
            </a:r>
            <a:r>
              <a:rPr lang="en-US" dirty="0"/>
              <a:t>// [in] profile context object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 smtClean="0"/>
              <a:t>hsa_ven_amd_aqlprofile_packet_t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err="1"/>
              <a:t>aql_stop_packet</a:t>
            </a:r>
            <a:r>
              <a:rPr lang="en-US" dirty="0" smtClean="0"/>
              <a:t>);	</a:t>
            </a:r>
            <a:r>
              <a:rPr lang="en-US" dirty="0"/>
              <a:t>// [out] profile start AQL packet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/>
              <a:t>hsa_status_t</a:t>
            </a:r>
            <a:r>
              <a:rPr lang="en-US" dirty="0"/>
              <a:t> hsa_ext_legacy_get_pm4(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 smtClean="0"/>
              <a:t>hsa_ven_amd_aqlprofile_packet_t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err="1"/>
              <a:t>aql_packet</a:t>
            </a:r>
            <a:r>
              <a:rPr lang="en-US" dirty="0" smtClean="0"/>
              <a:t>,		</a:t>
            </a:r>
            <a:r>
              <a:rPr lang="en-US" dirty="0"/>
              <a:t>// [in] AQL profile start/stop packet</a:t>
            </a:r>
          </a:p>
          <a:p>
            <a:pPr marL="457200" lvl="1" indent="0">
              <a:buNone/>
            </a:pPr>
            <a:r>
              <a:rPr lang="en-US" dirty="0"/>
              <a:t>    void * pm4</a:t>
            </a:r>
            <a:r>
              <a:rPr lang="en-US" dirty="0" smtClean="0"/>
              <a:t>);					</a:t>
            </a:r>
            <a:r>
              <a:rPr lang="en-US" dirty="0"/>
              <a:t>// [out] profile legacy PM4 packet blob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/>
              <a:t>the profile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err="1"/>
              <a:t>typedef</a:t>
            </a:r>
            <a:r>
              <a:rPr lang="en-US" dirty="0"/>
              <a:t> union {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 smtClean="0"/>
              <a:t>hsa_ven_amd_aqlprofile_INFO_COMMAND_BUFFER_SIZE</a:t>
            </a:r>
            <a:r>
              <a:rPr lang="en-US" dirty="0"/>
              <a:t>,	</a:t>
            </a:r>
            <a:r>
              <a:rPr lang="en-US" dirty="0" smtClean="0"/>
              <a:t>	// </a:t>
            </a:r>
            <a:r>
              <a:rPr lang="en-US" dirty="0" err="1"/>
              <a:t>get_info</a:t>
            </a:r>
            <a:r>
              <a:rPr lang="en-US" dirty="0"/>
              <a:t> returns uint32_t value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 smtClean="0"/>
              <a:t>hsa_ven_amd_aqlprofile_INFO_PMC_BUFFER_SIZE</a:t>
            </a:r>
            <a:r>
              <a:rPr lang="en-US" dirty="0"/>
              <a:t>,		</a:t>
            </a:r>
            <a:r>
              <a:rPr lang="en-US" dirty="0" smtClean="0"/>
              <a:t>	// </a:t>
            </a:r>
            <a:r>
              <a:rPr lang="en-US" dirty="0" err="1"/>
              <a:t>get_info</a:t>
            </a:r>
            <a:r>
              <a:rPr lang="en-US" dirty="0"/>
              <a:t> returns uint32_t value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 smtClean="0"/>
              <a:t>hsa_ven_amd_aqlprofile_INFO_PMC_DATA</a:t>
            </a:r>
            <a:r>
              <a:rPr lang="en-US" dirty="0"/>
              <a:t>,			// </a:t>
            </a:r>
            <a:r>
              <a:rPr lang="en-US" dirty="0" err="1"/>
              <a:t>get_info</a:t>
            </a:r>
            <a:r>
              <a:rPr lang="en-US" dirty="0"/>
              <a:t> returns PMC uint64_t value</a:t>
            </a:r>
          </a:p>
          <a:p>
            <a:pPr marL="457200" lvl="1" indent="0">
              <a:buNone/>
            </a:pPr>
            <a:r>
              <a:rPr lang="en-US" dirty="0"/>
              <a:t>								</a:t>
            </a:r>
            <a:r>
              <a:rPr lang="en-US" dirty="0" smtClean="0"/>
              <a:t>// </a:t>
            </a:r>
            <a:r>
              <a:rPr lang="en-US" dirty="0"/>
              <a:t>in </a:t>
            </a:r>
            <a:r>
              <a:rPr lang="en-US" dirty="0" err="1"/>
              <a:t>info_data_t</a:t>
            </a:r>
            <a:r>
              <a:rPr lang="en-US" dirty="0"/>
              <a:t> object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 smtClean="0"/>
              <a:t>hsa_ven_amd_aqlprofile_INFO_SQTT_DATA</a:t>
            </a:r>
            <a:r>
              <a:rPr lang="en-US" dirty="0"/>
              <a:t>			// </a:t>
            </a:r>
            <a:r>
              <a:rPr lang="en-US" dirty="0" err="1"/>
              <a:t>get_info</a:t>
            </a:r>
            <a:r>
              <a:rPr lang="en-US" dirty="0"/>
              <a:t> returns SQTT buffer </a:t>
            </a:r>
            <a:r>
              <a:rPr lang="en-US" dirty="0" err="1" smtClean="0"/>
              <a:t>ptr</a:t>
            </a:r>
            <a:r>
              <a:rPr lang="en-US" dirty="0" smtClean="0"/>
              <a:t>/size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						</a:t>
            </a:r>
            <a:r>
              <a:rPr lang="en-US" dirty="0" smtClean="0"/>
              <a:t>// </a:t>
            </a:r>
            <a:r>
              <a:rPr lang="en-US" dirty="0"/>
              <a:t>in </a:t>
            </a:r>
            <a:r>
              <a:rPr lang="en-US" dirty="0" err="1"/>
              <a:t>info_data_t</a:t>
            </a:r>
            <a:r>
              <a:rPr lang="en-US" dirty="0"/>
              <a:t> object</a:t>
            </a:r>
          </a:p>
          <a:p>
            <a:pPr marL="457200" lvl="1" indent="0">
              <a:buNone/>
            </a:pPr>
            <a:r>
              <a:rPr lang="en-US" dirty="0"/>
              <a:t>} </a:t>
            </a:r>
            <a:r>
              <a:rPr lang="en-US" dirty="0" err="1" smtClean="0"/>
              <a:t>hsa_ven_amd_aqlprofile_info_type_t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hsa_status_t</a:t>
            </a:r>
            <a:r>
              <a:rPr lang="en-US" dirty="0" smtClean="0"/>
              <a:t> </a:t>
            </a:r>
            <a:r>
              <a:rPr lang="en-US" dirty="0" err="1" smtClean="0"/>
              <a:t>hsa_ven_amd_aqlprofile_get_info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hsa_ven_amd_aqlprofile_t</a:t>
            </a:r>
            <a:r>
              <a:rPr lang="en-US" dirty="0" smtClean="0"/>
              <a:t> </a:t>
            </a:r>
            <a:r>
              <a:rPr lang="en-US" dirty="0"/>
              <a:t>* profile,	</a:t>
            </a:r>
            <a:r>
              <a:rPr lang="en-US" dirty="0" smtClean="0"/>
              <a:t>		// </a:t>
            </a:r>
            <a:r>
              <a:rPr lang="en-US" dirty="0"/>
              <a:t>[in] profile context object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hsa_ven_amd_aqlprofile_info_type_t</a:t>
            </a:r>
            <a:r>
              <a:rPr lang="en-US" dirty="0" smtClean="0"/>
              <a:t> </a:t>
            </a:r>
            <a:r>
              <a:rPr lang="en-US" dirty="0"/>
              <a:t>attribute,	</a:t>
            </a:r>
            <a:r>
              <a:rPr lang="en-US" dirty="0" smtClean="0"/>
              <a:t>		// </a:t>
            </a:r>
            <a:r>
              <a:rPr lang="en-US" dirty="0"/>
              <a:t>[in] requested profile attribute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void * </a:t>
            </a:r>
            <a:r>
              <a:rPr lang="en-US" dirty="0"/>
              <a:t>value);	</a:t>
            </a:r>
            <a:r>
              <a:rPr lang="en-US" dirty="0" smtClean="0"/>
              <a:t>					// </a:t>
            </a:r>
            <a:r>
              <a:rPr lang="en-US" dirty="0"/>
              <a:t>[in/out] returned value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96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MD WIDE BLK">
  <a:themeElements>
    <a:clrScheme name="AMD Them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9650A0"/>
      </a:accent5>
      <a:accent6>
        <a:srgbClr val="C7C8CA"/>
      </a:accent6>
      <a:hlink>
        <a:srgbClr val="A6CE39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AMD WIDE WHT">
  <a:themeElements>
    <a:clrScheme name="Custom 9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fontAlgn="auto">
          <a:spcBef>
            <a:spcPts val="0"/>
          </a:spcBef>
          <a:spcAft>
            <a:spcPts val="0"/>
          </a:spcAft>
          <a:defRPr sz="3200" dirty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marL="0" marR="0" indent="0" algn="l" defTabSz="914400" rtl="0" eaLnBrk="1" fontAlgn="auto" latinLnBrk="0" hangingPunct="1">
          <a:lnSpc>
            <a:spcPct val="90000"/>
          </a:lnSpc>
          <a:spcBef>
            <a:spcPts val="300"/>
          </a:spcBef>
          <a:spcAft>
            <a:spcPts val="300"/>
          </a:spcAft>
          <a:buClr>
            <a:srgbClr val="FFFFFF"/>
          </a:buClr>
          <a:buSzTx/>
          <a:buFont typeface="Wingdings 3" pitchFamily="18" charset="2"/>
          <a:buNone/>
          <a:tabLst/>
          <a:defRPr kumimoji="0" sz="2000" b="0" i="0" u="none" strike="noStrike" kern="1200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latin typeface="+mj-lt"/>
            <a:ea typeface="MS PGothic" pitchFamily="34" charset="-128"/>
            <a:cs typeface="+mn-c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FirePro Datacenter roadmap 4 29 15_revb</Template>
  <TotalTime>992</TotalTime>
  <Words>521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Times New Roman</vt:lpstr>
      <vt:lpstr>Wingdings 3</vt:lpstr>
      <vt:lpstr>AMD WIDE BLK</vt:lpstr>
      <vt:lpstr>AMD WIDE WHT</vt:lpstr>
      <vt:lpstr>Microsoft Word Document</vt:lpstr>
      <vt:lpstr>HSA AMD AQL PM4 profile extension API</vt:lpstr>
      <vt:lpstr>Contents</vt:lpstr>
      <vt:lpstr>Purpose</vt:lpstr>
      <vt:lpstr>Requirements</vt:lpstr>
      <vt:lpstr>Flow</vt:lpstr>
      <vt:lpstr>API</vt:lpstr>
      <vt:lpstr>Profile context object</vt:lpstr>
      <vt:lpstr>AQL packets populating</vt:lpstr>
      <vt:lpstr>Getting the profile info</vt:lpstr>
      <vt:lpstr>Iterating the events output data samples</vt:lpstr>
      <vt:lpstr>profile_info_data structure</vt:lpstr>
      <vt:lpstr>Profile data callback</vt:lpstr>
      <vt:lpstr>Detailed API specification with PMC and SQTT profiling simple examples</vt:lpstr>
      <vt:lpstr>PowerPoint Presentation</vt:lpstr>
    </vt:vector>
  </TitlesOfParts>
  <Company>Advanced Micro Devices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AMDGPU Compute Driver  (DGPU)</dc:title>
  <dc:creator>Stoner, Greg</dc:creator>
  <cp:lastModifiedBy>Shcherbakov, Evgeny</cp:lastModifiedBy>
  <cp:revision>65</cp:revision>
  <dcterms:created xsi:type="dcterms:W3CDTF">2015-06-25T18:45:18Z</dcterms:created>
  <dcterms:modified xsi:type="dcterms:W3CDTF">2017-06-26T21:38:11Z</dcterms:modified>
</cp:coreProperties>
</file>