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6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A883A-2522-453E-B508-94AE5243C8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2AA837-3F06-464C-8E86-2FCCD6FBE09F}">
      <dgm:prSet/>
      <dgm:spPr/>
      <dgm:t>
        <a:bodyPr/>
        <a:lstStyle/>
        <a:p>
          <a:r>
            <a:rPr lang="en-US"/>
            <a:t>• Limitada funcionalidad inicial: La app está enfocada en una lista básica de favoritos, lo que puede ser insuficiente para usuarios que buscan recomendaciones o una red social de cine.</a:t>
          </a:r>
        </a:p>
      </dgm:t>
    </dgm:pt>
    <dgm:pt modelId="{43AC4B37-A4AA-41FB-AB68-811432C9DBB9}" type="parTrans" cxnId="{B89A2B11-A77C-4568-8CEB-C938707B0DB4}">
      <dgm:prSet/>
      <dgm:spPr/>
      <dgm:t>
        <a:bodyPr/>
        <a:lstStyle/>
        <a:p>
          <a:endParaRPr lang="en-US"/>
        </a:p>
      </dgm:t>
    </dgm:pt>
    <dgm:pt modelId="{17617E8E-3AF1-4469-86A8-3B79BC18F2ED}" type="sibTrans" cxnId="{B89A2B11-A77C-4568-8CEB-C938707B0DB4}">
      <dgm:prSet/>
      <dgm:spPr/>
      <dgm:t>
        <a:bodyPr/>
        <a:lstStyle/>
        <a:p>
          <a:endParaRPr lang="en-US"/>
        </a:p>
      </dgm:t>
    </dgm:pt>
    <dgm:pt modelId="{F9A8B42A-19A4-49A4-846B-859073476BC1}">
      <dgm:prSet/>
      <dgm:spPr/>
      <dgm:t>
        <a:bodyPr/>
        <a:lstStyle/>
        <a:p>
          <a:r>
            <a:rPr lang="en-US" dirty="0"/>
            <a:t>• Dependencia de </a:t>
          </a:r>
          <a:r>
            <a:rPr lang="en-US" dirty="0" err="1"/>
            <a:t>conexión</a:t>
          </a:r>
          <a:r>
            <a:rPr lang="en-US" dirty="0"/>
            <a:t> a internet: </a:t>
          </a:r>
          <a:r>
            <a:rPr lang="en-US" dirty="0" err="1"/>
            <a:t>Aunque</a:t>
          </a:r>
          <a:r>
            <a:rPr lang="en-US" dirty="0"/>
            <a:t> la app </a:t>
          </a:r>
          <a:r>
            <a:rPr lang="en-US" dirty="0" err="1"/>
            <a:t>funciona</a:t>
          </a:r>
          <a:r>
            <a:rPr lang="en-US" dirty="0"/>
            <a:t> offline, </a:t>
          </a:r>
          <a:r>
            <a:rPr lang="en-US" dirty="0" err="1"/>
            <a:t>algunas</a:t>
          </a:r>
          <a:r>
            <a:rPr lang="en-US" dirty="0"/>
            <a:t> </a:t>
          </a:r>
          <a:r>
            <a:rPr lang="en-US" dirty="0" err="1"/>
            <a:t>funciones</a:t>
          </a:r>
          <a:r>
            <a:rPr lang="en-US" dirty="0"/>
            <a:t>,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sincronización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nube</a:t>
          </a:r>
          <a:r>
            <a:rPr lang="en-US" dirty="0"/>
            <a:t>, </a:t>
          </a:r>
          <a:r>
            <a:rPr lang="en-US" dirty="0" err="1"/>
            <a:t>requerirán</a:t>
          </a:r>
          <a:r>
            <a:rPr lang="en-US" dirty="0"/>
            <a:t> </a:t>
          </a:r>
          <a:r>
            <a:rPr lang="en-US" dirty="0" err="1"/>
            <a:t>conexión</a:t>
          </a:r>
          <a:r>
            <a:rPr lang="en-US" dirty="0"/>
            <a:t> a internet.</a:t>
          </a:r>
        </a:p>
      </dgm:t>
    </dgm:pt>
    <dgm:pt modelId="{971E7390-9E42-4E7C-99C4-E277A627E9F4}" type="parTrans" cxnId="{DE6A2B00-9FF9-4F46-A44F-5777C49B5E44}">
      <dgm:prSet/>
      <dgm:spPr/>
      <dgm:t>
        <a:bodyPr/>
        <a:lstStyle/>
        <a:p>
          <a:endParaRPr lang="en-US"/>
        </a:p>
      </dgm:t>
    </dgm:pt>
    <dgm:pt modelId="{F05650DF-231B-4344-9153-9C61B5D37F1B}" type="sibTrans" cxnId="{DE6A2B00-9FF9-4F46-A44F-5777C49B5E44}">
      <dgm:prSet/>
      <dgm:spPr/>
      <dgm:t>
        <a:bodyPr/>
        <a:lstStyle/>
        <a:p>
          <a:endParaRPr lang="en-US"/>
        </a:p>
      </dgm:t>
    </dgm:pt>
    <dgm:pt modelId="{8F5C7FE5-AC52-430F-A745-466EF41503D2}" type="pres">
      <dgm:prSet presAssocID="{86DA883A-2522-453E-B508-94AE5243C821}" presName="root" presStyleCnt="0">
        <dgm:presLayoutVars>
          <dgm:dir/>
          <dgm:resizeHandles val="exact"/>
        </dgm:presLayoutVars>
      </dgm:prSet>
      <dgm:spPr/>
    </dgm:pt>
    <dgm:pt modelId="{EA67EA86-0D2D-41CB-817C-CD77ED8813AC}" type="pres">
      <dgm:prSet presAssocID="{552AA837-3F06-464C-8E86-2FCCD6FBE09F}" presName="compNode" presStyleCnt="0"/>
      <dgm:spPr/>
    </dgm:pt>
    <dgm:pt modelId="{B57136D8-2CCE-40DF-9D46-DD2BF701D8AB}" type="pres">
      <dgm:prSet presAssocID="{552AA837-3F06-464C-8E86-2FCCD6FBE09F}" presName="bgRect" presStyleLbl="bgShp" presStyleIdx="0" presStyleCnt="2"/>
      <dgm:spPr/>
    </dgm:pt>
    <dgm:pt modelId="{C24BB172-5A0E-4A50-9B2D-E1F6B6AB98EF}" type="pres">
      <dgm:prSet presAssocID="{552AA837-3F06-464C-8E86-2FCCD6FBE0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F195FBB-6B37-44DD-9D37-1FF1566F3EE0}" type="pres">
      <dgm:prSet presAssocID="{552AA837-3F06-464C-8E86-2FCCD6FBE09F}" presName="spaceRect" presStyleCnt="0"/>
      <dgm:spPr/>
    </dgm:pt>
    <dgm:pt modelId="{E2F7F2EA-DD2F-4040-AFDC-F33B2EC020AC}" type="pres">
      <dgm:prSet presAssocID="{552AA837-3F06-464C-8E86-2FCCD6FBE09F}" presName="parTx" presStyleLbl="revTx" presStyleIdx="0" presStyleCnt="2">
        <dgm:presLayoutVars>
          <dgm:chMax val="0"/>
          <dgm:chPref val="0"/>
        </dgm:presLayoutVars>
      </dgm:prSet>
      <dgm:spPr/>
    </dgm:pt>
    <dgm:pt modelId="{D6EF35C0-EDA2-47A0-A37D-395D1E7C4382}" type="pres">
      <dgm:prSet presAssocID="{17617E8E-3AF1-4469-86A8-3B79BC18F2ED}" presName="sibTrans" presStyleCnt="0"/>
      <dgm:spPr/>
    </dgm:pt>
    <dgm:pt modelId="{4D4E86EF-6932-4992-99AB-4F92842E0D61}" type="pres">
      <dgm:prSet presAssocID="{F9A8B42A-19A4-49A4-846B-859073476BC1}" presName="compNode" presStyleCnt="0"/>
      <dgm:spPr/>
    </dgm:pt>
    <dgm:pt modelId="{99654067-41E8-4848-B628-E75038A61561}" type="pres">
      <dgm:prSet presAssocID="{F9A8B42A-19A4-49A4-846B-859073476BC1}" presName="bgRect" presStyleLbl="bgShp" presStyleIdx="1" presStyleCnt="2"/>
      <dgm:spPr/>
    </dgm:pt>
    <dgm:pt modelId="{8F782E5C-2DC2-44FE-A3CA-DD19D593B27E}" type="pres">
      <dgm:prSet presAssocID="{F9A8B42A-19A4-49A4-846B-859073476B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C5D4911-AEDE-46F3-A798-B182318BD64A}" type="pres">
      <dgm:prSet presAssocID="{F9A8B42A-19A4-49A4-846B-859073476BC1}" presName="spaceRect" presStyleCnt="0"/>
      <dgm:spPr/>
    </dgm:pt>
    <dgm:pt modelId="{58F43237-304D-4251-B3AD-C209A24DAD3D}" type="pres">
      <dgm:prSet presAssocID="{F9A8B42A-19A4-49A4-846B-859073476BC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6A2B00-9FF9-4F46-A44F-5777C49B5E44}" srcId="{86DA883A-2522-453E-B508-94AE5243C821}" destId="{F9A8B42A-19A4-49A4-846B-859073476BC1}" srcOrd="1" destOrd="0" parTransId="{971E7390-9E42-4E7C-99C4-E277A627E9F4}" sibTransId="{F05650DF-231B-4344-9153-9C61B5D37F1B}"/>
    <dgm:cxn modelId="{B89A2B11-A77C-4568-8CEB-C938707B0DB4}" srcId="{86DA883A-2522-453E-B508-94AE5243C821}" destId="{552AA837-3F06-464C-8E86-2FCCD6FBE09F}" srcOrd="0" destOrd="0" parTransId="{43AC4B37-A4AA-41FB-AB68-811432C9DBB9}" sibTransId="{17617E8E-3AF1-4469-86A8-3B79BC18F2ED}"/>
    <dgm:cxn modelId="{7F229737-656E-4CD3-9A86-D476D6203054}" type="presOf" srcId="{552AA837-3F06-464C-8E86-2FCCD6FBE09F}" destId="{E2F7F2EA-DD2F-4040-AFDC-F33B2EC020AC}" srcOrd="0" destOrd="0" presId="urn:microsoft.com/office/officeart/2018/2/layout/IconVerticalSolidList"/>
    <dgm:cxn modelId="{02A6B696-E7FF-48AE-9A45-CFEDF8A9B489}" type="presOf" srcId="{F9A8B42A-19A4-49A4-846B-859073476BC1}" destId="{58F43237-304D-4251-B3AD-C209A24DAD3D}" srcOrd="0" destOrd="0" presId="urn:microsoft.com/office/officeart/2018/2/layout/IconVerticalSolidList"/>
    <dgm:cxn modelId="{8D5388B4-0EB9-42D6-B0B3-CCEC3C0AEF3B}" type="presOf" srcId="{86DA883A-2522-453E-B508-94AE5243C821}" destId="{8F5C7FE5-AC52-430F-A745-466EF41503D2}" srcOrd="0" destOrd="0" presId="urn:microsoft.com/office/officeart/2018/2/layout/IconVerticalSolidList"/>
    <dgm:cxn modelId="{06A7EBA4-8CA2-4477-B645-A770DE3A9350}" type="presParOf" srcId="{8F5C7FE5-AC52-430F-A745-466EF41503D2}" destId="{EA67EA86-0D2D-41CB-817C-CD77ED8813AC}" srcOrd="0" destOrd="0" presId="urn:microsoft.com/office/officeart/2018/2/layout/IconVerticalSolidList"/>
    <dgm:cxn modelId="{153F2B8C-4781-4ED7-8CFB-D2E862FF856E}" type="presParOf" srcId="{EA67EA86-0D2D-41CB-817C-CD77ED8813AC}" destId="{B57136D8-2CCE-40DF-9D46-DD2BF701D8AB}" srcOrd="0" destOrd="0" presId="urn:microsoft.com/office/officeart/2018/2/layout/IconVerticalSolidList"/>
    <dgm:cxn modelId="{57A4226B-127C-4BA6-8E40-2AE6F1FE50E7}" type="presParOf" srcId="{EA67EA86-0D2D-41CB-817C-CD77ED8813AC}" destId="{C24BB172-5A0E-4A50-9B2D-E1F6B6AB98EF}" srcOrd="1" destOrd="0" presId="urn:microsoft.com/office/officeart/2018/2/layout/IconVerticalSolidList"/>
    <dgm:cxn modelId="{526405B3-9017-4336-A55C-E7DF94A9B044}" type="presParOf" srcId="{EA67EA86-0D2D-41CB-817C-CD77ED8813AC}" destId="{3F195FBB-6B37-44DD-9D37-1FF1566F3EE0}" srcOrd="2" destOrd="0" presId="urn:microsoft.com/office/officeart/2018/2/layout/IconVerticalSolidList"/>
    <dgm:cxn modelId="{38322646-524E-4B14-B9FE-8F06A6E3E7FE}" type="presParOf" srcId="{EA67EA86-0D2D-41CB-817C-CD77ED8813AC}" destId="{E2F7F2EA-DD2F-4040-AFDC-F33B2EC020AC}" srcOrd="3" destOrd="0" presId="urn:microsoft.com/office/officeart/2018/2/layout/IconVerticalSolidList"/>
    <dgm:cxn modelId="{5D05120A-A837-4834-9CC4-10AFA9D6D0A4}" type="presParOf" srcId="{8F5C7FE5-AC52-430F-A745-466EF41503D2}" destId="{D6EF35C0-EDA2-47A0-A37D-395D1E7C4382}" srcOrd="1" destOrd="0" presId="urn:microsoft.com/office/officeart/2018/2/layout/IconVerticalSolidList"/>
    <dgm:cxn modelId="{25406993-83EC-458C-A2E1-8AF43658554F}" type="presParOf" srcId="{8F5C7FE5-AC52-430F-A745-466EF41503D2}" destId="{4D4E86EF-6932-4992-99AB-4F92842E0D61}" srcOrd="2" destOrd="0" presId="urn:microsoft.com/office/officeart/2018/2/layout/IconVerticalSolidList"/>
    <dgm:cxn modelId="{D002C38F-88DD-48D5-9923-7504C70E2115}" type="presParOf" srcId="{4D4E86EF-6932-4992-99AB-4F92842E0D61}" destId="{99654067-41E8-4848-B628-E75038A61561}" srcOrd="0" destOrd="0" presId="urn:microsoft.com/office/officeart/2018/2/layout/IconVerticalSolidList"/>
    <dgm:cxn modelId="{60741249-B5A2-4BF5-ABF9-6571229E862F}" type="presParOf" srcId="{4D4E86EF-6932-4992-99AB-4F92842E0D61}" destId="{8F782E5C-2DC2-44FE-A3CA-DD19D593B27E}" srcOrd="1" destOrd="0" presId="urn:microsoft.com/office/officeart/2018/2/layout/IconVerticalSolidList"/>
    <dgm:cxn modelId="{DC7879CE-5695-4D98-BD38-584132E43660}" type="presParOf" srcId="{4D4E86EF-6932-4992-99AB-4F92842E0D61}" destId="{1C5D4911-AEDE-46F3-A798-B182318BD64A}" srcOrd="2" destOrd="0" presId="urn:microsoft.com/office/officeart/2018/2/layout/IconVerticalSolidList"/>
    <dgm:cxn modelId="{2B112F69-2C69-4BA0-9E7D-815574D992F2}" type="presParOf" srcId="{4D4E86EF-6932-4992-99AB-4F92842E0D61}" destId="{58F43237-304D-4251-B3AD-C209A24DA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61C97-EB06-4DDC-8B7E-1324DCFAC40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DE2997-576F-43C2-A5DA-4251DB67AA2B}">
      <dgm:prSet/>
      <dgm:spPr/>
      <dgm:t>
        <a:bodyPr/>
        <a:lstStyle/>
        <a:p>
          <a:r>
            <a:rPr lang="en-US"/>
            <a:t>• Login: Página inicial para acceder a la aplicación mediante usuario y contraseña.</a:t>
          </a:r>
        </a:p>
      </dgm:t>
    </dgm:pt>
    <dgm:pt modelId="{8FA99E2A-DAE9-44BA-BDFF-A7C758C78ABF}" type="parTrans" cxnId="{3ACF29AB-ABB3-45FD-9594-3AD222251CFF}">
      <dgm:prSet/>
      <dgm:spPr/>
      <dgm:t>
        <a:bodyPr/>
        <a:lstStyle/>
        <a:p>
          <a:endParaRPr lang="en-US"/>
        </a:p>
      </dgm:t>
    </dgm:pt>
    <dgm:pt modelId="{35BDFCED-3A93-4230-AF2B-6DD74FAD7FAA}" type="sibTrans" cxnId="{3ACF29AB-ABB3-45FD-9594-3AD222251CFF}">
      <dgm:prSet/>
      <dgm:spPr/>
      <dgm:t>
        <a:bodyPr/>
        <a:lstStyle/>
        <a:p>
          <a:endParaRPr lang="en-US"/>
        </a:p>
      </dgm:t>
    </dgm:pt>
    <dgm:pt modelId="{AA4EABC0-82BD-44FA-A239-9719E68579F4}">
      <dgm:prSet/>
      <dgm:spPr/>
      <dgm:t>
        <a:bodyPr/>
        <a:lstStyle/>
        <a:p>
          <a:r>
            <a:rPr lang="en-US"/>
            <a:t>• Home: Página de bienvenida donde el usuario puede agregar nuevas películas a su lista de favoritos.</a:t>
          </a:r>
        </a:p>
      </dgm:t>
    </dgm:pt>
    <dgm:pt modelId="{B1FF2BDA-4354-47B9-9ACD-ABA9430FD67C}" type="parTrans" cxnId="{B77D85CC-EB40-495B-8C2C-F6448C154278}">
      <dgm:prSet/>
      <dgm:spPr/>
      <dgm:t>
        <a:bodyPr/>
        <a:lstStyle/>
        <a:p>
          <a:endParaRPr lang="en-US"/>
        </a:p>
      </dgm:t>
    </dgm:pt>
    <dgm:pt modelId="{C8B47B55-CCFF-46FC-B8A5-51BE3D8523E3}" type="sibTrans" cxnId="{B77D85CC-EB40-495B-8C2C-F6448C154278}">
      <dgm:prSet/>
      <dgm:spPr/>
      <dgm:t>
        <a:bodyPr/>
        <a:lstStyle/>
        <a:p>
          <a:endParaRPr lang="en-US"/>
        </a:p>
      </dgm:t>
    </dgm:pt>
    <dgm:pt modelId="{E408BCA9-827E-4C0E-A16E-26C386F72FDC}">
      <dgm:prSet/>
      <dgm:spPr/>
      <dgm:t>
        <a:bodyPr/>
        <a:lstStyle/>
        <a:p>
          <a:r>
            <a:rPr lang="en-US"/>
            <a:t>• Favoritos: Lista de todas las películas favoritas agregadas.</a:t>
          </a:r>
        </a:p>
      </dgm:t>
    </dgm:pt>
    <dgm:pt modelId="{D0ABE6A0-4A16-4B35-95D2-D2B028437F25}" type="parTrans" cxnId="{BE8A0E5C-AF69-45E8-94EA-33EFC0CBEADD}">
      <dgm:prSet/>
      <dgm:spPr/>
      <dgm:t>
        <a:bodyPr/>
        <a:lstStyle/>
        <a:p>
          <a:endParaRPr lang="en-US"/>
        </a:p>
      </dgm:t>
    </dgm:pt>
    <dgm:pt modelId="{438E454B-C520-4492-836D-3206D99930B3}" type="sibTrans" cxnId="{BE8A0E5C-AF69-45E8-94EA-33EFC0CBEADD}">
      <dgm:prSet/>
      <dgm:spPr/>
      <dgm:t>
        <a:bodyPr/>
        <a:lstStyle/>
        <a:p>
          <a:endParaRPr lang="en-US"/>
        </a:p>
      </dgm:t>
    </dgm:pt>
    <dgm:pt modelId="{67B9F178-DBEC-424F-A3C1-EF2CD2FB02A2}">
      <dgm:prSet/>
      <dgm:spPr/>
      <dgm:t>
        <a:bodyPr/>
        <a:lstStyle/>
        <a:p>
          <a:r>
            <a:rPr lang="en-US"/>
            <a:t>• Perfil: Información del usuario con opción para modificar nombre y correo electrónico.</a:t>
          </a:r>
        </a:p>
      </dgm:t>
    </dgm:pt>
    <dgm:pt modelId="{44808E0E-3DE2-4929-BE22-B2AF19A24DB1}" type="parTrans" cxnId="{3AF815AD-8BA8-4A35-8C46-0D61E7C98643}">
      <dgm:prSet/>
      <dgm:spPr/>
      <dgm:t>
        <a:bodyPr/>
        <a:lstStyle/>
        <a:p>
          <a:endParaRPr lang="en-US"/>
        </a:p>
      </dgm:t>
    </dgm:pt>
    <dgm:pt modelId="{1566F923-A9A0-4ED9-AA97-548B2BEC1F01}" type="sibTrans" cxnId="{3AF815AD-8BA8-4A35-8C46-0D61E7C98643}">
      <dgm:prSet/>
      <dgm:spPr/>
      <dgm:t>
        <a:bodyPr/>
        <a:lstStyle/>
        <a:p>
          <a:endParaRPr lang="en-US"/>
        </a:p>
      </dgm:t>
    </dgm:pt>
    <dgm:pt modelId="{B4BAA430-64DB-4BC8-9889-F9615E15D0BB}">
      <dgm:prSet/>
      <dgm:spPr/>
      <dgm:t>
        <a:bodyPr/>
        <a:lstStyle/>
        <a:p>
          <a:r>
            <a:rPr lang="en-US"/>
            <a:t>• Ayuda: Sección de preguntas frecuentes sobre el uso de la aplicación.</a:t>
          </a:r>
        </a:p>
      </dgm:t>
    </dgm:pt>
    <dgm:pt modelId="{66ECFE7D-7AA5-40AA-A654-A83B578C8ED4}" type="parTrans" cxnId="{B93175F6-33AE-4DB4-BF0B-10898E406D6F}">
      <dgm:prSet/>
      <dgm:spPr/>
      <dgm:t>
        <a:bodyPr/>
        <a:lstStyle/>
        <a:p>
          <a:endParaRPr lang="en-US"/>
        </a:p>
      </dgm:t>
    </dgm:pt>
    <dgm:pt modelId="{20618067-749F-4075-AF0F-26DE83EFA756}" type="sibTrans" cxnId="{B93175F6-33AE-4DB4-BF0B-10898E406D6F}">
      <dgm:prSet/>
      <dgm:spPr/>
      <dgm:t>
        <a:bodyPr/>
        <a:lstStyle/>
        <a:p>
          <a:endParaRPr lang="en-US"/>
        </a:p>
      </dgm:t>
    </dgm:pt>
    <dgm:pt modelId="{8F07CB23-D7D8-44F7-919D-E91E074C316F}" type="pres">
      <dgm:prSet presAssocID="{B5D61C97-EB06-4DDC-8B7E-1324DCFAC409}" presName="linear" presStyleCnt="0">
        <dgm:presLayoutVars>
          <dgm:animLvl val="lvl"/>
          <dgm:resizeHandles val="exact"/>
        </dgm:presLayoutVars>
      </dgm:prSet>
      <dgm:spPr/>
    </dgm:pt>
    <dgm:pt modelId="{C96A0E80-088B-477F-9675-99B6484F116F}" type="pres">
      <dgm:prSet presAssocID="{C2DE2997-576F-43C2-A5DA-4251DB67AA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1885D9-B0FF-427C-9286-D9A8E9934049}" type="pres">
      <dgm:prSet presAssocID="{35BDFCED-3A93-4230-AF2B-6DD74FAD7FAA}" presName="spacer" presStyleCnt="0"/>
      <dgm:spPr/>
    </dgm:pt>
    <dgm:pt modelId="{CA90C17E-3A76-44A9-9E01-133092AC9430}" type="pres">
      <dgm:prSet presAssocID="{AA4EABC0-82BD-44FA-A239-9719E68579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06DEC5-646D-493F-B839-15160D6D64C6}" type="pres">
      <dgm:prSet presAssocID="{C8B47B55-CCFF-46FC-B8A5-51BE3D8523E3}" presName="spacer" presStyleCnt="0"/>
      <dgm:spPr/>
    </dgm:pt>
    <dgm:pt modelId="{E2A7D80E-336E-439F-B5F0-A94C8FCDC706}" type="pres">
      <dgm:prSet presAssocID="{E408BCA9-827E-4C0E-A16E-26C386F72F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B10053A-2CDD-424E-B108-CBADC1A62A70}" type="pres">
      <dgm:prSet presAssocID="{438E454B-C520-4492-836D-3206D99930B3}" presName="spacer" presStyleCnt="0"/>
      <dgm:spPr/>
    </dgm:pt>
    <dgm:pt modelId="{5ABD9DA3-B7DC-45EF-9AF0-4742C7F67A5B}" type="pres">
      <dgm:prSet presAssocID="{67B9F178-DBEC-424F-A3C1-EF2CD2FB02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75B596-57A8-4B4B-98FC-FC7F2E8D8B97}" type="pres">
      <dgm:prSet presAssocID="{1566F923-A9A0-4ED9-AA97-548B2BEC1F01}" presName="spacer" presStyleCnt="0"/>
      <dgm:spPr/>
    </dgm:pt>
    <dgm:pt modelId="{71C1BDDC-CB64-4ADA-9B45-E84F7F02CB23}" type="pres">
      <dgm:prSet presAssocID="{B4BAA430-64DB-4BC8-9889-F9615E15D0B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42510A-E73B-440C-8680-535AB1EF8A07}" type="presOf" srcId="{B5D61C97-EB06-4DDC-8B7E-1324DCFAC409}" destId="{8F07CB23-D7D8-44F7-919D-E91E074C316F}" srcOrd="0" destOrd="0" presId="urn:microsoft.com/office/officeart/2005/8/layout/vList2"/>
    <dgm:cxn modelId="{1201190B-8818-4995-B3E5-B87AF51792F4}" type="presOf" srcId="{C2DE2997-576F-43C2-A5DA-4251DB67AA2B}" destId="{C96A0E80-088B-477F-9675-99B6484F116F}" srcOrd="0" destOrd="0" presId="urn:microsoft.com/office/officeart/2005/8/layout/vList2"/>
    <dgm:cxn modelId="{BE8A0E5C-AF69-45E8-94EA-33EFC0CBEADD}" srcId="{B5D61C97-EB06-4DDC-8B7E-1324DCFAC409}" destId="{E408BCA9-827E-4C0E-A16E-26C386F72FDC}" srcOrd="2" destOrd="0" parTransId="{D0ABE6A0-4A16-4B35-95D2-D2B028437F25}" sibTransId="{438E454B-C520-4492-836D-3206D99930B3}"/>
    <dgm:cxn modelId="{B8351E4F-C469-438D-8BE2-4493FBF729D7}" type="presOf" srcId="{67B9F178-DBEC-424F-A3C1-EF2CD2FB02A2}" destId="{5ABD9DA3-B7DC-45EF-9AF0-4742C7F67A5B}" srcOrd="0" destOrd="0" presId="urn:microsoft.com/office/officeart/2005/8/layout/vList2"/>
    <dgm:cxn modelId="{17A5204F-6E95-40FC-80FC-5D5E2B28E8F3}" type="presOf" srcId="{E408BCA9-827E-4C0E-A16E-26C386F72FDC}" destId="{E2A7D80E-336E-439F-B5F0-A94C8FCDC706}" srcOrd="0" destOrd="0" presId="urn:microsoft.com/office/officeart/2005/8/layout/vList2"/>
    <dgm:cxn modelId="{3ACF29AB-ABB3-45FD-9594-3AD222251CFF}" srcId="{B5D61C97-EB06-4DDC-8B7E-1324DCFAC409}" destId="{C2DE2997-576F-43C2-A5DA-4251DB67AA2B}" srcOrd="0" destOrd="0" parTransId="{8FA99E2A-DAE9-44BA-BDFF-A7C758C78ABF}" sibTransId="{35BDFCED-3A93-4230-AF2B-6DD74FAD7FAA}"/>
    <dgm:cxn modelId="{3AF815AD-8BA8-4A35-8C46-0D61E7C98643}" srcId="{B5D61C97-EB06-4DDC-8B7E-1324DCFAC409}" destId="{67B9F178-DBEC-424F-A3C1-EF2CD2FB02A2}" srcOrd="3" destOrd="0" parTransId="{44808E0E-3DE2-4929-BE22-B2AF19A24DB1}" sibTransId="{1566F923-A9A0-4ED9-AA97-548B2BEC1F01}"/>
    <dgm:cxn modelId="{B77D85CC-EB40-495B-8C2C-F6448C154278}" srcId="{B5D61C97-EB06-4DDC-8B7E-1324DCFAC409}" destId="{AA4EABC0-82BD-44FA-A239-9719E68579F4}" srcOrd="1" destOrd="0" parTransId="{B1FF2BDA-4354-47B9-9ACD-ABA9430FD67C}" sibTransId="{C8B47B55-CCFF-46FC-B8A5-51BE3D8523E3}"/>
    <dgm:cxn modelId="{686776CD-347E-4F17-8D3E-5D58F4316455}" type="presOf" srcId="{AA4EABC0-82BD-44FA-A239-9719E68579F4}" destId="{CA90C17E-3A76-44A9-9E01-133092AC9430}" srcOrd="0" destOrd="0" presId="urn:microsoft.com/office/officeart/2005/8/layout/vList2"/>
    <dgm:cxn modelId="{15735AF4-1CE5-4E92-A781-AD054B3C6374}" type="presOf" srcId="{B4BAA430-64DB-4BC8-9889-F9615E15D0BB}" destId="{71C1BDDC-CB64-4ADA-9B45-E84F7F02CB23}" srcOrd="0" destOrd="0" presId="urn:microsoft.com/office/officeart/2005/8/layout/vList2"/>
    <dgm:cxn modelId="{B93175F6-33AE-4DB4-BF0B-10898E406D6F}" srcId="{B5D61C97-EB06-4DDC-8B7E-1324DCFAC409}" destId="{B4BAA430-64DB-4BC8-9889-F9615E15D0BB}" srcOrd="4" destOrd="0" parTransId="{66ECFE7D-7AA5-40AA-A654-A83B578C8ED4}" sibTransId="{20618067-749F-4075-AF0F-26DE83EFA756}"/>
    <dgm:cxn modelId="{8D28182B-2549-4262-A36F-5EB8CC1CB6FB}" type="presParOf" srcId="{8F07CB23-D7D8-44F7-919D-E91E074C316F}" destId="{C96A0E80-088B-477F-9675-99B6484F116F}" srcOrd="0" destOrd="0" presId="urn:microsoft.com/office/officeart/2005/8/layout/vList2"/>
    <dgm:cxn modelId="{2FA4AB63-E7D8-4340-B2B0-C70D7BF7D771}" type="presParOf" srcId="{8F07CB23-D7D8-44F7-919D-E91E074C316F}" destId="{F11885D9-B0FF-427C-9286-D9A8E9934049}" srcOrd="1" destOrd="0" presId="urn:microsoft.com/office/officeart/2005/8/layout/vList2"/>
    <dgm:cxn modelId="{FE40F435-6884-4827-8C98-7F5ECC254918}" type="presParOf" srcId="{8F07CB23-D7D8-44F7-919D-E91E074C316F}" destId="{CA90C17E-3A76-44A9-9E01-133092AC9430}" srcOrd="2" destOrd="0" presId="urn:microsoft.com/office/officeart/2005/8/layout/vList2"/>
    <dgm:cxn modelId="{99EEE943-52FF-4B3D-A5E1-B96D358DD95C}" type="presParOf" srcId="{8F07CB23-D7D8-44F7-919D-E91E074C316F}" destId="{3306DEC5-646D-493F-B839-15160D6D64C6}" srcOrd="3" destOrd="0" presId="urn:microsoft.com/office/officeart/2005/8/layout/vList2"/>
    <dgm:cxn modelId="{7E99EB38-01B1-43D4-A256-794BEF83DB65}" type="presParOf" srcId="{8F07CB23-D7D8-44F7-919D-E91E074C316F}" destId="{E2A7D80E-336E-439F-B5F0-A94C8FCDC706}" srcOrd="4" destOrd="0" presId="urn:microsoft.com/office/officeart/2005/8/layout/vList2"/>
    <dgm:cxn modelId="{E3C0E432-B951-477E-833D-4DC9AAB331B6}" type="presParOf" srcId="{8F07CB23-D7D8-44F7-919D-E91E074C316F}" destId="{6B10053A-2CDD-424E-B108-CBADC1A62A70}" srcOrd="5" destOrd="0" presId="urn:microsoft.com/office/officeart/2005/8/layout/vList2"/>
    <dgm:cxn modelId="{6B0E3805-5896-4AF2-8B61-3118E5647072}" type="presParOf" srcId="{8F07CB23-D7D8-44F7-919D-E91E074C316F}" destId="{5ABD9DA3-B7DC-45EF-9AF0-4742C7F67A5B}" srcOrd="6" destOrd="0" presId="urn:microsoft.com/office/officeart/2005/8/layout/vList2"/>
    <dgm:cxn modelId="{A72861C7-E131-4131-BF62-D0DB830D9B02}" type="presParOf" srcId="{8F07CB23-D7D8-44F7-919D-E91E074C316F}" destId="{8575B596-57A8-4B4B-98FC-FC7F2E8D8B97}" srcOrd="7" destOrd="0" presId="urn:microsoft.com/office/officeart/2005/8/layout/vList2"/>
    <dgm:cxn modelId="{C7D0E9E6-F27C-4A95-B430-B8AE07691CA6}" type="presParOf" srcId="{8F07CB23-D7D8-44F7-919D-E91E074C316F}" destId="{71C1BDDC-CB64-4ADA-9B45-E84F7F02CB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C9020-FE7A-433F-8448-697ADB2CAF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CE00F8-EF6F-4FB1-812C-A3203F98915F}">
      <dgm:prSet/>
      <dgm:spPr/>
      <dgm:t>
        <a:bodyPr/>
        <a:lstStyle/>
        <a:p>
          <a:r>
            <a:rPr lang="en-US"/>
            <a:t>• Framework Ionic: Utilizado para construir la interfaz y la experiencia de usuario.</a:t>
          </a:r>
        </a:p>
      </dgm:t>
    </dgm:pt>
    <dgm:pt modelId="{54850565-6004-405A-AEF1-71928C3611AC}" type="parTrans" cxnId="{7A89A49C-7D6F-4FF1-A45A-90452BDC4CF4}">
      <dgm:prSet/>
      <dgm:spPr/>
      <dgm:t>
        <a:bodyPr/>
        <a:lstStyle/>
        <a:p>
          <a:endParaRPr lang="en-US"/>
        </a:p>
      </dgm:t>
    </dgm:pt>
    <dgm:pt modelId="{24CFB9C6-0AB7-4CEF-8D84-3FD266D1E71F}" type="sibTrans" cxnId="{7A89A49C-7D6F-4FF1-A45A-90452BDC4CF4}">
      <dgm:prSet/>
      <dgm:spPr/>
      <dgm:t>
        <a:bodyPr/>
        <a:lstStyle/>
        <a:p>
          <a:endParaRPr lang="en-US"/>
        </a:p>
      </dgm:t>
    </dgm:pt>
    <dgm:pt modelId="{FFEE641A-6025-4993-BB4F-3D3AAD41DD05}">
      <dgm:prSet/>
      <dgm:spPr/>
      <dgm:t>
        <a:bodyPr/>
        <a:lstStyle/>
        <a:p>
          <a:r>
            <a:rPr lang="en-US"/>
            <a:t>• Angular Material: Componentes UI como botones, listas, y entradas de texto.</a:t>
          </a:r>
        </a:p>
      </dgm:t>
    </dgm:pt>
    <dgm:pt modelId="{BE766EE7-915D-4927-AE10-F254418FB514}" type="parTrans" cxnId="{568675E9-0BDD-4288-95C4-7769D0B81784}">
      <dgm:prSet/>
      <dgm:spPr/>
      <dgm:t>
        <a:bodyPr/>
        <a:lstStyle/>
        <a:p>
          <a:endParaRPr lang="en-US"/>
        </a:p>
      </dgm:t>
    </dgm:pt>
    <dgm:pt modelId="{CA599162-6294-42B4-A78F-EF2759430E1B}" type="sibTrans" cxnId="{568675E9-0BDD-4288-95C4-7769D0B81784}">
      <dgm:prSet/>
      <dgm:spPr/>
      <dgm:t>
        <a:bodyPr/>
        <a:lstStyle/>
        <a:p>
          <a:endParaRPr lang="en-US"/>
        </a:p>
      </dgm:t>
    </dgm:pt>
    <dgm:pt modelId="{E81CAD74-606F-438E-97E0-0CB450D6F09A}">
      <dgm:prSet/>
      <dgm:spPr/>
      <dgm:t>
        <a:bodyPr/>
        <a:lstStyle/>
        <a:p>
          <a:r>
            <a:rPr lang="en-US"/>
            <a:t>• Componentes Utilizados:</a:t>
          </a:r>
        </a:p>
      </dgm:t>
    </dgm:pt>
    <dgm:pt modelId="{DDC5E72B-B92E-4597-BF89-939D2864AAC0}" type="parTrans" cxnId="{EC6527E9-8398-4FEF-B627-31BD9CD3ACFB}">
      <dgm:prSet/>
      <dgm:spPr/>
      <dgm:t>
        <a:bodyPr/>
        <a:lstStyle/>
        <a:p>
          <a:endParaRPr lang="en-US"/>
        </a:p>
      </dgm:t>
    </dgm:pt>
    <dgm:pt modelId="{DA3FD6E7-3A3E-46CA-A88A-0C111B0686E5}" type="sibTrans" cxnId="{EC6527E9-8398-4FEF-B627-31BD9CD3ACFB}">
      <dgm:prSet/>
      <dgm:spPr/>
      <dgm:t>
        <a:bodyPr/>
        <a:lstStyle/>
        <a:p>
          <a:endParaRPr lang="en-US"/>
        </a:p>
      </dgm:t>
    </dgm:pt>
    <dgm:pt modelId="{2E1F5DC5-0B5A-4619-84AC-6399226D306E}">
      <dgm:prSet/>
      <dgm:spPr/>
      <dgm:t>
        <a:bodyPr/>
        <a:lstStyle/>
        <a:p>
          <a:r>
            <a:rPr lang="en-US"/>
            <a:t>- ion-card, ion-button, ion-input, ion-item, ion-list</a:t>
          </a:r>
        </a:p>
      </dgm:t>
    </dgm:pt>
    <dgm:pt modelId="{DC25D676-948C-4083-AFAD-08979B83C132}" type="parTrans" cxnId="{E5BBAACB-AF70-4F8C-BA35-B404CDB8E689}">
      <dgm:prSet/>
      <dgm:spPr/>
      <dgm:t>
        <a:bodyPr/>
        <a:lstStyle/>
        <a:p>
          <a:endParaRPr lang="en-US"/>
        </a:p>
      </dgm:t>
    </dgm:pt>
    <dgm:pt modelId="{E34350AC-F379-4729-A0F6-45D08D08030A}" type="sibTrans" cxnId="{E5BBAACB-AF70-4F8C-BA35-B404CDB8E689}">
      <dgm:prSet/>
      <dgm:spPr/>
      <dgm:t>
        <a:bodyPr/>
        <a:lstStyle/>
        <a:p>
          <a:endParaRPr lang="en-US"/>
        </a:p>
      </dgm:t>
    </dgm:pt>
    <dgm:pt modelId="{66907321-74CD-4EFB-ABCA-772AECBCA2B1}">
      <dgm:prSet/>
      <dgm:spPr/>
      <dgm:t>
        <a:bodyPr/>
        <a:lstStyle/>
        <a:p>
          <a:r>
            <a:rPr lang="en-US"/>
            <a:t>- Estos componentes facilitan la creación de una UI uniforme y coherente en toda la app.</a:t>
          </a:r>
        </a:p>
      </dgm:t>
    </dgm:pt>
    <dgm:pt modelId="{40331406-602D-44C9-823C-9D250E5455B2}" type="parTrans" cxnId="{4483C900-A943-4772-BE54-3B7EF867A1E3}">
      <dgm:prSet/>
      <dgm:spPr/>
      <dgm:t>
        <a:bodyPr/>
        <a:lstStyle/>
        <a:p>
          <a:endParaRPr lang="en-US"/>
        </a:p>
      </dgm:t>
    </dgm:pt>
    <dgm:pt modelId="{49559EDE-268A-431A-8F9B-FC146C874B61}" type="sibTrans" cxnId="{4483C900-A943-4772-BE54-3B7EF867A1E3}">
      <dgm:prSet/>
      <dgm:spPr/>
      <dgm:t>
        <a:bodyPr/>
        <a:lstStyle/>
        <a:p>
          <a:endParaRPr lang="en-US"/>
        </a:p>
      </dgm:t>
    </dgm:pt>
    <dgm:pt modelId="{263EF1E2-9854-4159-8EA0-86224AE43744}" type="pres">
      <dgm:prSet presAssocID="{12FC9020-FE7A-433F-8448-697ADB2CAF06}" presName="root" presStyleCnt="0">
        <dgm:presLayoutVars>
          <dgm:dir/>
          <dgm:resizeHandles val="exact"/>
        </dgm:presLayoutVars>
      </dgm:prSet>
      <dgm:spPr/>
    </dgm:pt>
    <dgm:pt modelId="{676F34DD-5148-4C4D-B19B-8ADF6D04F7E5}" type="pres">
      <dgm:prSet presAssocID="{0BCE00F8-EF6F-4FB1-812C-A3203F98915F}" presName="compNode" presStyleCnt="0"/>
      <dgm:spPr/>
    </dgm:pt>
    <dgm:pt modelId="{EF74DC5E-6206-4490-8C92-E3D639017899}" type="pres">
      <dgm:prSet presAssocID="{0BCE00F8-EF6F-4FB1-812C-A3203F98915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E2B55F9-2298-4741-9D4F-8C39AEA4EFC1}" type="pres">
      <dgm:prSet presAssocID="{0BCE00F8-EF6F-4FB1-812C-A3203F98915F}" presName="spaceRect" presStyleCnt="0"/>
      <dgm:spPr/>
    </dgm:pt>
    <dgm:pt modelId="{BA556DD3-B86B-432C-B047-282611AFB29B}" type="pres">
      <dgm:prSet presAssocID="{0BCE00F8-EF6F-4FB1-812C-A3203F98915F}" presName="textRect" presStyleLbl="revTx" presStyleIdx="0" presStyleCnt="5">
        <dgm:presLayoutVars>
          <dgm:chMax val="1"/>
          <dgm:chPref val="1"/>
        </dgm:presLayoutVars>
      </dgm:prSet>
      <dgm:spPr/>
    </dgm:pt>
    <dgm:pt modelId="{7CD4B026-29AB-40DC-8FAA-8C10596E6C8F}" type="pres">
      <dgm:prSet presAssocID="{24CFB9C6-0AB7-4CEF-8D84-3FD266D1E71F}" presName="sibTrans" presStyleCnt="0"/>
      <dgm:spPr/>
    </dgm:pt>
    <dgm:pt modelId="{DED91818-85DE-4861-81A3-2EDEAB32ECE8}" type="pres">
      <dgm:prSet presAssocID="{FFEE641A-6025-4993-BB4F-3D3AAD41DD05}" presName="compNode" presStyleCnt="0"/>
      <dgm:spPr/>
    </dgm:pt>
    <dgm:pt modelId="{EA5DF5B7-6562-4F80-AC96-E6C141C55CA1}" type="pres">
      <dgm:prSet presAssocID="{FFEE641A-6025-4993-BB4F-3D3AAD41D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D33FFEF-71CB-4967-BC1A-03CCDB928E91}" type="pres">
      <dgm:prSet presAssocID="{FFEE641A-6025-4993-BB4F-3D3AAD41DD05}" presName="spaceRect" presStyleCnt="0"/>
      <dgm:spPr/>
    </dgm:pt>
    <dgm:pt modelId="{4EAB167D-8B0F-4448-8B73-FB91CCE260DC}" type="pres">
      <dgm:prSet presAssocID="{FFEE641A-6025-4993-BB4F-3D3AAD41DD05}" presName="textRect" presStyleLbl="revTx" presStyleIdx="1" presStyleCnt="5">
        <dgm:presLayoutVars>
          <dgm:chMax val="1"/>
          <dgm:chPref val="1"/>
        </dgm:presLayoutVars>
      </dgm:prSet>
      <dgm:spPr/>
    </dgm:pt>
    <dgm:pt modelId="{83643302-B424-4983-A904-C431B8819586}" type="pres">
      <dgm:prSet presAssocID="{CA599162-6294-42B4-A78F-EF2759430E1B}" presName="sibTrans" presStyleCnt="0"/>
      <dgm:spPr/>
    </dgm:pt>
    <dgm:pt modelId="{1115EFDA-BDAE-42DD-9BE2-8FE461C16B17}" type="pres">
      <dgm:prSet presAssocID="{E81CAD74-606F-438E-97E0-0CB450D6F09A}" presName="compNode" presStyleCnt="0"/>
      <dgm:spPr/>
    </dgm:pt>
    <dgm:pt modelId="{EE2044C3-3249-4EDE-9E25-1FA1ABAD80F4}" type="pres">
      <dgm:prSet presAssocID="{E81CAD74-606F-438E-97E0-0CB450D6F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14B20D56-EF92-4588-942E-52D7534DFD3F}" type="pres">
      <dgm:prSet presAssocID="{E81CAD74-606F-438E-97E0-0CB450D6F09A}" presName="spaceRect" presStyleCnt="0"/>
      <dgm:spPr/>
    </dgm:pt>
    <dgm:pt modelId="{DE2C2123-6376-43B3-BEE7-983AAD64DDAE}" type="pres">
      <dgm:prSet presAssocID="{E81CAD74-606F-438E-97E0-0CB450D6F09A}" presName="textRect" presStyleLbl="revTx" presStyleIdx="2" presStyleCnt="5">
        <dgm:presLayoutVars>
          <dgm:chMax val="1"/>
          <dgm:chPref val="1"/>
        </dgm:presLayoutVars>
      </dgm:prSet>
      <dgm:spPr/>
    </dgm:pt>
    <dgm:pt modelId="{D0869795-40B6-4229-9854-3A3CE268C21C}" type="pres">
      <dgm:prSet presAssocID="{DA3FD6E7-3A3E-46CA-A88A-0C111B0686E5}" presName="sibTrans" presStyleCnt="0"/>
      <dgm:spPr/>
    </dgm:pt>
    <dgm:pt modelId="{1A908811-D4FC-4CCE-A3A4-16C6F08E27C9}" type="pres">
      <dgm:prSet presAssocID="{2E1F5DC5-0B5A-4619-84AC-6399226D306E}" presName="compNode" presStyleCnt="0"/>
      <dgm:spPr/>
    </dgm:pt>
    <dgm:pt modelId="{C520A7DD-AE68-4434-8BF4-559537E86DE2}" type="pres">
      <dgm:prSet presAssocID="{2E1F5DC5-0B5A-4619-84AC-6399226D30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51D6FE99-DB23-4563-88E6-23ED351417F1}" type="pres">
      <dgm:prSet presAssocID="{2E1F5DC5-0B5A-4619-84AC-6399226D306E}" presName="spaceRect" presStyleCnt="0"/>
      <dgm:spPr/>
    </dgm:pt>
    <dgm:pt modelId="{DCFC375D-0ECB-402F-AA47-27847DBA1B3E}" type="pres">
      <dgm:prSet presAssocID="{2E1F5DC5-0B5A-4619-84AC-6399226D306E}" presName="textRect" presStyleLbl="revTx" presStyleIdx="3" presStyleCnt="5">
        <dgm:presLayoutVars>
          <dgm:chMax val="1"/>
          <dgm:chPref val="1"/>
        </dgm:presLayoutVars>
      </dgm:prSet>
      <dgm:spPr/>
    </dgm:pt>
    <dgm:pt modelId="{E7629110-0E97-483F-8CCD-DC06EEB5FF24}" type="pres">
      <dgm:prSet presAssocID="{E34350AC-F379-4729-A0F6-45D08D08030A}" presName="sibTrans" presStyleCnt="0"/>
      <dgm:spPr/>
    </dgm:pt>
    <dgm:pt modelId="{C0B11205-2DE4-4E65-AFE1-48EE7281088D}" type="pres">
      <dgm:prSet presAssocID="{66907321-74CD-4EFB-ABCA-772AECBCA2B1}" presName="compNode" presStyleCnt="0"/>
      <dgm:spPr/>
    </dgm:pt>
    <dgm:pt modelId="{AA15407E-4B60-4CFE-89E4-DD5E26E62DFA}" type="pres">
      <dgm:prSet presAssocID="{66907321-74CD-4EFB-ABCA-772AECBCA2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B44C79F-4AAF-4817-B2C9-559E783A6AC7}" type="pres">
      <dgm:prSet presAssocID="{66907321-74CD-4EFB-ABCA-772AECBCA2B1}" presName="spaceRect" presStyleCnt="0"/>
      <dgm:spPr/>
    </dgm:pt>
    <dgm:pt modelId="{3B608777-97CE-4B99-B341-BDA0B3EEFBEE}" type="pres">
      <dgm:prSet presAssocID="{66907321-74CD-4EFB-ABCA-772AECBCA2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483C900-A943-4772-BE54-3B7EF867A1E3}" srcId="{12FC9020-FE7A-433F-8448-697ADB2CAF06}" destId="{66907321-74CD-4EFB-ABCA-772AECBCA2B1}" srcOrd="4" destOrd="0" parTransId="{40331406-602D-44C9-823C-9D250E5455B2}" sibTransId="{49559EDE-268A-431A-8F9B-FC146C874B61}"/>
    <dgm:cxn modelId="{D579932E-66C9-4281-A9D4-9987BED7656B}" type="presOf" srcId="{0BCE00F8-EF6F-4FB1-812C-A3203F98915F}" destId="{BA556DD3-B86B-432C-B047-282611AFB29B}" srcOrd="0" destOrd="0" presId="urn:microsoft.com/office/officeart/2018/2/layout/IconLabelList"/>
    <dgm:cxn modelId="{9F2FEF6D-F0B0-441D-A705-9D49AE2ACBE1}" type="presOf" srcId="{2E1F5DC5-0B5A-4619-84AC-6399226D306E}" destId="{DCFC375D-0ECB-402F-AA47-27847DBA1B3E}" srcOrd="0" destOrd="0" presId="urn:microsoft.com/office/officeart/2018/2/layout/IconLabelList"/>
    <dgm:cxn modelId="{D7824855-E9A1-4550-BCCA-66D744420D03}" type="presOf" srcId="{66907321-74CD-4EFB-ABCA-772AECBCA2B1}" destId="{3B608777-97CE-4B99-B341-BDA0B3EEFBEE}" srcOrd="0" destOrd="0" presId="urn:microsoft.com/office/officeart/2018/2/layout/IconLabelList"/>
    <dgm:cxn modelId="{7A89A49C-7D6F-4FF1-A45A-90452BDC4CF4}" srcId="{12FC9020-FE7A-433F-8448-697ADB2CAF06}" destId="{0BCE00F8-EF6F-4FB1-812C-A3203F98915F}" srcOrd="0" destOrd="0" parTransId="{54850565-6004-405A-AEF1-71928C3611AC}" sibTransId="{24CFB9C6-0AB7-4CEF-8D84-3FD266D1E71F}"/>
    <dgm:cxn modelId="{308186BF-854E-4E3A-AC44-D81CE69CB65A}" type="presOf" srcId="{12FC9020-FE7A-433F-8448-697ADB2CAF06}" destId="{263EF1E2-9854-4159-8EA0-86224AE43744}" srcOrd="0" destOrd="0" presId="urn:microsoft.com/office/officeart/2018/2/layout/IconLabelList"/>
    <dgm:cxn modelId="{E5BBAACB-AF70-4F8C-BA35-B404CDB8E689}" srcId="{12FC9020-FE7A-433F-8448-697ADB2CAF06}" destId="{2E1F5DC5-0B5A-4619-84AC-6399226D306E}" srcOrd="3" destOrd="0" parTransId="{DC25D676-948C-4083-AFAD-08979B83C132}" sibTransId="{E34350AC-F379-4729-A0F6-45D08D08030A}"/>
    <dgm:cxn modelId="{53923CCD-D885-4992-ADF8-AE000B9F8969}" type="presOf" srcId="{FFEE641A-6025-4993-BB4F-3D3AAD41DD05}" destId="{4EAB167D-8B0F-4448-8B73-FB91CCE260DC}" srcOrd="0" destOrd="0" presId="urn:microsoft.com/office/officeart/2018/2/layout/IconLabelList"/>
    <dgm:cxn modelId="{390C6FE1-302D-44E8-BB69-4AA459DDA34B}" type="presOf" srcId="{E81CAD74-606F-438E-97E0-0CB450D6F09A}" destId="{DE2C2123-6376-43B3-BEE7-983AAD64DDAE}" srcOrd="0" destOrd="0" presId="urn:microsoft.com/office/officeart/2018/2/layout/IconLabelList"/>
    <dgm:cxn modelId="{EC6527E9-8398-4FEF-B627-31BD9CD3ACFB}" srcId="{12FC9020-FE7A-433F-8448-697ADB2CAF06}" destId="{E81CAD74-606F-438E-97E0-0CB450D6F09A}" srcOrd="2" destOrd="0" parTransId="{DDC5E72B-B92E-4597-BF89-939D2864AAC0}" sibTransId="{DA3FD6E7-3A3E-46CA-A88A-0C111B0686E5}"/>
    <dgm:cxn modelId="{568675E9-0BDD-4288-95C4-7769D0B81784}" srcId="{12FC9020-FE7A-433F-8448-697ADB2CAF06}" destId="{FFEE641A-6025-4993-BB4F-3D3AAD41DD05}" srcOrd="1" destOrd="0" parTransId="{BE766EE7-915D-4927-AE10-F254418FB514}" sibTransId="{CA599162-6294-42B4-A78F-EF2759430E1B}"/>
    <dgm:cxn modelId="{DEDE5D21-1B9D-4968-A001-0EF3E792D5BA}" type="presParOf" srcId="{263EF1E2-9854-4159-8EA0-86224AE43744}" destId="{676F34DD-5148-4C4D-B19B-8ADF6D04F7E5}" srcOrd="0" destOrd="0" presId="urn:microsoft.com/office/officeart/2018/2/layout/IconLabelList"/>
    <dgm:cxn modelId="{23D27CEE-715F-4653-97F2-C3BBC5B3A2A5}" type="presParOf" srcId="{676F34DD-5148-4C4D-B19B-8ADF6D04F7E5}" destId="{EF74DC5E-6206-4490-8C92-E3D639017899}" srcOrd="0" destOrd="0" presId="urn:microsoft.com/office/officeart/2018/2/layout/IconLabelList"/>
    <dgm:cxn modelId="{24FA8A37-51A9-42EB-9A99-0FC845D78E61}" type="presParOf" srcId="{676F34DD-5148-4C4D-B19B-8ADF6D04F7E5}" destId="{4E2B55F9-2298-4741-9D4F-8C39AEA4EFC1}" srcOrd="1" destOrd="0" presId="urn:microsoft.com/office/officeart/2018/2/layout/IconLabelList"/>
    <dgm:cxn modelId="{BDF1F17F-B6B9-4F8D-94D6-B451A52D92ED}" type="presParOf" srcId="{676F34DD-5148-4C4D-B19B-8ADF6D04F7E5}" destId="{BA556DD3-B86B-432C-B047-282611AFB29B}" srcOrd="2" destOrd="0" presId="urn:microsoft.com/office/officeart/2018/2/layout/IconLabelList"/>
    <dgm:cxn modelId="{60011186-E03D-4AF0-953D-A8859B048340}" type="presParOf" srcId="{263EF1E2-9854-4159-8EA0-86224AE43744}" destId="{7CD4B026-29AB-40DC-8FAA-8C10596E6C8F}" srcOrd="1" destOrd="0" presId="urn:microsoft.com/office/officeart/2018/2/layout/IconLabelList"/>
    <dgm:cxn modelId="{8D70119B-BC20-4B04-B9D4-FAB540E1707A}" type="presParOf" srcId="{263EF1E2-9854-4159-8EA0-86224AE43744}" destId="{DED91818-85DE-4861-81A3-2EDEAB32ECE8}" srcOrd="2" destOrd="0" presId="urn:microsoft.com/office/officeart/2018/2/layout/IconLabelList"/>
    <dgm:cxn modelId="{8261D679-5398-4066-A384-63887FB0C870}" type="presParOf" srcId="{DED91818-85DE-4861-81A3-2EDEAB32ECE8}" destId="{EA5DF5B7-6562-4F80-AC96-E6C141C55CA1}" srcOrd="0" destOrd="0" presId="urn:microsoft.com/office/officeart/2018/2/layout/IconLabelList"/>
    <dgm:cxn modelId="{49B1FEAF-8F70-467A-9638-9494C56F9AC1}" type="presParOf" srcId="{DED91818-85DE-4861-81A3-2EDEAB32ECE8}" destId="{FD33FFEF-71CB-4967-BC1A-03CCDB928E91}" srcOrd="1" destOrd="0" presId="urn:microsoft.com/office/officeart/2018/2/layout/IconLabelList"/>
    <dgm:cxn modelId="{B3F825C4-6CB9-46B7-8190-B2ADA0EDB67F}" type="presParOf" srcId="{DED91818-85DE-4861-81A3-2EDEAB32ECE8}" destId="{4EAB167D-8B0F-4448-8B73-FB91CCE260DC}" srcOrd="2" destOrd="0" presId="urn:microsoft.com/office/officeart/2018/2/layout/IconLabelList"/>
    <dgm:cxn modelId="{145C7D47-1914-454E-93FE-51D169EA67BF}" type="presParOf" srcId="{263EF1E2-9854-4159-8EA0-86224AE43744}" destId="{83643302-B424-4983-A904-C431B8819586}" srcOrd="3" destOrd="0" presId="urn:microsoft.com/office/officeart/2018/2/layout/IconLabelList"/>
    <dgm:cxn modelId="{0E6389AC-B915-4AE5-8EA5-8021DCC36F88}" type="presParOf" srcId="{263EF1E2-9854-4159-8EA0-86224AE43744}" destId="{1115EFDA-BDAE-42DD-9BE2-8FE461C16B17}" srcOrd="4" destOrd="0" presId="urn:microsoft.com/office/officeart/2018/2/layout/IconLabelList"/>
    <dgm:cxn modelId="{ADD5CF96-3EF2-428E-97E7-72831CB90F21}" type="presParOf" srcId="{1115EFDA-BDAE-42DD-9BE2-8FE461C16B17}" destId="{EE2044C3-3249-4EDE-9E25-1FA1ABAD80F4}" srcOrd="0" destOrd="0" presId="urn:microsoft.com/office/officeart/2018/2/layout/IconLabelList"/>
    <dgm:cxn modelId="{3B6CEAFC-D2F8-43FD-977A-4B443470D85D}" type="presParOf" srcId="{1115EFDA-BDAE-42DD-9BE2-8FE461C16B17}" destId="{14B20D56-EF92-4588-942E-52D7534DFD3F}" srcOrd="1" destOrd="0" presId="urn:microsoft.com/office/officeart/2018/2/layout/IconLabelList"/>
    <dgm:cxn modelId="{50C3C7D6-9785-4495-81A5-575E0DEE47D7}" type="presParOf" srcId="{1115EFDA-BDAE-42DD-9BE2-8FE461C16B17}" destId="{DE2C2123-6376-43B3-BEE7-983AAD64DDAE}" srcOrd="2" destOrd="0" presId="urn:microsoft.com/office/officeart/2018/2/layout/IconLabelList"/>
    <dgm:cxn modelId="{38C6D915-FA24-481C-A1EF-275E954EE75B}" type="presParOf" srcId="{263EF1E2-9854-4159-8EA0-86224AE43744}" destId="{D0869795-40B6-4229-9854-3A3CE268C21C}" srcOrd="5" destOrd="0" presId="urn:microsoft.com/office/officeart/2018/2/layout/IconLabelList"/>
    <dgm:cxn modelId="{260996A2-2802-495E-AD37-D33CF0CB8EA0}" type="presParOf" srcId="{263EF1E2-9854-4159-8EA0-86224AE43744}" destId="{1A908811-D4FC-4CCE-A3A4-16C6F08E27C9}" srcOrd="6" destOrd="0" presId="urn:microsoft.com/office/officeart/2018/2/layout/IconLabelList"/>
    <dgm:cxn modelId="{E64B127D-292F-4B2B-B3B2-6B5F3E521A22}" type="presParOf" srcId="{1A908811-D4FC-4CCE-A3A4-16C6F08E27C9}" destId="{C520A7DD-AE68-4434-8BF4-559537E86DE2}" srcOrd="0" destOrd="0" presId="urn:microsoft.com/office/officeart/2018/2/layout/IconLabelList"/>
    <dgm:cxn modelId="{77D40866-008A-42F1-B912-514BE9208A28}" type="presParOf" srcId="{1A908811-D4FC-4CCE-A3A4-16C6F08E27C9}" destId="{51D6FE99-DB23-4563-88E6-23ED351417F1}" srcOrd="1" destOrd="0" presId="urn:microsoft.com/office/officeart/2018/2/layout/IconLabelList"/>
    <dgm:cxn modelId="{FE4CF71A-84F2-4CBE-995A-01AB9F3FCA2E}" type="presParOf" srcId="{1A908811-D4FC-4CCE-A3A4-16C6F08E27C9}" destId="{DCFC375D-0ECB-402F-AA47-27847DBA1B3E}" srcOrd="2" destOrd="0" presId="urn:microsoft.com/office/officeart/2018/2/layout/IconLabelList"/>
    <dgm:cxn modelId="{81EA1F51-70BC-48B6-A365-E7D4263B8E81}" type="presParOf" srcId="{263EF1E2-9854-4159-8EA0-86224AE43744}" destId="{E7629110-0E97-483F-8CCD-DC06EEB5FF24}" srcOrd="7" destOrd="0" presId="urn:microsoft.com/office/officeart/2018/2/layout/IconLabelList"/>
    <dgm:cxn modelId="{9A7727DD-6419-4131-8058-58BE23DD9301}" type="presParOf" srcId="{263EF1E2-9854-4159-8EA0-86224AE43744}" destId="{C0B11205-2DE4-4E65-AFE1-48EE7281088D}" srcOrd="8" destOrd="0" presId="urn:microsoft.com/office/officeart/2018/2/layout/IconLabelList"/>
    <dgm:cxn modelId="{89594241-D6A9-46CC-86C4-2F728D8EDA2C}" type="presParOf" srcId="{C0B11205-2DE4-4E65-AFE1-48EE7281088D}" destId="{AA15407E-4B60-4CFE-89E4-DD5E26E62DFA}" srcOrd="0" destOrd="0" presId="urn:microsoft.com/office/officeart/2018/2/layout/IconLabelList"/>
    <dgm:cxn modelId="{CCAB57FB-9172-45CF-870F-3B3FEE7FD324}" type="presParOf" srcId="{C0B11205-2DE4-4E65-AFE1-48EE7281088D}" destId="{CB44C79F-4AAF-4817-B2C9-559E783A6AC7}" srcOrd="1" destOrd="0" presId="urn:microsoft.com/office/officeart/2018/2/layout/IconLabelList"/>
    <dgm:cxn modelId="{8EEF358F-6A19-40D8-B2DD-AC650DED38DF}" type="presParOf" srcId="{C0B11205-2DE4-4E65-AFE1-48EE7281088D}" destId="{3B608777-97CE-4B99-B341-BDA0B3EEFB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DC98E6-09C9-4E9B-ADDB-6C70915468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694FDB-98A3-40CE-AA56-F8F859FBBABA}">
      <dgm:prSet/>
      <dgm:spPr/>
      <dgm:t>
        <a:bodyPr/>
        <a:lstStyle/>
        <a:p>
          <a:pPr>
            <a:defRPr cap="all"/>
          </a:pPr>
          <a:r>
            <a:rPr lang="en-US"/>
            <a:t>• Inicio de Sesión: Autenticación básica de usuario.</a:t>
          </a:r>
        </a:p>
      </dgm:t>
    </dgm:pt>
    <dgm:pt modelId="{6679A071-9A5B-48ED-8927-955C9201D6B6}" type="parTrans" cxnId="{9F6D9801-37AC-4D71-A4E6-009E77B4EB54}">
      <dgm:prSet/>
      <dgm:spPr/>
      <dgm:t>
        <a:bodyPr/>
        <a:lstStyle/>
        <a:p>
          <a:endParaRPr lang="en-US"/>
        </a:p>
      </dgm:t>
    </dgm:pt>
    <dgm:pt modelId="{78867A81-DBBA-409E-BEA1-CF7199535B70}" type="sibTrans" cxnId="{9F6D9801-37AC-4D71-A4E6-009E77B4EB54}">
      <dgm:prSet/>
      <dgm:spPr/>
      <dgm:t>
        <a:bodyPr/>
        <a:lstStyle/>
        <a:p>
          <a:endParaRPr lang="en-US"/>
        </a:p>
      </dgm:t>
    </dgm:pt>
    <dgm:pt modelId="{65840106-66F2-4E20-A01F-D4D599E0F63D}">
      <dgm:prSet/>
      <dgm:spPr/>
      <dgm:t>
        <a:bodyPr/>
        <a:lstStyle/>
        <a:p>
          <a:pPr>
            <a:defRPr cap="all"/>
          </a:pPr>
          <a:r>
            <a:rPr lang="en-US"/>
            <a:t>• Agregar Película a Favoritos: Permite al usuario añadir películas a su lista personalizada de favoritos.</a:t>
          </a:r>
        </a:p>
      </dgm:t>
    </dgm:pt>
    <dgm:pt modelId="{C64B6741-01F7-4DE4-9DE3-7E49779C0FDD}" type="parTrans" cxnId="{4BDC75AF-BFEB-4CE8-830C-D41C066A030C}">
      <dgm:prSet/>
      <dgm:spPr/>
      <dgm:t>
        <a:bodyPr/>
        <a:lstStyle/>
        <a:p>
          <a:endParaRPr lang="en-US"/>
        </a:p>
      </dgm:t>
    </dgm:pt>
    <dgm:pt modelId="{3EF95D18-233B-444D-8B6C-19495982F102}" type="sibTrans" cxnId="{4BDC75AF-BFEB-4CE8-830C-D41C066A030C}">
      <dgm:prSet/>
      <dgm:spPr/>
      <dgm:t>
        <a:bodyPr/>
        <a:lstStyle/>
        <a:p>
          <a:endParaRPr lang="en-US"/>
        </a:p>
      </dgm:t>
    </dgm:pt>
    <dgm:pt modelId="{62304292-F91D-4FA1-873F-7B52570875EB}">
      <dgm:prSet/>
      <dgm:spPr/>
      <dgm:t>
        <a:bodyPr/>
        <a:lstStyle/>
        <a:p>
          <a:pPr>
            <a:defRPr cap="all"/>
          </a:pPr>
          <a:r>
            <a:rPr lang="en-US"/>
            <a:t>• Editar Perfil: Los usuarios pueden cambiar su nombre y correo electrónico.</a:t>
          </a:r>
        </a:p>
      </dgm:t>
    </dgm:pt>
    <dgm:pt modelId="{3EF1F80B-E168-4764-A93C-265B4A8FE8CC}" type="parTrans" cxnId="{A178DEB8-7075-4723-906E-C618D3310A48}">
      <dgm:prSet/>
      <dgm:spPr/>
      <dgm:t>
        <a:bodyPr/>
        <a:lstStyle/>
        <a:p>
          <a:endParaRPr lang="en-US"/>
        </a:p>
      </dgm:t>
    </dgm:pt>
    <dgm:pt modelId="{7DF94DB5-0F93-4330-BE06-1BDA87355992}" type="sibTrans" cxnId="{A178DEB8-7075-4723-906E-C618D3310A48}">
      <dgm:prSet/>
      <dgm:spPr/>
      <dgm:t>
        <a:bodyPr/>
        <a:lstStyle/>
        <a:p>
          <a:endParaRPr lang="en-US"/>
        </a:p>
      </dgm:t>
    </dgm:pt>
    <dgm:pt modelId="{46EC6602-D9B3-4A15-8B1C-F36192100A52}">
      <dgm:prSet/>
      <dgm:spPr/>
      <dgm:t>
        <a:bodyPr/>
        <a:lstStyle/>
        <a:p>
          <a:pPr>
            <a:defRPr cap="all"/>
          </a:pPr>
          <a:r>
            <a:rPr lang="en-US"/>
            <a:t>• Ayuda: Preguntas frecuentes para guiar a los usuarios en el uso de la app.</a:t>
          </a:r>
        </a:p>
      </dgm:t>
    </dgm:pt>
    <dgm:pt modelId="{EBAE42E2-1031-4A96-92EA-13E9B7BBDDDE}" type="parTrans" cxnId="{E25A8428-1EEC-4306-80B0-63CCB5759CA7}">
      <dgm:prSet/>
      <dgm:spPr/>
      <dgm:t>
        <a:bodyPr/>
        <a:lstStyle/>
        <a:p>
          <a:endParaRPr lang="en-US"/>
        </a:p>
      </dgm:t>
    </dgm:pt>
    <dgm:pt modelId="{A39E359E-550F-45EB-BFB5-4933DFAEF1DB}" type="sibTrans" cxnId="{E25A8428-1EEC-4306-80B0-63CCB5759CA7}">
      <dgm:prSet/>
      <dgm:spPr/>
      <dgm:t>
        <a:bodyPr/>
        <a:lstStyle/>
        <a:p>
          <a:endParaRPr lang="en-US"/>
        </a:p>
      </dgm:t>
    </dgm:pt>
    <dgm:pt modelId="{6F0297D1-CB5C-4766-90CA-1C6DF191C7EE}">
      <dgm:prSet/>
      <dgm:spPr/>
      <dgm:t>
        <a:bodyPr/>
        <a:lstStyle/>
        <a:p>
          <a:pPr>
            <a:defRPr cap="all"/>
          </a:pPr>
          <a:r>
            <a:rPr lang="en-US"/>
            <a:t>• Navegación: Menú en el pie de página que permite moverse entre las diferentes secciones de la app.</a:t>
          </a:r>
        </a:p>
      </dgm:t>
    </dgm:pt>
    <dgm:pt modelId="{3F03F00A-E496-4FFE-B95D-F5E624D84ECF}" type="parTrans" cxnId="{82D8C161-95E9-47AC-B7D1-87D70A4ABFA0}">
      <dgm:prSet/>
      <dgm:spPr/>
      <dgm:t>
        <a:bodyPr/>
        <a:lstStyle/>
        <a:p>
          <a:endParaRPr lang="en-US"/>
        </a:p>
      </dgm:t>
    </dgm:pt>
    <dgm:pt modelId="{504FCC6D-4D79-42CF-9B00-FC61A844582D}" type="sibTrans" cxnId="{82D8C161-95E9-47AC-B7D1-87D70A4ABFA0}">
      <dgm:prSet/>
      <dgm:spPr/>
      <dgm:t>
        <a:bodyPr/>
        <a:lstStyle/>
        <a:p>
          <a:endParaRPr lang="en-US"/>
        </a:p>
      </dgm:t>
    </dgm:pt>
    <dgm:pt modelId="{0006843D-9284-4E73-9E70-BF7853B084A4}" type="pres">
      <dgm:prSet presAssocID="{61DC98E6-09C9-4E9B-ADDB-6C7091546868}" presName="root" presStyleCnt="0">
        <dgm:presLayoutVars>
          <dgm:dir/>
          <dgm:resizeHandles val="exact"/>
        </dgm:presLayoutVars>
      </dgm:prSet>
      <dgm:spPr/>
    </dgm:pt>
    <dgm:pt modelId="{760194CA-20E5-4DF3-AFEA-A92E919F6ADA}" type="pres">
      <dgm:prSet presAssocID="{9F694FDB-98A3-40CE-AA56-F8F859FBBABA}" presName="compNode" presStyleCnt="0"/>
      <dgm:spPr/>
    </dgm:pt>
    <dgm:pt modelId="{7A3B3257-03FC-4328-88B0-FA6EB723178C}" type="pres">
      <dgm:prSet presAssocID="{9F694FDB-98A3-40CE-AA56-F8F859FBBABA}" presName="iconBgRect" presStyleLbl="bgShp" presStyleIdx="0" presStyleCnt="5"/>
      <dgm:spPr/>
    </dgm:pt>
    <dgm:pt modelId="{E1EEAC7F-8AFC-41B2-949B-2BC88CACAF72}" type="pres">
      <dgm:prSet presAssocID="{9F694FDB-98A3-40CE-AA56-F8F859FBBA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B1B1F76-3D5E-4252-A9F6-F5C168805C05}" type="pres">
      <dgm:prSet presAssocID="{9F694FDB-98A3-40CE-AA56-F8F859FBBABA}" presName="spaceRect" presStyleCnt="0"/>
      <dgm:spPr/>
    </dgm:pt>
    <dgm:pt modelId="{6527BB49-4184-441B-8B4D-28E612B50855}" type="pres">
      <dgm:prSet presAssocID="{9F694FDB-98A3-40CE-AA56-F8F859FBBABA}" presName="textRect" presStyleLbl="revTx" presStyleIdx="0" presStyleCnt="5">
        <dgm:presLayoutVars>
          <dgm:chMax val="1"/>
          <dgm:chPref val="1"/>
        </dgm:presLayoutVars>
      </dgm:prSet>
      <dgm:spPr/>
    </dgm:pt>
    <dgm:pt modelId="{DE65405A-CCA3-4006-8C35-C662E45E2502}" type="pres">
      <dgm:prSet presAssocID="{78867A81-DBBA-409E-BEA1-CF7199535B70}" presName="sibTrans" presStyleCnt="0"/>
      <dgm:spPr/>
    </dgm:pt>
    <dgm:pt modelId="{9F6ADE4C-A8C5-4D65-ADD8-3CC783FA3853}" type="pres">
      <dgm:prSet presAssocID="{65840106-66F2-4E20-A01F-D4D599E0F63D}" presName="compNode" presStyleCnt="0"/>
      <dgm:spPr/>
    </dgm:pt>
    <dgm:pt modelId="{060DD779-11C7-4AEC-AFEC-39F437F8C700}" type="pres">
      <dgm:prSet presAssocID="{65840106-66F2-4E20-A01F-D4D599E0F63D}" presName="iconBgRect" presStyleLbl="bgShp" presStyleIdx="1" presStyleCnt="5"/>
      <dgm:spPr/>
    </dgm:pt>
    <dgm:pt modelId="{B680CEC9-878A-438E-BE1C-8742EC1AE939}" type="pres">
      <dgm:prSet presAssocID="{65840106-66F2-4E20-A01F-D4D599E0F6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2CDCFC3-B989-452D-9341-B5A9CAF1A1FB}" type="pres">
      <dgm:prSet presAssocID="{65840106-66F2-4E20-A01F-D4D599E0F63D}" presName="spaceRect" presStyleCnt="0"/>
      <dgm:spPr/>
    </dgm:pt>
    <dgm:pt modelId="{2BC38CD7-4AB2-46F8-BAE2-EF32556BE167}" type="pres">
      <dgm:prSet presAssocID="{65840106-66F2-4E20-A01F-D4D599E0F63D}" presName="textRect" presStyleLbl="revTx" presStyleIdx="1" presStyleCnt="5">
        <dgm:presLayoutVars>
          <dgm:chMax val="1"/>
          <dgm:chPref val="1"/>
        </dgm:presLayoutVars>
      </dgm:prSet>
      <dgm:spPr/>
    </dgm:pt>
    <dgm:pt modelId="{9C087A14-CB50-47FF-81FB-92AE7DB79387}" type="pres">
      <dgm:prSet presAssocID="{3EF95D18-233B-444D-8B6C-19495982F102}" presName="sibTrans" presStyleCnt="0"/>
      <dgm:spPr/>
    </dgm:pt>
    <dgm:pt modelId="{259C6507-FE67-4F98-952D-D17BADD9288B}" type="pres">
      <dgm:prSet presAssocID="{62304292-F91D-4FA1-873F-7B52570875EB}" presName="compNode" presStyleCnt="0"/>
      <dgm:spPr/>
    </dgm:pt>
    <dgm:pt modelId="{2F765F99-A7AD-44EF-A077-9B818F51DFFE}" type="pres">
      <dgm:prSet presAssocID="{62304292-F91D-4FA1-873F-7B52570875EB}" presName="iconBgRect" presStyleLbl="bgShp" presStyleIdx="2" presStyleCnt="5"/>
      <dgm:spPr/>
    </dgm:pt>
    <dgm:pt modelId="{025C797B-FE71-471A-8A6A-18779D0F783D}" type="pres">
      <dgm:prSet presAssocID="{62304292-F91D-4FA1-873F-7B52570875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C42AD88-AE92-4441-AA18-18D922CCD649}" type="pres">
      <dgm:prSet presAssocID="{62304292-F91D-4FA1-873F-7B52570875EB}" presName="spaceRect" presStyleCnt="0"/>
      <dgm:spPr/>
    </dgm:pt>
    <dgm:pt modelId="{59DEF6D4-6CE1-4B36-BCB3-625C11E46337}" type="pres">
      <dgm:prSet presAssocID="{62304292-F91D-4FA1-873F-7B52570875EB}" presName="textRect" presStyleLbl="revTx" presStyleIdx="2" presStyleCnt="5">
        <dgm:presLayoutVars>
          <dgm:chMax val="1"/>
          <dgm:chPref val="1"/>
        </dgm:presLayoutVars>
      </dgm:prSet>
      <dgm:spPr/>
    </dgm:pt>
    <dgm:pt modelId="{D8BF926D-F732-4C4A-B017-A8CC2B81EBCD}" type="pres">
      <dgm:prSet presAssocID="{7DF94DB5-0F93-4330-BE06-1BDA87355992}" presName="sibTrans" presStyleCnt="0"/>
      <dgm:spPr/>
    </dgm:pt>
    <dgm:pt modelId="{3E71B1CF-7B91-4B90-9367-91BB3F11EA19}" type="pres">
      <dgm:prSet presAssocID="{46EC6602-D9B3-4A15-8B1C-F36192100A52}" presName="compNode" presStyleCnt="0"/>
      <dgm:spPr/>
    </dgm:pt>
    <dgm:pt modelId="{99FC3DD7-3564-493A-B7D4-C14C79CE014F}" type="pres">
      <dgm:prSet presAssocID="{46EC6602-D9B3-4A15-8B1C-F36192100A52}" presName="iconBgRect" presStyleLbl="bgShp" presStyleIdx="3" presStyleCnt="5"/>
      <dgm:spPr/>
    </dgm:pt>
    <dgm:pt modelId="{9BD3EF33-9BC9-42F9-B7AB-C531B9A0483E}" type="pres">
      <dgm:prSet presAssocID="{46EC6602-D9B3-4A15-8B1C-F36192100A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EBE8082-3444-4856-AEB4-D7CCB85C7D50}" type="pres">
      <dgm:prSet presAssocID="{46EC6602-D9B3-4A15-8B1C-F36192100A52}" presName="spaceRect" presStyleCnt="0"/>
      <dgm:spPr/>
    </dgm:pt>
    <dgm:pt modelId="{731610C9-4D6B-4694-AB18-C22CF65E8E1C}" type="pres">
      <dgm:prSet presAssocID="{46EC6602-D9B3-4A15-8B1C-F36192100A52}" presName="textRect" presStyleLbl="revTx" presStyleIdx="3" presStyleCnt="5">
        <dgm:presLayoutVars>
          <dgm:chMax val="1"/>
          <dgm:chPref val="1"/>
        </dgm:presLayoutVars>
      </dgm:prSet>
      <dgm:spPr/>
    </dgm:pt>
    <dgm:pt modelId="{E56393B1-B62F-40FB-BDFF-6C3BD95E0204}" type="pres">
      <dgm:prSet presAssocID="{A39E359E-550F-45EB-BFB5-4933DFAEF1DB}" presName="sibTrans" presStyleCnt="0"/>
      <dgm:spPr/>
    </dgm:pt>
    <dgm:pt modelId="{0D0CEA01-C6E6-4917-ABC9-D7685F33DD88}" type="pres">
      <dgm:prSet presAssocID="{6F0297D1-CB5C-4766-90CA-1C6DF191C7EE}" presName="compNode" presStyleCnt="0"/>
      <dgm:spPr/>
    </dgm:pt>
    <dgm:pt modelId="{0C5EB580-40A6-419B-B02C-A1C0790E7E98}" type="pres">
      <dgm:prSet presAssocID="{6F0297D1-CB5C-4766-90CA-1C6DF191C7EE}" presName="iconBgRect" presStyleLbl="bgShp" presStyleIdx="4" presStyleCnt="5"/>
      <dgm:spPr/>
    </dgm:pt>
    <dgm:pt modelId="{092E87B4-029D-4C42-943D-782BADE813E8}" type="pres">
      <dgm:prSet presAssocID="{6F0297D1-CB5C-4766-90CA-1C6DF191C7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7A9B0383-DD38-4791-A80D-99EEC198EB16}" type="pres">
      <dgm:prSet presAssocID="{6F0297D1-CB5C-4766-90CA-1C6DF191C7EE}" presName="spaceRect" presStyleCnt="0"/>
      <dgm:spPr/>
    </dgm:pt>
    <dgm:pt modelId="{568DA5F0-D411-4433-A7E1-648B235890BD}" type="pres">
      <dgm:prSet presAssocID="{6F0297D1-CB5C-4766-90CA-1C6DF191C7E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F6D9801-37AC-4D71-A4E6-009E77B4EB54}" srcId="{61DC98E6-09C9-4E9B-ADDB-6C7091546868}" destId="{9F694FDB-98A3-40CE-AA56-F8F859FBBABA}" srcOrd="0" destOrd="0" parTransId="{6679A071-9A5B-48ED-8927-955C9201D6B6}" sibTransId="{78867A81-DBBA-409E-BEA1-CF7199535B70}"/>
    <dgm:cxn modelId="{52573706-E021-4566-8CEA-008343EDF262}" type="presOf" srcId="{46EC6602-D9B3-4A15-8B1C-F36192100A52}" destId="{731610C9-4D6B-4694-AB18-C22CF65E8E1C}" srcOrd="0" destOrd="0" presId="urn:microsoft.com/office/officeart/2018/5/layout/IconCircleLabelList"/>
    <dgm:cxn modelId="{E25A8428-1EEC-4306-80B0-63CCB5759CA7}" srcId="{61DC98E6-09C9-4E9B-ADDB-6C7091546868}" destId="{46EC6602-D9B3-4A15-8B1C-F36192100A52}" srcOrd="3" destOrd="0" parTransId="{EBAE42E2-1031-4A96-92EA-13E9B7BBDDDE}" sibTransId="{A39E359E-550F-45EB-BFB5-4933DFAEF1DB}"/>
    <dgm:cxn modelId="{82D8C161-95E9-47AC-B7D1-87D70A4ABFA0}" srcId="{61DC98E6-09C9-4E9B-ADDB-6C7091546868}" destId="{6F0297D1-CB5C-4766-90CA-1C6DF191C7EE}" srcOrd="4" destOrd="0" parTransId="{3F03F00A-E496-4FFE-B95D-F5E624D84ECF}" sibTransId="{504FCC6D-4D79-42CF-9B00-FC61A844582D}"/>
    <dgm:cxn modelId="{16A63783-1983-4EDC-9423-3342F741316D}" type="presOf" srcId="{9F694FDB-98A3-40CE-AA56-F8F859FBBABA}" destId="{6527BB49-4184-441B-8B4D-28E612B50855}" srcOrd="0" destOrd="0" presId="urn:microsoft.com/office/officeart/2018/5/layout/IconCircleLabelList"/>
    <dgm:cxn modelId="{EFFD3FAA-E078-4A0A-B51C-6E09A4DDAD52}" type="presOf" srcId="{65840106-66F2-4E20-A01F-D4D599E0F63D}" destId="{2BC38CD7-4AB2-46F8-BAE2-EF32556BE167}" srcOrd="0" destOrd="0" presId="urn:microsoft.com/office/officeart/2018/5/layout/IconCircleLabelList"/>
    <dgm:cxn modelId="{4BDC75AF-BFEB-4CE8-830C-D41C066A030C}" srcId="{61DC98E6-09C9-4E9B-ADDB-6C7091546868}" destId="{65840106-66F2-4E20-A01F-D4D599E0F63D}" srcOrd="1" destOrd="0" parTransId="{C64B6741-01F7-4DE4-9DE3-7E49779C0FDD}" sibTransId="{3EF95D18-233B-444D-8B6C-19495982F102}"/>
    <dgm:cxn modelId="{BC1AF5B7-65F3-42F8-8381-8B273BF669A1}" type="presOf" srcId="{62304292-F91D-4FA1-873F-7B52570875EB}" destId="{59DEF6D4-6CE1-4B36-BCB3-625C11E46337}" srcOrd="0" destOrd="0" presId="urn:microsoft.com/office/officeart/2018/5/layout/IconCircleLabelList"/>
    <dgm:cxn modelId="{A178DEB8-7075-4723-906E-C618D3310A48}" srcId="{61DC98E6-09C9-4E9B-ADDB-6C7091546868}" destId="{62304292-F91D-4FA1-873F-7B52570875EB}" srcOrd="2" destOrd="0" parTransId="{3EF1F80B-E168-4764-A93C-265B4A8FE8CC}" sibTransId="{7DF94DB5-0F93-4330-BE06-1BDA87355992}"/>
    <dgm:cxn modelId="{BD38F3BF-1D00-4C65-BFA1-B2A496C9E7B8}" type="presOf" srcId="{6F0297D1-CB5C-4766-90CA-1C6DF191C7EE}" destId="{568DA5F0-D411-4433-A7E1-648B235890BD}" srcOrd="0" destOrd="0" presId="urn:microsoft.com/office/officeart/2018/5/layout/IconCircleLabelList"/>
    <dgm:cxn modelId="{38BE25DF-8DA3-4092-9E70-4F77C106F872}" type="presOf" srcId="{61DC98E6-09C9-4E9B-ADDB-6C7091546868}" destId="{0006843D-9284-4E73-9E70-BF7853B084A4}" srcOrd="0" destOrd="0" presId="urn:microsoft.com/office/officeart/2018/5/layout/IconCircleLabelList"/>
    <dgm:cxn modelId="{CC3CCD89-C47E-4E00-A6CA-55DFEE48E9CE}" type="presParOf" srcId="{0006843D-9284-4E73-9E70-BF7853B084A4}" destId="{760194CA-20E5-4DF3-AFEA-A92E919F6ADA}" srcOrd="0" destOrd="0" presId="urn:microsoft.com/office/officeart/2018/5/layout/IconCircleLabelList"/>
    <dgm:cxn modelId="{25AE2AB2-1EFE-4C79-B5BE-84BAF2862C51}" type="presParOf" srcId="{760194CA-20E5-4DF3-AFEA-A92E919F6ADA}" destId="{7A3B3257-03FC-4328-88B0-FA6EB723178C}" srcOrd="0" destOrd="0" presId="urn:microsoft.com/office/officeart/2018/5/layout/IconCircleLabelList"/>
    <dgm:cxn modelId="{E882EEC5-BFC0-4161-BE9C-E5C643A4FE2D}" type="presParOf" srcId="{760194CA-20E5-4DF3-AFEA-A92E919F6ADA}" destId="{E1EEAC7F-8AFC-41B2-949B-2BC88CACAF72}" srcOrd="1" destOrd="0" presId="urn:microsoft.com/office/officeart/2018/5/layout/IconCircleLabelList"/>
    <dgm:cxn modelId="{8D24C054-0A66-4589-B878-9CAF9CBCD65E}" type="presParOf" srcId="{760194CA-20E5-4DF3-AFEA-A92E919F6ADA}" destId="{CB1B1F76-3D5E-4252-A9F6-F5C168805C05}" srcOrd="2" destOrd="0" presId="urn:microsoft.com/office/officeart/2018/5/layout/IconCircleLabelList"/>
    <dgm:cxn modelId="{C49DDE60-04D5-41BA-A97B-E23C4B8F6F73}" type="presParOf" srcId="{760194CA-20E5-4DF3-AFEA-A92E919F6ADA}" destId="{6527BB49-4184-441B-8B4D-28E612B50855}" srcOrd="3" destOrd="0" presId="urn:microsoft.com/office/officeart/2018/5/layout/IconCircleLabelList"/>
    <dgm:cxn modelId="{4EF024CC-F958-425C-8465-9D7C09249D31}" type="presParOf" srcId="{0006843D-9284-4E73-9E70-BF7853B084A4}" destId="{DE65405A-CCA3-4006-8C35-C662E45E2502}" srcOrd="1" destOrd="0" presId="urn:microsoft.com/office/officeart/2018/5/layout/IconCircleLabelList"/>
    <dgm:cxn modelId="{41F97CAC-B29E-489A-BBD3-3E987752756B}" type="presParOf" srcId="{0006843D-9284-4E73-9E70-BF7853B084A4}" destId="{9F6ADE4C-A8C5-4D65-ADD8-3CC783FA3853}" srcOrd="2" destOrd="0" presId="urn:microsoft.com/office/officeart/2018/5/layout/IconCircleLabelList"/>
    <dgm:cxn modelId="{65624E71-FBD1-4FC7-B5A0-59A98616B3C7}" type="presParOf" srcId="{9F6ADE4C-A8C5-4D65-ADD8-3CC783FA3853}" destId="{060DD779-11C7-4AEC-AFEC-39F437F8C700}" srcOrd="0" destOrd="0" presId="urn:microsoft.com/office/officeart/2018/5/layout/IconCircleLabelList"/>
    <dgm:cxn modelId="{15C9E633-D69C-45C6-8B6E-859D76622F77}" type="presParOf" srcId="{9F6ADE4C-A8C5-4D65-ADD8-3CC783FA3853}" destId="{B680CEC9-878A-438E-BE1C-8742EC1AE939}" srcOrd="1" destOrd="0" presId="urn:microsoft.com/office/officeart/2018/5/layout/IconCircleLabelList"/>
    <dgm:cxn modelId="{23BD419E-F64A-4B4D-92DB-531EA7BEF42F}" type="presParOf" srcId="{9F6ADE4C-A8C5-4D65-ADD8-3CC783FA3853}" destId="{E2CDCFC3-B989-452D-9341-B5A9CAF1A1FB}" srcOrd="2" destOrd="0" presId="urn:microsoft.com/office/officeart/2018/5/layout/IconCircleLabelList"/>
    <dgm:cxn modelId="{DFAEB5B3-76BB-4B6B-8ED8-22AA5387A3F8}" type="presParOf" srcId="{9F6ADE4C-A8C5-4D65-ADD8-3CC783FA3853}" destId="{2BC38CD7-4AB2-46F8-BAE2-EF32556BE167}" srcOrd="3" destOrd="0" presId="urn:microsoft.com/office/officeart/2018/5/layout/IconCircleLabelList"/>
    <dgm:cxn modelId="{82058A3B-B0C9-41FD-8576-D4A7AA384E25}" type="presParOf" srcId="{0006843D-9284-4E73-9E70-BF7853B084A4}" destId="{9C087A14-CB50-47FF-81FB-92AE7DB79387}" srcOrd="3" destOrd="0" presId="urn:microsoft.com/office/officeart/2018/5/layout/IconCircleLabelList"/>
    <dgm:cxn modelId="{653D9C1D-FAEC-41B8-A7B3-11C610E9D070}" type="presParOf" srcId="{0006843D-9284-4E73-9E70-BF7853B084A4}" destId="{259C6507-FE67-4F98-952D-D17BADD9288B}" srcOrd="4" destOrd="0" presId="urn:microsoft.com/office/officeart/2018/5/layout/IconCircleLabelList"/>
    <dgm:cxn modelId="{EE4A57FB-3FE0-4E37-AC87-C4E8A70D34FC}" type="presParOf" srcId="{259C6507-FE67-4F98-952D-D17BADD9288B}" destId="{2F765F99-A7AD-44EF-A077-9B818F51DFFE}" srcOrd="0" destOrd="0" presId="urn:microsoft.com/office/officeart/2018/5/layout/IconCircleLabelList"/>
    <dgm:cxn modelId="{FDC67C88-3DFE-4737-98AA-D7EB9E357635}" type="presParOf" srcId="{259C6507-FE67-4F98-952D-D17BADD9288B}" destId="{025C797B-FE71-471A-8A6A-18779D0F783D}" srcOrd="1" destOrd="0" presId="urn:microsoft.com/office/officeart/2018/5/layout/IconCircleLabelList"/>
    <dgm:cxn modelId="{18A85A61-2ABB-4E09-B13A-C8E4534171D0}" type="presParOf" srcId="{259C6507-FE67-4F98-952D-D17BADD9288B}" destId="{5C42AD88-AE92-4441-AA18-18D922CCD649}" srcOrd="2" destOrd="0" presId="urn:microsoft.com/office/officeart/2018/5/layout/IconCircleLabelList"/>
    <dgm:cxn modelId="{8D765490-8D1B-4663-AE65-2610C302FD93}" type="presParOf" srcId="{259C6507-FE67-4F98-952D-D17BADD9288B}" destId="{59DEF6D4-6CE1-4B36-BCB3-625C11E46337}" srcOrd="3" destOrd="0" presId="urn:microsoft.com/office/officeart/2018/5/layout/IconCircleLabelList"/>
    <dgm:cxn modelId="{19FDBC22-3102-4054-8BF6-8BB0B05F08DC}" type="presParOf" srcId="{0006843D-9284-4E73-9E70-BF7853B084A4}" destId="{D8BF926D-F732-4C4A-B017-A8CC2B81EBCD}" srcOrd="5" destOrd="0" presId="urn:microsoft.com/office/officeart/2018/5/layout/IconCircleLabelList"/>
    <dgm:cxn modelId="{EA209376-B54B-46A8-9430-2B8E8FFD2462}" type="presParOf" srcId="{0006843D-9284-4E73-9E70-BF7853B084A4}" destId="{3E71B1CF-7B91-4B90-9367-91BB3F11EA19}" srcOrd="6" destOrd="0" presId="urn:microsoft.com/office/officeart/2018/5/layout/IconCircleLabelList"/>
    <dgm:cxn modelId="{B27FC63E-6C95-46C4-9807-875CB7689F3F}" type="presParOf" srcId="{3E71B1CF-7B91-4B90-9367-91BB3F11EA19}" destId="{99FC3DD7-3564-493A-B7D4-C14C79CE014F}" srcOrd="0" destOrd="0" presId="urn:microsoft.com/office/officeart/2018/5/layout/IconCircleLabelList"/>
    <dgm:cxn modelId="{BC9FB929-40FE-41E8-A1DA-A758AF4B637A}" type="presParOf" srcId="{3E71B1CF-7B91-4B90-9367-91BB3F11EA19}" destId="{9BD3EF33-9BC9-42F9-B7AB-C531B9A0483E}" srcOrd="1" destOrd="0" presId="urn:microsoft.com/office/officeart/2018/5/layout/IconCircleLabelList"/>
    <dgm:cxn modelId="{7FACDDA7-AB0C-4276-8FA1-858B502A8171}" type="presParOf" srcId="{3E71B1CF-7B91-4B90-9367-91BB3F11EA19}" destId="{8EBE8082-3444-4856-AEB4-D7CCB85C7D50}" srcOrd="2" destOrd="0" presId="urn:microsoft.com/office/officeart/2018/5/layout/IconCircleLabelList"/>
    <dgm:cxn modelId="{4AF3E830-389D-455C-AEC1-FEFD84D4AE96}" type="presParOf" srcId="{3E71B1CF-7B91-4B90-9367-91BB3F11EA19}" destId="{731610C9-4D6B-4694-AB18-C22CF65E8E1C}" srcOrd="3" destOrd="0" presId="urn:microsoft.com/office/officeart/2018/5/layout/IconCircleLabelList"/>
    <dgm:cxn modelId="{3EF369A9-CEC8-4B01-8258-95B6D9998D65}" type="presParOf" srcId="{0006843D-9284-4E73-9E70-BF7853B084A4}" destId="{E56393B1-B62F-40FB-BDFF-6C3BD95E0204}" srcOrd="7" destOrd="0" presId="urn:microsoft.com/office/officeart/2018/5/layout/IconCircleLabelList"/>
    <dgm:cxn modelId="{4E3767BC-1589-46E3-AA3D-945A6003B835}" type="presParOf" srcId="{0006843D-9284-4E73-9E70-BF7853B084A4}" destId="{0D0CEA01-C6E6-4917-ABC9-D7685F33DD88}" srcOrd="8" destOrd="0" presId="urn:microsoft.com/office/officeart/2018/5/layout/IconCircleLabelList"/>
    <dgm:cxn modelId="{CCEDFA59-FB32-4894-9DA2-C7D1D8120FE7}" type="presParOf" srcId="{0D0CEA01-C6E6-4917-ABC9-D7685F33DD88}" destId="{0C5EB580-40A6-419B-B02C-A1C0790E7E98}" srcOrd="0" destOrd="0" presId="urn:microsoft.com/office/officeart/2018/5/layout/IconCircleLabelList"/>
    <dgm:cxn modelId="{963B8344-67C4-4A72-BF20-65E438FFB0B0}" type="presParOf" srcId="{0D0CEA01-C6E6-4917-ABC9-D7685F33DD88}" destId="{092E87B4-029D-4C42-943D-782BADE813E8}" srcOrd="1" destOrd="0" presId="urn:microsoft.com/office/officeart/2018/5/layout/IconCircleLabelList"/>
    <dgm:cxn modelId="{64753BC3-B417-4FBA-8587-20BF320954D4}" type="presParOf" srcId="{0D0CEA01-C6E6-4917-ABC9-D7685F33DD88}" destId="{7A9B0383-DD38-4791-A80D-99EEC198EB16}" srcOrd="2" destOrd="0" presId="urn:microsoft.com/office/officeart/2018/5/layout/IconCircleLabelList"/>
    <dgm:cxn modelId="{1CB18BDE-ED79-42CB-98D8-F0C41EE56918}" type="presParOf" srcId="{0D0CEA01-C6E6-4917-ABC9-D7685F33DD88}" destId="{568DA5F0-D411-4433-A7E1-648B235890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136D8-2CCE-40DF-9D46-DD2BF701D8AB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BB172-5A0E-4A50-9B2D-E1F6B6AB98E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F2EA-DD2F-4040-AFDC-F33B2EC020A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Limitada funcionalidad inicial: La app está enfocada en una lista básica de favoritos, lo que puede ser insuficiente para usuarios que buscan recomendaciones o una red social de cine.</a:t>
          </a:r>
        </a:p>
      </dsp:txBody>
      <dsp:txXfrm>
        <a:off x="1509882" y="708097"/>
        <a:ext cx="6376817" cy="1307257"/>
      </dsp:txXfrm>
    </dsp:sp>
    <dsp:sp modelId="{99654067-41E8-4848-B628-E75038A61561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82E5C-2DC2-44FE-A3CA-DD19D593B27E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43237-304D-4251-B3AD-C209A24DAD3D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Dependencia de </a:t>
          </a:r>
          <a:r>
            <a:rPr lang="en-US" sz="1800" kern="1200" dirty="0" err="1"/>
            <a:t>conexión</a:t>
          </a:r>
          <a:r>
            <a:rPr lang="en-US" sz="1800" kern="1200" dirty="0"/>
            <a:t> a internet: </a:t>
          </a:r>
          <a:r>
            <a:rPr lang="en-US" sz="1800" kern="1200" dirty="0" err="1"/>
            <a:t>Aunque</a:t>
          </a:r>
          <a:r>
            <a:rPr lang="en-US" sz="1800" kern="1200" dirty="0"/>
            <a:t> la app </a:t>
          </a:r>
          <a:r>
            <a:rPr lang="en-US" sz="1800" kern="1200" dirty="0" err="1"/>
            <a:t>funciona</a:t>
          </a:r>
          <a:r>
            <a:rPr lang="en-US" sz="1800" kern="1200" dirty="0"/>
            <a:t> offline, </a:t>
          </a:r>
          <a:r>
            <a:rPr lang="en-US" sz="1800" kern="1200" dirty="0" err="1"/>
            <a:t>algunas</a:t>
          </a:r>
          <a:r>
            <a:rPr lang="en-US" sz="1800" kern="1200" dirty="0"/>
            <a:t> </a:t>
          </a:r>
          <a:r>
            <a:rPr lang="en-US" sz="1800" kern="1200" dirty="0" err="1"/>
            <a:t>funciones</a:t>
          </a:r>
          <a:r>
            <a:rPr lang="en-US" sz="1800" kern="1200" dirty="0"/>
            <a:t>, </a:t>
          </a:r>
          <a:r>
            <a:rPr lang="en-US" sz="1800" kern="1200" dirty="0" err="1"/>
            <a:t>como</a:t>
          </a:r>
          <a:r>
            <a:rPr lang="en-US" sz="1800" kern="1200" dirty="0"/>
            <a:t> </a:t>
          </a:r>
          <a:r>
            <a:rPr lang="en-US" sz="1800" kern="1200" dirty="0" err="1"/>
            <a:t>sincronización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la </a:t>
          </a:r>
          <a:r>
            <a:rPr lang="en-US" sz="1800" kern="1200" dirty="0" err="1"/>
            <a:t>nube</a:t>
          </a:r>
          <a:r>
            <a:rPr lang="en-US" sz="1800" kern="1200" dirty="0"/>
            <a:t>, </a:t>
          </a:r>
          <a:r>
            <a:rPr lang="en-US" sz="1800" kern="1200" dirty="0" err="1"/>
            <a:t>requerirán</a:t>
          </a:r>
          <a:r>
            <a:rPr lang="en-US" sz="1800" kern="1200" dirty="0"/>
            <a:t> </a:t>
          </a:r>
          <a:r>
            <a:rPr lang="en-US" sz="1800" kern="1200" dirty="0" err="1"/>
            <a:t>conexión</a:t>
          </a:r>
          <a:r>
            <a:rPr lang="en-US" sz="1800" kern="1200" dirty="0"/>
            <a:t> a internet.</a:t>
          </a:r>
        </a:p>
      </dsp:txBody>
      <dsp:txXfrm>
        <a:off x="1509882" y="2342169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A0E80-088B-477F-9675-99B6484F116F}">
      <dsp:nvSpPr>
        <dsp:cNvPr id="0" name=""/>
        <dsp:cNvSpPr/>
      </dsp:nvSpPr>
      <dsp:spPr>
        <a:xfrm>
          <a:off x="0" y="105951"/>
          <a:ext cx="5000124" cy="10069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Login: Página inicial para acceder a la aplicación mediante usuario y contraseña.</a:t>
          </a:r>
        </a:p>
      </dsp:txBody>
      <dsp:txXfrm>
        <a:off x="49154" y="155105"/>
        <a:ext cx="4901816" cy="908623"/>
      </dsp:txXfrm>
    </dsp:sp>
    <dsp:sp modelId="{CA90C17E-3A76-44A9-9E01-133092AC9430}">
      <dsp:nvSpPr>
        <dsp:cNvPr id="0" name=""/>
        <dsp:cNvSpPr/>
      </dsp:nvSpPr>
      <dsp:spPr>
        <a:xfrm>
          <a:off x="0" y="1164723"/>
          <a:ext cx="5000124" cy="1006931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Home: Página de bienvenida donde el usuario puede agregar nuevas películas a su lista de favoritos.</a:t>
          </a:r>
        </a:p>
      </dsp:txBody>
      <dsp:txXfrm>
        <a:off x="49154" y="1213877"/>
        <a:ext cx="4901816" cy="908623"/>
      </dsp:txXfrm>
    </dsp:sp>
    <dsp:sp modelId="{E2A7D80E-336E-439F-B5F0-A94C8FCDC706}">
      <dsp:nvSpPr>
        <dsp:cNvPr id="0" name=""/>
        <dsp:cNvSpPr/>
      </dsp:nvSpPr>
      <dsp:spPr>
        <a:xfrm>
          <a:off x="0" y="2223494"/>
          <a:ext cx="5000124" cy="1006931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Favoritos: Lista de todas las películas favoritas agregadas.</a:t>
          </a:r>
        </a:p>
      </dsp:txBody>
      <dsp:txXfrm>
        <a:off x="49154" y="2272648"/>
        <a:ext cx="4901816" cy="908623"/>
      </dsp:txXfrm>
    </dsp:sp>
    <dsp:sp modelId="{5ABD9DA3-B7DC-45EF-9AF0-4742C7F67A5B}">
      <dsp:nvSpPr>
        <dsp:cNvPr id="0" name=""/>
        <dsp:cNvSpPr/>
      </dsp:nvSpPr>
      <dsp:spPr>
        <a:xfrm>
          <a:off x="0" y="3282265"/>
          <a:ext cx="5000124" cy="1006931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Perfil: Información del usuario con opción para modificar nombre y correo electrónico.</a:t>
          </a:r>
        </a:p>
      </dsp:txBody>
      <dsp:txXfrm>
        <a:off x="49154" y="3331419"/>
        <a:ext cx="4901816" cy="908623"/>
      </dsp:txXfrm>
    </dsp:sp>
    <dsp:sp modelId="{71C1BDDC-CB64-4ADA-9B45-E84F7F02CB23}">
      <dsp:nvSpPr>
        <dsp:cNvPr id="0" name=""/>
        <dsp:cNvSpPr/>
      </dsp:nvSpPr>
      <dsp:spPr>
        <a:xfrm>
          <a:off x="0" y="4341036"/>
          <a:ext cx="5000124" cy="1006931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Ayuda: Sección de preguntas frecuentes sobre el uso de la aplicación.</a:t>
          </a:r>
        </a:p>
      </dsp:txBody>
      <dsp:txXfrm>
        <a:off x="49154" y="4390190"/>
        <a:ext cx="4901816" cy="908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4DC5E-6206-4490-8C92-E3D639017899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56DD3-B86B-432C-B047-282611AFB29B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Framework Ionic: Utilizado para construir la interfaz y la experiencia de usuario.</a:t>
          </a:r>
        </a:p>
      </dsp:txBody>
      <dsp:txXfrm>
        <a:off x="729373" y="1314747"/>
        <a:ext cx="1488867" cy="595546"/>
      </dsp:txXfrm>
    </dsp:sp>
    <dsp:sp modelId="{EA5DF5B7-6562-4F80-AC96-E6C141C55CA1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B167D-8B0F-4448-8B73-FB91CCE260DC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Angular Material: Componentes UI como botones, listas, y entradas de texto.</a:t>
          </a:r>
        </a:p>
      </dsp:txBody>
      <dsp:txXfrm>
        <a:off x="2478792" y="1314747"/>
        <a:ext cx="1488867" cy="595546"/>
      </dsp:txXfrm>
    </dsp:sp>
    <dsp:sp modelId="{EE2044C3-3249-4EDE-9E25-1FA1ABAD80F4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2123-6376-43B3-BEE7-983AAD64DDAE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Componentes Utilizados:</a:t>
          </a:r>
        </a:p>
      </dsp:txBody>
      <dsp:txXfrm>
        <a:off x="4228211" y="1314747"/>
        <a:ext cx="1488867" cy="595546"/>
      </dsp:txXfrm>
    </dsp:sp>
    <dsp:sp modelId="{C520A7DD-AE68-4434-8BF4-559537E86DE2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375D-0ECB-402F-AA47-27847DBA1B3E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ion-card, ion-button, ion-input, ion-item, ion-list</a:t>
          </a:r>
        </a:p>
      </dsp:txBody>
      <dsp:txXfrm>
        <a:off x="5977630" y="1314747"/>
        <a:ext cx="1488867" cy="595546"/>
      </dsp:txXfrm>
    </dsp:sp>
    <dsp:sp modelId="{AA15407E-4B60-4CFE-89E4-DD5E26E62DFA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08777-97CE-4B99-B341-BDA0B3EEFBEE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Estos componentes facilitan la creación de una UI uniforme y coherente en toda la app.</a:t>
          </a:r>
        </a:p>
      </dsp:txBody>
      <dsp:txXfrm>
        <a:off x="3353501" y="3204069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B3257-03FC-4328-88B0-FA6EB723178C}">
      <dsp:nvSpPr>
        <dsp:cNvPr id="0" name=""/>
        <dsp:cNvSpPr/>
      </dsp:nvSpPr>
      <dsp:spPr>
        <a:xfrm>
          <a:off x="917942" y="760"/>
          <a:ext cx="938232" cy="9382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EAC7F-8AFC-41B2-949B-2BC88CACAF72}">
      <dsp:nvSpPr>
        <dsp:cNvPr id="0" name=""/>
        <dsp:cNvSpPr/>
      </dsp:nvSpPr>
      <dsp:spPr>
        <a:xfrm>
          <a:off x="1117893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7BB49-4184-441B-8B4D-28E612B50855}">
      <dsp:nvSpPr>
        <dsp:cNvPr id="0" name=""/>
        <dsp:cNvSpPr/>
      </dsp:nvSpPr>
      <dsp:spPr>
        <a:xfrm>
          <a:off x="618016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Inicio de Sesión: Autenticación básica de usuario.</a:t>
          </a:r>
        </a:p>
      </dsp:txBody>
      <dsp:txXfrm>
        <a:off x="618016" y="1231229"/>
        <a:ext cx="1538085" cy="672912"/>
      </dsp:txXfrm>
    </dsp:sp>
    <dsp:sp modelId="{060DD779-11C7-4AEC-AFEC-39F437F8C700}">
      <dsp:nvSpPr>
        <dsp:cNvPr id="0" name=""/>
        <dsp:cNvSpPr/>
      </dsp:nvSpPr>
      <dsp:spPr>
        <a:xfrm>
          <a:off x="2725193" y="760"/>
          <a:ext cx="938232" cy="9382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0CEC9-878A-438E-BE1C-8742EC1AE939}">
      <dsp:nvSpPr>
        <dsp:cNvPr id="0" name=""/>
        <dsp:cNvSpPr/>
      </dsp:nvSpPr>
      <dsp:spPr>
        <a:xfrm>
          <a:off x="2925144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38CD7-4AB2-46F8-BAE2-EF32556BE167}">
      <dsp:nvSpPr>
        <dsp:cNvPr id="0" name=""/>
        <dsp:cNvSpPr/>
      </dsp:nvSpPr>
      <dsp:spPr>
        <a:xfrm>
          <a:off x="2425267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Agregar Película a Favoritos: Permite al usuario añadir películas a su lista personalizada de favoritos.</a:t>
          </a:r>
        </a:p>
      </dsp:txBody>
      <dsp:txXfrm>
        <a:off x="2425267" y="1231229"/>
        <a:ext cx="1538085" cy="672912"/>
      </dsp:txXfrm>
    </dsp:sp>
    <dsp:sp modelId="{2F765F99-A7AD-44EF-A077-9B818F51DFFE}">
      <dsp:nvSpPr>
        <dsp:cNvPr id="0" name=""/>
        <dsp:cNvSpPr/>
      </dsp:nvSpPr>
      <dsp:spPr>
        <a:xfrm>
          <a:off x="4532444" y="760"/>
          <a:ext cx="938232" cy="9382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C797B-FE71-471A-8A6A-18779D0F783D}">
      <dsp:nvSpPr>
        <dsp:cNvPr id="0" name=""/>
        <dsp:cNvSpPr/>
      </dsp:nvSpPr>
      <dsp:spPr>
        <a:xfrm>
          <a:off x="4732395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EF6D4-6CE1-4B36-BCB3-625C11E46337}">
      <dsp:nvSpPr>
        <dsp:cNvPr id="0" name=""/>
        <dsp:cNvSpPr/>
      </dsp:nvSpPr>
      <dsp:spPr>
        <a:xfrm>
          <a:off x="4232518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Editar Perfil: Los usuarios pueden cambiar su nombre y correo electrónico.</a:t>
          </a:r>
        </a:p>
      </dsp:txBody>
      <dsp:txXfrm>
        <a:off x="4232518" y="1231229"/>
        <a:ext cx="1538085" cy="672912"/>
      </dsp:txXfrm>
    </dsp:sp>
    <dsp:sp modelId="{99FC3DD7-3564-493A-B7D4-C14C79CE014F}">
      <dsp:nvSpPr>
        <dsp:cNvPr id="0" name=""/>
        <dsp:cNvSpPr/>
      </dsp:nvSpPr>
      <dsp:spPr>
        <a:xfrm>
          <a:off x="6339695" y="760"/>
          <a:ext cx="938232" cy="9382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3EF33-9BC9-42F9-B7AB-C531B9A0483E}">
      <dsp:nvSpPr>
        <dsp:cNvPr id="0" name=""/>
        <dsp:cNvSpPr/>
      </dsp:nvSpPr>
      <dsp:spPr>
        <a:xfrm>
          <a:off x="6539646" y="200711"/>
          <a:ext cx="538330" cy="538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610C9-4D6B-4694-AB18-C22CF65E8E1C}">
      <dsp:nvSpPr>
        <dsp:cNvPr id="0" name=""/>
        <dsp:cNvSpPr/>
      </dsp:nvSpPr>
      <dsp:spPr>
        <a:xfrm>
          <a:off x="6039768" y="1231229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Ayuda: Preguntas frecuentes para guiar a los usuarios en el uso de la app.</a:t>
          </a:r>
        </a:p>
      </dsp:txBody>
      <dsp:txXfrm>
        <a:off x="6039768" y="1231229"/>
        <a:ext cx="1538085" cy="672912"/>
      </dsp:txXfrm>
    </dsp:sp>
    <dsp:sp modelId="{0C5EB580-40A6-419B-B02C-A1C0790E7E98}">
      <dsp:nvSpPr>
        <dsp:cNvPr id="0" name=""/>
        <dsp:cNvSpPr/>
      </dsp:nvSpPr>
      <dsp:spPr>
        <a:xfrm>
          <a:off x="3628819" y="2288663"/>
          <a:ext cx="938232" cy="9382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E87B4-029D-4C42-943D-782BADE813E8}">
      <dsp:nvSpPr>
        <dsp:cNvPr id="0" name=""/>
        <dsp:cNvSpPr/>
      </dsp:nvSpPr>
      <dsp:spPr>
        <a:xfrm>
          <a:off x="3828770" y="2488614"/>
          <a:ext cx="538330" cy="538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DA5F0-D411-4433-A7E1-648B235890BD}">
      <dsp:nvSpPr>
        <dsp:cNvPr id="0" name=""/>
        <dsp:cNvSpPr/>
      </dsp:nvSpPr>
      <dsp:spPr>
        <a:xfrm>
          <a:off x="3328892" y="3519131"/>
          <a:ext cx="1538085" cy="67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Navegación: Menú en el pie de página que permite moverse entre las diferentes secciones de la app.</a:t>
          </a:r>
        </a:p>
      </dsp:txBody>
      <dsp:txXfrm>
        <a:off x="3328892" y="3519131"/>
        <a:ext cx="1538085" cy="67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Mis </a:t>
            </a:r>
            <a:r>
              <a:rPr lang="en-US" sz="4700" dirty="0" err="1"/>
              <a:t>Peliculas</a:t>
            </a:r>
            <a:r>
              <a:rPr lang="en-US" sz="4700" dirty="0"/>
              <a:t> </a:t>
            </a:r>
            <a:r>
              <a:rPr lang="en-US" sz="4700"/>
              <a:t>Favoritas</a:t>
            </a:r>
            <a:endParaRPr lang="en-US" sz="4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2200" dirty="0"/>
              <a:t>Profesor: Miguel Puebla</a:t>
            </a:r>
          </a:p>
          <a:p>
            <a:pPr algn="l">
              <a:lnSpc>
                <a:spcPct val="90000"/>
              </a:lnSpc>
            </a:pPr>
            <a:r>
              <a:rPr lang="es-ES" sz="2200" dirty="0"/>
              <a:t>Estudiante: Ignacio Manríquez Silva</a:t>
            </a:r>
          </a:p>
          <a:p>
            <a:pPr algn="l">
              <a:lnSpc>
                <a:spcPct val="90000"/>
              </a:lnSpc>
            </a:pPr>
            <a:r>
              <a:rPr lang="es-ES" sz="2200" dirty="0"/>
              <a:t>Asignatura: Programación de Aplicaciones Móviles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273C-9C88-843D-7D39-2E503D2A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19" r="4033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Problemática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r>
              <a:rPr lang="es-ES" sz="1900"/>
              <a:t>En el contexto actual, muchas personas buscan aplicaciones móviles para gestionar sus intereses de entretenimiento, como películas, de una manera accesible y personalizada. Sin embargo, pocas aplicaciones ofrecen una experiencia simple y eficiente para almacenar y gestionar listas de películas favoritas y acceder a contenido relevante sobre ellas.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Solución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r>
              <a:rPr lang="es-ES" sz="1900"/>
              <a:t>La aplicación 'Mis Películas Favoritas' permite a los usuarios iniciar sesión, agregar películas a una lista de favoritos, ver detalles de su perfil y acceder a una sección de ayuda con preguntas frecuentes. Se ha diseñado con un enfoque minimalista y funcional, optimizando la experiencia de usuario para que sea intuitiva y atractiva visualmente.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Ventajas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s-ES" sz="1900" dirty="0"/>
              <a:t>Fácil de usar: La interfaz intuitiva permite que cualquier persona pueda agregar, ver y gestionar sus películas favoritas de manera sencilla.</a:t>
            </a:r>
          </a:p>
          <a:p>
            <a:r>
              <a:rPr lang="es-ES" sz="1900" dirty="0"/>
              <a:t>Diseño atractivo: Usa componentes visuales de </a:t>
            </a:r>
            <a:r>
              <a:rPr lang="es-ES" sz="1900" dirty="0" err="1"/>
              <a:t>Ionic</a:t>
            </a:r>
            <a:r>
              <a:rPr lang="es-ES" sz="1900" dirty="0"/>
              <a:t> para ofrecer una experiencia moderna y coherente.</a:t>
            </a:r>
          </a:p>
          <a:p>
            <a:r>
              <a:rPr lang="es-ES" sz="1900" dirty="0"/>
              <a:t>Funcionalidad práctica: Cubre las necesidades principales de los usuarios sin complicaciones innecesarias.</a:t>
            </a:r>
          </a:p>
          <a:p>
            <a:r>
              <a:rPr lang="es-ES" sz="1900" dirty="0" err="1"/>
              <a:t>Multi-plataforma</a:t>
            </a:r>
            <a:r>
              <a:rPr lang="es-ES" sz="1900" dirty="0"/>
              <a:t>: Desarrollada con </a:t>
            </a:r>
            <a:r>
              <a:rPr lang="es-ES" sz="1900" dirty="0" err="1"/>
              <a:t>Ionic</a:t>
            </a:r>
            <a:r>
              <a:rPr lang="es-ES" sz="1900" dirty="0"/>
              <a:t> y Angular, la app es compatible tanto en dispositivos iOS como Android.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Desventajas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FE3E5-4341-06DC-C023-A7F6B4BA5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8752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Interfaces Gráficas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D842F-6BF8-B869-658F-5868A93CF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0428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Librerías y Componentes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2D08EE-5386-36E3-7C89-1778F8FB1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5904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Funciones de la Aplicación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700B3-B0A1-5637-4D52-A59AF8530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187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Mis Peliculas Favoritas</vt:lpstr>
      <vt:lpstr>Problemática</vt:lpstr>
      <vt:lpstr>Solución Propuesta</vt:lpstr>
      <vt:lpstr>Ventajas</vt:lpstr>
      <vt:lpstr>Desventajas</vt:lpstr>
      <vt:lpstr>Interfaces Gráficas</vt:lpstr>
      <vt:lpstr>Librerías y Componentes</vt:lpstr>
      <vt:lpstr>Funciones de la Aplicación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IGNACIO ESTEBAN MANRIQUEZ SILVA</cp:lastModifiedBy>
  <cp:revision>4</cp:revision>
  <dcterms:created xsi:type="dcterms:W3CDTF">2013-01-27T09:14:16Z</dcterms:created>
  <dcterms:modified xsi:type="dcterms:W3CDTF">2024-11-05T00:32:06Z</dcterms:modified>
  <cp:category/>
</cp:coreProperties>
</file>