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4" r:id="rId9"/>
    <p:sldId id="263" r:id="rId10"/>
    <p:sldId id="265" r:id="rId11"/>
    <p:sldId id="266" r:id="rId12"/>
    <p:sldId id="267" r:id="rId13"/>
    <p:sldId id="268" r:id="rId14"/>
    <p:sldId id="269" r:id="rId15"/>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Studio Project 1</a:t>
            </a:r>
            <a:endParaRPr lang="en-SG" dirty="0"/>
          </a:p>
        </p:txBody>
      </p:sp>
      <p:sp>
        <p:nvSpPr>
          <p:cNvPr id="3" name="Subtitle 2"/>
          <p:cNvSpPr>
            <a:spLocks noGrp="1"/>
          </p:cNvSpPr>
          <p:nvPr>
            <p:ph type="subTitle" idx="1"/>
          </p:nvPr>
        </p:nvSpPr>
        <p:spPr>
          <a:xfrm>
            <a:off x="1100051" y="4455621"/>
            <a:ext cx="10058400" cy="1796898"/>
          </a:xfrm>
        </p:spPr>
        <p:txBody>
          <a:bodyPr>
            <a:normAutofit fontScale="92500" lnSpcReduction="10000"/>
          </a:bodyPr>
          <a:lstStyle/>
          <a:p>
            <a:r>
              <a:rPr lang="en-SG" cap="none" dirty="0" smtClean="0"/>
              <a:t>Lim </a:t>
            </a:r>
            <a:r>
              <a:rPr lang="en-SG" cap="none" dirty="0" err="1" smtClean="0"/>
              <a:t>Ngian</a:t>
            </a:r>
            <a:r>
              <a:rPr lang="en-SG" cap="none" dirty="0" smtClean="0"/>
              <a:t> Xin Terry</a:t>
            </a:r>
          </a:p>
          <a:p>
            <a:r>
              <a:rPr lang="en-SG" cap="none" dirty="0" smtClean="0"/>
              <a:t>Yin </a:t>
            </a:r>
            <a:r>
              <a:rPr lang="en-SG" cap="none" dirty="0" err="1" smtClean="0"/>
              <a:t>Shuyu</a:t>
            </a:r>
            <a:endParaRPr lang="en-SG" cap="none" dirty="0" smtClean="0"/>
          </a:p>
          <a:p>
            <a:r>
              <a:rPr lang="en-SG" cap="none" dirty="0" smtClean="0"/>
              <a:t>Chin Hao Ming</a:t>
            </a:r>
          </a:p>
          <a:p>
            <a:r>
              <a:rPr lang="en-SG" cap="none" dirty="0" smtClean="0"/>
              <a:t>Wayne Aw</a:t>
            </a:r>
            <a:endParaRPr lang="en-SG" cap="none" dirty="0"/>
          </a:p>
        </p:txBody>
      </p:sp>
    </p:spTree>
    <p:extLst>
      <p:ext uri="{BB962C8B-B14F-4D97-AF65-F5344CB8AC3E}">
        <p14:creationId xmlns:p14="http://schemas.microsoft.com/office/powerpoint/2010/main" val="125723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Task Allocation</a:t>
            </a:r>
            <a:endParaRPr lang="en-SG" dirty="0"/>
          </a:p>
        </p:txBody>
      </p:sp>
      <p:sp>
        <p:nvSpPr>
          <p:cNvPr id="3" name="Content Placeholder 2"/>
          <p:cNvSpPr>
            <a:spLocks noGrp="1"/>
          </p:cNvSpPr>
          <p:nvPr>
            <p:ph idx="1"/>
          </p:nvPr>
        </p:nvSpPr>
        <p:spPr/>
        <p:txBody>
          <a:bodyPr/>
          <a:lstStyle/>
          <a:p>
            <a:r>
              <a:rPr lang="en-SG" dirty="0" smtClean="0"/>
              <a:t>Wayne – Keys, Doors, Inventory, Print Messages, Sounds. </a:t>
            </a:r>
            <a:endParaRPr lang="en-SG" dirty="0"/>
          </a:p>
          <a:p>
            <a:endParaRPr lang="en-SG" dirty="0" smtClean="0"/>
          </a:p>
          <a:p>
            <a:endParaRPr lang="en-SG" dirty="0"/>
          </a:p>
          <a:p>
            <a:endParaRPr lang="en-SG" dirty="0"/>
          </a:p>
          <a:p>
            <a:endParaRPr lang="en-SG" dirty="0" smtClean="0"/>
          </a:p>
        </p:txBody>
      </p:sp>
      <p:pic>
        <p:nvPicPr>
          <p:cNvPr id="8" name="Picture 7"/>
          <p:cNvPicPr>
            <a:picLocks noChangeAspect="1"/>
          </p:cNvPicPr>
          <p:nvPr/>
        </p:nvPicPr>
        <p:blipFill>
          <a:blip r:embed="rId2"/>
          <a:stretch>
            <a:fillRect/>
          </a:stretch>
        </p:blipFill>
        <p:spPr>
          <a:xfrm>
            <a:off x="1097280" y="2378660"/>
            <a:ext cx="5970759" cy="3417044"/>
          </a:xfrm>
          <a:prstGeom prst="rect">
            <a:avLst/>
          </a:prstGeom>
        </p:spPr>
      </p:pic>
    </p:spTree>
    <p:extLst>
      <p:ext uri="{BB962C8B-B14F-4D97-AF65-F5344CB8AC3E}">
        <p14:creationId xmlns:p14="http://schemas.microsoft.com/office/powerpoint/2010/main" val="339039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Reflections</a:t>
            </a:r>
            <a:endParaRPr lang="en-SG" dirty="0"/>
          </a:p>
        </p:txBody>
      </p:sp>
      <p:sp>
        <p:nvSpPr>
          <p:cNvPr id="3" name="Content Placeholder 2"/>
          <p:cNvSpPr>
            <a:spLocks noGrp="1"/>
          </p:cNvSpPr>
          <p:nvPr>
            <p:ph idx="1"/>
          </p:nvPr>
        </p:nvSpPr>
        <p:spPr/>
        <p:txBody>
          <a:bodyPr/>
          <a:lstStyle/>
          <a:p>
            <a:r>
              <a:rPr lang="en-SG" dirty="0" smtClean="0"/>
              <a:t>Terry:</a:t>
            </a:r>
          </a:p>
          <a:p>
            <a:r>
              <a:rPr lang="en-SG" dirty="0" smtClean="0"/>
              <a:t>I have learnt the importance of using version control to allow us to simultaneously work on the same project together. I also feel that in the future, we should dedicate more time to planning out exactly what we want to do and how we want to do a certain function before we code so that we will not be limited by mistakes we made very early on in the development, and have to spend even more time correcting our earlier code. It is also very important to plan roughly how much time is needed for each task and spread out the tasks evenly between members so that the workload is spread evenly.</a:t>
            </a:r>
            <a:endParaRPr lang="en-SG" dirty="0"/>
          </a:p>
        </p:txBody>
      </p:sp>
    </p:spTree>
    <p:extLst>
      <p:ext uri="{BB962C8B-B14F-4D97-AF65-F5344CB8AC3E}">
        <p14:creationId xmlns:p14="http://schemas.microsoft.com/office/powerpoint/2010/main" val="303440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Reflections</a:t>
            </a:r>
            <a:endParaRPr lang="en-SG" dirty="0"/>
          </a:p>
        </p:txBody>
      </p:sp>
      <p:sp>
        <p:nvSpPr>
          <p:cNvPr id="3" name="Content Placeholder 2"/>
          <p:cNvSpPr>
            <a:spLocks noGrp="1"/>
          </p:cNvSpPr>
          <p:nvPr>
            <p:ph idx="1"/>
          </p:nvPr>
        </p:nvSpPr>
        <p:spPr/>
        <p:txBody>
          <a:bodyPr/>
          <a:lstStyle/>
          <a:p>
            <a:r>
              <a:rPr lang="en-SG" dirty="0" err="1" smtClean="0"/>
              <a:t>Hao</a:t>
            </a:r>
            <a:r>
              <a:rPr lang="en-SG" dirty="0" smtClean="0"/>
              <a:t> Ming:</a:t>
            </a:r>
          </a:p>
          <a:p>
            <a:r>
              <a:rPr lang="en-SG" dirty="0"/>
              <a:t>Throughout the whole of this studio project, </a:t>
            </a:r>
            <a:r>
              <a:rPr lang="en-SG" dirty="0" smtClean="0"/>
              <a:t>I </a:t>
            </a:r>
            <a:r>
              <a:rPr lang="en-SG" dirty="0"/>
              <a:t>felt that there were quite </a:t>
            </a:r>
            <a:r>
              <a:rPr lang="en-SG" dirty="0" smtClean="0"/>
              <a:t>a lot </a:t>
            </a:r>
            <a:r>
              <a:rPr lang="en-SG" dirty="0"/>
              <a:t>of things that </a:t>
            </a:r>
            <a:r>
              <a:rPr lang="en-SG" dirty="0" smtClean="0"/>
              <a:t>I </a:t>
            </a:r>
            <a:r>
              <a:rPr lang="en-SG" dirty="0"/>
              <a:t>learnt from my teammates and some that </a:t>
            </a:r>
            <a:r>
              <a:rPr lang="en-SG" dirty="0" smtClean="0"/>
              <a:t>I </a:t>
            </a:r>
            <a:r>
              <a:rPr lang="en-SG" dirty="0"/>
              <a:t>eventually learnt subsequently. I also learnt that teamwork plays quite an important role during this studio project as without my teammates, </a:t>
            </a:r>
            <a:r>
              <a:rPr lang="en-SG" dirty="0" smtClean="0"/>
              <a:t>I </a:t>
            </a:r>
            <a:r>
              <a:rPr lang="en-SG" dirty="0"/>
              <a:t>wouldn't not what to do when </a:t>
            </a:r>
            <a:r>
              <a:rPr lang="en-SG" dirty="0" smtClean="0"/>
              <a:t>I’m stuck. So henceforth, I </a:t>
            </a:r>
            <a:r>
              <a:rPr lang="en-SG" dirty="0"/>
              <a:t>think that studio project are essential in our course.</a:t>
            </a:r>
          </a:p>
        </p:txBody>
      </p:sp>
    </p:spTree>
    <p:extLst>
      <p:ext uri="{BB962C8B-B14F-4D97-AF65-F5344CB8AC3E}">
        <p14:creationId xmlns:p14="http://schemas.microsoft.com/office/powerpoint/2010/main" val="298565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Reflections</a:t>
            </a:r>
            <a:endParaRPr lang="en-SG" dirty="0"/>
          </a:p>
        </p:txBody>
      </p:sp>
      <p:sp>
        <p:nvSpPr>
          <p:cNvPr id="3" name="Content Placeholder 2"/>
          <p:cNvSpPr>
            <a:spLocks noGrp="1"/>
          </p:cNvSpPr>
          <p:nvPr>
            <p:ph idx="1"/>
          </p:nvPr>
        </p:nvSpPr>
        <p:spPr/>
        <p:txBody>
          <a:bodyPr/>
          <a:lstStyle/>
          <a:p>
            <a:r>
              <a:rPr lang="en-SG" dirty="0" err="1" smtClean="0"/>
              <a:t>Shuyu</a:t>
            </a:r>
            <a:r>
              <a:rPr lang="en-SG" dirty="0" smtClean="0"/>
              <a:t>:</a:t>
            </a:r>
            <a:endParaRPr lang="en-SG" dirty="0"/>
          </a:p>
          <a:p>
            <a:r>
              <a:rPr lang="en-SG" dirty="0" smtClean="0"/>
              <a:t>Through this studio project, I feel that there are still many things I need to learn. It is not enough to only learn in the labs, but also to engage in additional self study in order to improve myself. I also found out that there are many people in our course who are very good at coding. I need to catch up to others in terms of my skills.</a:t>
            </a:r>
          </a:p>
        </p:txBody>
      </p:sp>
    </p:spTree>
    <p:extLst>
      <p:ext uri="{BB962C8B-B14F-4D97-AF65-F5344CB8AC3E}">
        <p14:creationId xmlns:p14="http://schemas.microsoft.com/office/powerpoint/2010/main" val="77855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Reflections</a:t>
            </a:r>
            <a:endParaRPr lang="en-SG" dirty="0"/>
          </a:p>
        </p:txBody>
      </p:sp>
      <p:sp>
        <p:nvSpPr>
          <p:cNvPr id="3" name="Content Placeholder 2"/>
          <p:cNvSpPr>
            <a:spLocks noGrp="1"/>
          </p:cNvSpPr>
          <p:nvPr>
            <p:ph idx="1"/>
          </p:nvPr>
        </p:nvSpPr>
        <p:spPr/>
        <p:txBody>
          <a:bodyPr/>
          <a:lstStyle/>
          <a:p>
            <a:r>
              <a:rPr lang="en-SG" dirty="0" smtClean="0"/>
              <a:t>Wayne</a:t>
            </a:r>
            <a:r>
              <a:rPr lang="en-SG" dirty="0" smtClean="0"/>
              <a:t>:</a:t>
            </a:r>
          </a:p>
          <a:p>
            <a:r>
              <a:rPr lang="en-SG" dirty="0"/>
              <a:t>From this studio project , I realised the importance of the essence of teamwork. </a:t>
            </a:r>
            <a:r>
              <a:rPr lang="en-SG" dirty="0" smtClean="0"/>
              <a:t>Individually, </a:t>
            </a:r>
            <a:r>
              <a:rPr lang="en-SG" dirty="0"/>
              <a:t>each of us are assigned to different tasks which we will merge all of them as one to become a complete project and even though we went through ups and downs </a:t>
            </a:r>
            <a:r>
              <a:rPr lang="en-SG" dirty="0" smtClean="0"/>
              <a:t>(Being </a:t>
            </a:r>
            <a:r>
              <a:rPr lang="en-SG" dirty="0"/>
              <a:t>clueless on how to do things and losing codes) during the studio project , we managed to pulled it through and complete the game and though I feel like I did not do sufficiently enough for the team , it was still a meaningful experience nonetheless. Thanks Terry, our team leader, for inviting me to join their team and to </a:t>
            </a:r>
            <a:r>
              <a:rPr lang="en-SG" dirty="0" err="1"/>
              <a:t>Hao</a:t>
            </a:r>
            <a:r>
              <a:rPr lang="en-SG" dirty="0"/>
              <a:t> Ming and Shu Yu as </a:t>
            </a:r>
            <a:r>
              <a:rPr lang="en-SG" dirty="0" smtClean="0"/>
              <a:t>well. It </a:t>
            </a:r>
            <a:r>
              <a:rPr lang="en-SG" dirty="0"/>
              <a:t>was a pleasant three weeks working with you </a:t>
            </a:r>
            <a:r>
              <a:rPr lang="en-SG"/>
              <a:t>all</a:t>
            </a:r>
            <a:r>
              <a:rPr lang="en-SG" smtClean="0"/>
              <a:t>.</a:t>
            </a:r>
            <a:endParaRPr lang="en-SG" dirty="0" smtClean="0"/>
          </a:p>
        </p:txBody>
      </p:sp>
    </p:spTree>
    <p:extLst>
      <p:ext uri="{BB962C8B-B14F-4D97-AF65-F5344CB8AC3E}">
        <p14:creationId xmlns:p14="http://schemas.microsoft.com/office/powerpoint/2010/main" val="125270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dirty="0" smtClean="0"/>
              <a:t>Contents</a:t>
            </a:r>
            <a:endParaRPr lang="en-SG" dirty="0"/>
          </a:p>
        </p:txBody>
      </p:sp>
      <p:sp>
        <p:nvSpPr>
          <p:cNvPr id="3" name="Content Placeholder 2"/>
          <p:cNvSpPr>
            <a:spLocks noGrp="1"/>
          </p:cNvSpPr>
          <p:nvPr>
            <p:ph idx="1"/>
          </p:nvPr>
        </p:nvSpPr>
        <p:spPr/>
        <p:txBody>
          <a:bodyPr/>
          <a:lstStyle/>
          <a:p>
            <a:pPr algn="ctr">
              <a:buFont typeface="Arial" panose="020B0604020202020204" pitchFamily="34" charset="0"/>
              <a:buChar char="•"/>
            </a:pPr>
            <a:endParaRPr lang="en-SG" dirty="0" smtClean="0"/>
          </a:p>
          <a:p>
            <a:pPr algn="ctr">
              <a:buFont typeface="Arial" panose="020B0604020202020204" pitchFamily="34" charset="0"/>
              <a:buChar char="•"/>
            </a:pPr>
            <a:r>
              <a:rPr lang="en-SG" dirty="0"/>
              <a:t> </a:t>
            </a:r>
            <a:r>
              <a:rPr lang="en-SG" dirty="0" smtClean="0"/>
              <a:t>Storyline</a:t>
            </a:r>
          </a:p>
          <a:p>
            <a:pPr algn="ctr">
              <a:buFont typeface="Arial" panose="020B0604020202020204" pitchFamily="34" charset="0"/>
              <a:buChar char="•"/>
            </a:pPr>
            <a:r>
              <a:rPr lang="en-SG" dirty="0" smtClean="0"/>
              <a:t> Game Concept</a:t>
            </a:r>
          </a:p>
          <a:p>
            <a:pPr algn="ctr">
              <a:buFont typeface="Arial" panose="020B0604020202020204" pitchFamily="34" charset="0"/>
              <a:buChar char="•"/>
            </a:pPr>
            <a:r>
              <a:rPr lang="en-SG" dirty="0"/>
              <a:t> </a:t>
            </a:r>
            <a:r>
              <a:rPr lang="en-SG" dirty="0" smtClean="0"/>
              <a:t>Game Mechanics</a:t>
            </a:r>
          </a:p>
          <a:p>
            <a:pPr algn="ctr">
              <a:buFont typeface="Arial" panose="020B0604020202020204" pitchFamily="34" charset="0"/>
              <a:buChar char="•"/>
            </a:pPr>
            <a:r>
              <a:rPr lang="en-SG" dirty="0"/>
              <a:t> </a:t>
            </a:r>
            <a:r>
              <a:rPr lang="en-SG" dirty="0" smtClean="0"/>
              <a:t>Screenshots</a:t>
            </a:r>
          </a:p>
          <a:p>
            <a:pPr algn="ctr">
              <a:buFont typeface="Arial" panose="020B0604020202020204" pitchFamily="34" charset="0"/>
              <a:buChar char="•"/>
            </a:pPr>
            <a:r>
              <a:rPr lang="en-SG" dirty="0"/>
              <a:t> </a:t>
            </a:r>
            <a:r>
              <a:rPr lang="en-SG" dirty="0" smtClean="0"/>
              <a:t>Task Allocation</a:t>
            </a:r>
          </a:p>
          <a:p>
            <a:pPr algn="ctr">
              <a:buFont typeface="Arial" panose="020B0604020202020204" pitchFamily="34" charset="0"/>
              <a:buChar char="•"/>
            </a:pPr>
            <a:endParaRPr lang="en-SG" dirty="0" smtClean="0"/>
          </a:p>
          <a:p>
            <a:pPr algn="ctr">
              <a:buFont typeface="Arial" panose="020B0604020202020204" pitchFamily="34" charset="0"/>
              <a:buChar char="•"/>
            </a:pPr>
            <a:endParaRPr lang="en-SG" dirty="0"/>
          </a:p>
        </p:txBody>
      </p:sp>
    </p:spTree>
    <p:extLst>
      <p:ext uri="{BB962C8B-B14F-4D97-AF65-F5344CB8AC3E}">
        <p14:creationId xmlns:p14="http://schemas.microsoft.com/office/powerpoint/2010/main" val="283553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Storyline</a:t>
            </a:r>
            <a:endParaRPr lang="en-SG" dirty="0"/>
          </a:p>
        </p:txBody>
      </p:sp>
      <p:sp>
        <p:nvSpPr>
          <p:cNvPr id="3" name="Content Placeholder 2"/>
          <p:cNvSpPr>
            <a:spLocks noGrp="1"/>
          </p:cNvSpPr>
          <p:nvPr>
            <p:ph idx="1"/>
          </p:nvPr>
        </p:nvSpPr>
        <p:spPr/>
        <p:txBody>
          <a:bodyPr/>
          <a:lstStyle/>
          <a:p>
            <a:pPr marL="0" indent="0">
              <a:buNone/>
            </a:pPr>
            <a:r>
              <a:rPr lang="en-SG" dirty="0" smtClean="0"/>
              <a:t> </a:t>
            </a:r>
          </a:p>
          <a:p>
            <a:pPr marL="0" indent="0">
              <a:buNone/>
            </a:pPr>
            <a:r>
              <a:rPr lang="en-SG" dirty="0" smtClean="0"/>
              <a:t>The </a:t>
            </a:r>
            <a:r>
              <a:rPr lang="en-SG" dirty="0"/>
              <a:t>game is set in the Egyptian Era where a </a:t>
            </a:r>
            <a:r>
              <a:rPr lang="en-SG" dirty="0" smtClean="0"/>
              <a:t>mummy, who </a:t>
            </a:r>
            <a:r>
              <a:rPr lang="en-SG" dirty="0"/>
              <a:t>is the true king of ancient </a:t>
            </a:r>
            <a:r>
              <a:rPr lang="en-SG" dirty="0" smtClean="0"/>
              <a:t>Egypt, has   </a:t>
            </a:r>
            <a:r>
              <a:rPr lang="en-SG" dirty="0"/>
              <a:t> </a:t>
            </a:r>
            <a:r>
              <a:rPr lang="en-SG" dirty="0" smtClean="0"/>
              <a:t> </a:t>
            </a:r>
          </a:p>
          <a:p>
            <a:pPr marL="0" indent="0">
              <a:buNone/>
            </a:pPr>
            <a:r>
              <a:rPr lang="en-SG" dirty="0" smtClean="0"/>
              <a:t>been </a:t>
            </a:r>
            <a:r>
              <a:rPr lang="en-SG" dirty="0"/>
              <a:t>revived by the power of the </a:t>
            </a:r>
            <a:r>
              <a:rPr lang="en-SG" dirty="0" smtClean="0"/>
              <a:t>Egyptian </a:t>
            </a:r>
            <a:r>
              <a:rPr lang="en-SG" dirty="0"/>
              <a:t>gods. However, the mummy woke up to realise that </a:t>
            </a:r>
            <a:r>
              <a:rPr lang="en-SG" dirty="0" smtClean="0"/>
              <a:t>  </a:t>
            </a:r>
          </a:p>
          <a:p>
            <a:pPr marL="0" indent="0">
              <a:buNone/>
            </a:pPr>
            <a:r>
              <a:rPr lang="en-SG" dirty="0" smtClean="0"/>
              <a:t>he’s </a:t>
            </a:r>
            <a:r>
              <a:rPr lang="en-SG" dirty="0"/>
              <a:t>been trapped inside the pyramid by the fake pharaoh as it is the fake pharaoh that murdered </a:t>
            </a:r>
            <a:endParaRPr lang="en-SG" dirty="0" smtClean="0"/>
          </a:p>
          <a:p>
            <a:pPr marL="0" indent="0">
              <a:buNone/>
            </a:pPr>
            <a:r>
              <a:rPr lang="en-SG" dirty="0" smtClean="0"/>
              <a:t>him </a:t>
            </a:r>
            <a:r>
              <a:rPr lang="en-SG" dirty="0"/>
              <a:t>and used ancient magic to seal him as a mummy and appear similar to the true pharaoh. </a:t>
            </a:r>
            <a:endParaRPr lang="en-SG" dirty="0" smtClean="0"/>
          </a:p>
          <a:p>
            <a:pPr marL="0" indent="0">
              <a:buNone/>
            </a:pPr>
            <a:r>
              <a:rPr lang="en-SG" dirty="0" smtClean="0"/>
              <a:t>Many </a:t>
            </a:r>
            <a:r>
              <a:rPr lang="en-SG" dirty="0"/>
              <a:t>obstacles and enemies await the mummy as he tries his hardest to escape the puzzling </a:t>
            </a:r>
            <a:endParaRPr lang="en-SG" dirty="0" smtClean="0"/>
          </a:p>
          <a:p>
            <a:pPr marL="0" indent="0">
              <a:buNone/>
            </a:pPr>
            <a:r>
              <a:rPr lang="en-SG" dirty="0" smtClean="0"/>
              <a:t>levels </a:t>
            </a:r>
            <a:r>
              <a:rPr lang="en-SG" dirty="0"/>
              <a:t>of the pyramid to expose the devious acts of the fake pharaoh and to regain his throne and </a:t>
            </a:r>
            <a:endParaRPr lang="en-SG" dirty="0" smtClean="0"/>
          </a:p>
          <a:p>
            <a:pPr marL="0" indent="0">
              <a:buNone/>
            </a:pPr>
            <a:r>
              <a:rPr lang="en-SG" dirty="0" smtClean="0"/>
              <a:t>position </a:t>
            </a:r>
            <a:r>
              <a:rPr lang="en-SG" dirty="0"/>
              <a:t>as the true ruler of Egypt</a:t>
            </a:r>
            <a:r>
              <a:rPr lang="en-SG" dirty="0" smtClean="0"/>
              <a:t>.</a:t>
            </a:r>
            <a:endParaRPr lang="en-SG" dirty="0"/>
          </a:p>
        </p:txBody>
      </p:sp>
    </p:spTree>
    <p:extLst>
      <p:ext uri="{BB962C8B-B14F-4D97-AF65-F5344CB8AC3E}">
        <p14:creationId xmlns:p14="http://schemas.microsoft.com/office/powerpoint/2010/main" val="254635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Game Concept</a:t>
            </a:r>
            <a:endParaRPr lang="en-SG" dirty="0"/>
          </a:p>
        </p:txBody>
      </p:sp>
      <p:sp>
        <p:nvSpPr>
          <p:cNvPr id="3" name="Content Placeholder 2"/>
          <p:cNvSpPr>
            <a:spLocks noGrp="1"/>
          </p:cNvSpPr>
          <p:nvPr>
            <p:ph idx="1"/>
          </p:nvPr>
        </p:nvSpPr>
        <p:spPr/>
        <p:txBody>
          <a:bodyPr/>
          <a:lstStyle/>
          <a:p>
            <a:pPr marL="0" indent="0">
              <a:buNone/>
            </a:pPr>
            <a:endParaRPr lang="en-SG" dirty="0" smtClean="0"/>
          </a:p>
          <a:p>
            <a:pPr>
              <a:buFont typeface="Wingdings" panose="05000000000000000000" pitchFamily="2" charset="2"/>
              <a:buChar char="Ø"/>
            </a:pPr>
            <a:r>
              <a:rPr lang="en-SG" dirty="0" smtClean="0"/>
              <a:t>2D Platformer Puzzle / Maze game.</a:t>
            </a:r>
          </a:p>
          <a:p>
            <a:pPr>
              <a:buFont typeface="Wingdings" panose="05000000000000000000" pitchFamily="2" charset="2"/>
              <a:buChar char="Ø"/>
            </a:pPr>
            <a:r>
              <a:rPr lang="en-SG" dirty="0" smtClean="0"/>
              <a:t> Goal is to get out of the maze to the next level.</a:t>
            </a:r>
          </a:p>
          <a:p>
            <a:pPr>
              <a:buFont typeface="Wingdings" panose="05000000000000000000" pitchFamily="2" charset="2"/>
              <a:buChar char="Ø"/>
            </a:pPr>
            <a:r>
              <a:rPr lang="en-SG" dirty="0"/>
              <a:t> </a:t>
            </a:r>
            <a:r>
              <a:rPr lang="en-SG" dirty="0" smtClean="0"/>
              <a:t>As levels progress, there are traps / monsters to block the player.</a:t>
            </a:r>
          </a:p>
          <a:p>
            <a:pPr>
              <a:buFont typeface="Wingdings" panose="05000000000000000000" pitchFamily="2" charset="2"/>
              <a:buChar char="Ø"/>
            </a:pPr>
            <a:r>
              <a:rPr lang="en-SG" dirty="0"/>
              <a:t> </a:t>
            </a:r>
            <a:r>
              <a:rPr lang="en-SG" dirty="0" smtClean="0"/>
              <a:t>Players can also push / pull boxes to help clear obstacles.</a:t>
            </a:r>
          </a:p>
          <a:p>
            <a:pPr>
              <a:buFont typeface="Wingdings" panose="05000000000000000000" pitchFamily="2" charset="2"/>
              <a:buChar char="Ø"/>
            </a:pPr>
            <a:r>
              <a:rPr lang="en-SG" dirty="0"/>
              <a:t> </a:t>
            </a:r>
            <a:r>
              <a:rPr lang="en-SG" dirty="0" smtClean="0"/>
              <a:t>There are also buttons and keys to open doors.</a:t>
            </a:r>
          </a:p>
          <a:p>
            <a:pPr>
              <a:buFont typeface="Wingdings" panose="05000000000000000000" pitchFamily="2" charset="2"/>
              <a:buChar char="Ø"/>
            </a:pPr>
            <a:r>
              <a:rPr lang="en-SG" dirty="0"/>
              <a:t> </a:t>
            </a:r>
            <a:r>
              <a:rPr lang="en-SG" dirty="0" smtClean="0"/>
              <a:t>Teleporters in levels to confuse the players.</a:t>
            </a:r>
          </a:p>
        </p:txBody>
      </p:sp>
    </p:spTree>
    <p:extLst>
      <p:ext uri="{BB962C8B-B14F-4D97-AF65-F5344CB8AC3E}">
        <p14:creationId xmlns:p14="http://schemas.microsoft.com/office/powerpoint/2010/main" val="299813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Game Mechanics</a:t>
            </a:r>
            <a:endParaRPr lang="en-SG" dirty="0"/>
          </a:p>
        </p:txBody>
      </p:sp>
      <p:sp>
        <p:nvSpPr>
          <p:cNvPr id="3" name="Content Placeholder 2"/>
          <p:cNvSpPr>
            <a:spLocks noGrp="1"/>
          </p:cNvSpPr>
          <p:nvPr>
            <p:ph idx="1"/>
          </p:nvPr>
        </p:nvSpPr>
        <p:spPr/>
        <p:txBody>
          <a:bodyPr/>
          <a:lstStyle/>
          <a:p>
            <a:pPr marL="0" indent="0">
              <a:buNone/>
            </a:pPr>
            <a:endParaRPr lang="en-SG" dirty="0" smtClean="0"/>
          </a:p>
          <a:p>
            <a:pPr>
              <a:buFont typeface="Wingdings" panose="05000000000000000000" pitchFamily="2" charset="2"/>
              <a:buChar char="Ø"/>
            </a:pPr>
            <a:r>
              <a:rPr lang="en-SG" dirty="0" smtClean="0"/>
              <a:t> Able to push / pull boxes.</a:t>
            </a:r>
          </a:p>
          <a:p>
            <a:pPr>
              <a:buFont typeface="Wingdings" panose="05000000000000000000" pitchFamily="2" charset="2"/>
              <a:buChar char="Ø"/>
            </a:pPr>
            <a:r>
              <a:rPr lang="en-SG" dirty="0" smtClean="0"/>
              <a:t> Teleporters in levels.</a:t>
            </a:r>
          </a:p>
          <a:p>
            <a:pPr>
              <a:buFont typeface="Wingdings" panose="05000000000000000000" pitchFamily="2" charset="2"/>
              <a:buChar char="Ø"/>
            </a:pPr>
            <a:r>
              <a:rPr lang="en-SG" dirty="0"/>
              <a:t> </a:t>
            </a:r>
            <a:r>
              <a:rPr lang="en-SG" dirty="0" smtClean="0"/>
              <a:t>Stepping on buttons.</a:t>
            </a:r>
          </a:p>
          <a:p>
            <a:pPr>
              <a:buFont typeface="Wingdings" panose="05000000000000000000" pitchFamily="2" charset="2"/>
              <a:buChar char="Ø"/>
            </a:pPr>
            <a:r>
              <a:rPr lang="en-SG" dirty="0"/>
              <a:t> </a:t>
            </a:r>
            <a:r>
              <a:rPr lang="en-SG" dirty="0" smtClean="0"/>
              <a:t>Gravity.</a:t>
            </a:r>
          </a:p>
          <a:p>
            <a:pPr>
              <a:buFont typeface="Wingdings" panose="05000000000000000000" pitchFamily="2" charset="2"/>
              <a:buChar char="Ø"/>
            </a:pPr>
            <a:r>
              <a:rPr lang="en-SG" dirty="0"/>
              <a:t> </a:t>
            </a:r>
            <a:r>
              <a:rPr lang="en-SG" dirty="0" smtClean="0"/>
              <a:t>Players respawn upon touching lava / monsters / traps.</a:t>
            </a:r>
          </a:p>
          <a:p>
            <a:pPr>
              <a:buFont typeface="Wingdings" panose="05000000000000000000" pitchFamily="2" charset="2"/>
              <a:buChar char="Ø"/>
            </a:pPr>
            <a:r>
              <a:rPr lang="en-SG" dirty="0"/>
              <a:t> </a:t>
            </a:r>
            <a:r>
              <a:rPr lang="en-SG" dirty="0" smtClean="0"/>
              <a:t>Destroy lava using boxes.</a:t>
            </a:r>
          </a:p>
          <a:p>
            <a:pPr>
              <a:buFont typeface="Wingdings" panose="05000000000000000000" pitchFamily="2" charset="2"/>
              <a:buChar char="Ø"/>
            </a:pPr>
            <a:r>
              <a:rPr lang="en-SG" dirty="0" smtClean="0"/>
              <a:t> Moving the character.</a:t>
            </a:r>
          </a:p>
        </p:txBody>
      </p:sp>
    </p:spTree>
    <p:extLst>
      <p:ext uri="{BB962C8B-B14F-4D97-AF65-F5344CB8AC3E}">
        <p14:creationId xmlns:p14="http://schemas.microsoft.com/office/powerpoint/2010/main" val="87310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Screenshots</a:t>
            </a:r>
            <a:endParaRPr lang="en-SG" dirty="0"/>
          </a:p>
        </p:txBody>
      </p:sp>
      <p:pic>
        <p:nvPicPr>
          <p:cNvPr id="4" name="Content Placeholder 3"/>
          <p:cNvPicPr>
            <a:picLocks noGrp="1" noChangeAspect="1"/>
          </p:cNvPicPr>
          <p:nvPr>
            <p:ph idx="1"/>
          </p:nvPr>
        </p:nvPicPr>
        <p:blipFill>
          <a:blip r:embed="rId2"/>
          <a:stretch>
            <a:fillRect/>
          </a:stretch>
        </p:blipFill>
        <p:spPr>
          <a:xfrm rot="839593">
            <a:off x="6421561" y="729894"/>
            <a:ext cx="5312762" cy="3121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03" y="2031485"/>
            <a:ext cx="5142146" cy="2936599"/>
          </a:xfrm>
          <a:prstGeom prst="rect">
            <a:avLst/>
          </a:prstGeom>
        </p:spPr>
      </p:pic>
    </p:spTree>
    <p:extLst>
      <p:ext uri="{BB962C8B-B14F-4D97-AF65-F5344CB8AC3E}">
        <p14:creationId xmlns:p14="http://schemas.microsoft.com/office/powerpoint/2010/main" val="138745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Task Allocation</a:t>
            </a:r>
            <a:endParaRPr lang="en-SG" dirty="0"/>
          </a:p>
        </p:txBody>
      </p:sp>
      <p:sp>
        <p:nvSpPr>
          <p:cNvPr id="3" name="Content Placeholder 2"/>
          <p:cNvSpPr>
            <a:spLocks noGrp="1"/>
          </p:cNvSpPr>
          <p:nvPr>
            <p:ph idx="1"/>
          </p:nvPr>
        </p:nvSpPr>
        <p:spPr/>
        <p:txBody>
          <a:bodyPr/>
          <a:lstStyle/>
          <a:p>
            <a:pPr marL="0" indent="0">
              <a:buNone/>
            </a:pPr>
            <a:r>
              <a:rPr lang="en-SG" dirty="0" smtClean="0"/>
              <a:t>Terry – Side-Scrolling Camera, Collisions, Boxes Interaction, Gravity, Character Movement</a:t>
            </a:r>
          </a:p>
        </p:txBody>
      </p:sp>
      <p:pic>
        <p:nvPicPr>
          <p:cNvPr id="4" name="Picture 3"/>
          <p:cNvPicPr>
            <a:picLocks noChangeAspect="1"/>
          </p:cNvPicPr>
          <p:nvPr/>
        </p:nvPicPr>
        <p:blipFill>
          <a:blip r:embed="rId2"/>
          <a:stretch>
            <a:fillRect/>
          </a:stretch>
        </p:blipFill>
        <p:spPr>
          <a:xfrm rot="21261511">
            <a:off x="931921" y="2683224"/>
            <a:ext cx="4080494" cy="2322514"/>
          </a:xfrm>
          <a:prstGeom prst="rect">
            <a:avLst/>
          </a:prstGeom>
        </p:spPr>
      </p:pic>
      <p:pic>
        <p:nvPicPr>
          <p:cNvPr id="5" name="Picture 4"/>
          <p:cNvPicPr>
            <a:picLocks noChangeAspect="1"/>
          </p:cNvPicPr>
          <p:nvPr/>
        </p:nvPicPr>
        <p:blipFill>
          <a:blip r:embed="rId3"/>
          <a:stretch>
            <a:fillRect/>
          </a:stretch>
        </p:blipFill>
        <p:spPr>
          <a:xfrm rot="682220">
            <a:off x="6683809" y="2908792"/>
            <a:ext cx="4391025" cy="1257300"/>
          </a:xfrm>
          <a:prstGeom prst="rect">
            <a:avLst/>
          </a:prstGeom>
        </p:spPr>
      </p:pic>
    </p:spTree>
    <p:extLst>
      <p:ext uri="{BB962C8B-B14F-4D97-AF65-F5344CB8AC3E}">
        <p14:creationId xmlns:p14="http://schemas.microsoft.com/office/powerpoint/2010/main" val="100229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Task Allocation</a:t>
            </a:r>
            <a:endParaRPr lang="en-SG" dirty="0"/>
          </a:p>
        </p:txBody>
      </p:sp>
      <p:sp>
        <p:nvSpPr>
          <p:cNvPr id="3" name="Content Placeholder 2"/>
          <p:cNvSpPr>
            <a:spLocks noGrp="1"/>
          </p:cNvSpPr>
          <p:nvPr>
            <p:ph idx="1"/>
          </p:nvPr>
        </p:nvSpPr>
        <p:spPr/>
        <p:txBody>
          <a:bodyPr/>
          <a:lstStyle/>
          <a:p>
            <a:pPr marL="0" indent="0">
              <a:buNone/>
            </a:pPr>
            <a:r>
              <a:rPr lang="en-SG" dirty="0" err="1" smtClean="0"/>
              <a:t>Shuyu</a:t>
            </a:r>
            <a:r>
              <a:rPr lang="en-SG" dirty="0" smtClean="0"/>
              <a:t> – Teleporters, Buttons, Monsters, Lava, Falling Rocks</a:t>
            </a:r>
          </a:p>
        </p:txBody>
      </p:sp>
      <p:pic>
        <p:nvPicPr>
          <p:cNvPr id="4" name="Picture 3"/>
          <p:cNvPicPr>
            <a:picLocks noChangeAspect="1"/>
          </p:cNvPicPr>
          <p:nvPr/>
        </p:nvPicPr>
        <p:blipFill>
          <a:blip r:embed="rId2"/>
          <a:stretch>
            <a:fillRect/>
          </a:stretch>
        </p:blipFill>
        <p:spPr>
          <a:xfrm rot="1030817">
            <a:off x="6117396" y="3064210"/>
            <a:ext cx="5691094" cy="2619710"/>
          </a:xfrm>
          <a:prstGeom prst="rect">
            <a:avLst/>
          </a:prstGeom>
        </p:spPr>
      </p:pic>
      <p:pic>
        <p:nvPicPr>
          <p:cNvPr id="5" name="Picture 4"/>
          <p:cNvPicPr>
            <a:picLocks noChangeAspect="1"/>
          </p:cNvPicPr>
          <p:nvPr/>
        </p:nvPicPr>
        <p:blipFill>
          <a:blip r:embed="rId3"/>
          <a:stretch>
            <a:fillRect/>
          </a:stretch>
        </p:blipFill>
        <p:spPr>
          <a:xfrm rot="20771422">
            <a:off x="319860" y="2889220"/>
            <a:ext cx="5301677" cy="1775899"/>
          </a:xfrm>
          <a:prstGeom prst="rect">
            <a:avLst/>
          </a:prstGeom>
        </p:spPr>
      </p:pic>
    </p:spTree>
    <p:extLst>
      <p:ext uri="{BB962C8B-B14F-4D97-AF65-F5344CB8AC3E}">
        <p14:creationId xmlns:p14="http://schemas.microsoft.com/office/powerpoint/2010/main" val="257001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Task Allocation</a:t>
            </a:r>
            <a:endParaRPr lang="en-SG" dirty="0"/>
          </a:p>
        </p:txBody>
      </p:sp>
      <p:sp>
        <p:nvSpPr>
          <p:cNvPr id="3" name="Content Placeholder 2"/>
          <p:cNvSpPr>
            <a:spLocks noGrp="1"/>
          </p:cNvSpPr>
          <p:nvPr>
            <p:ph idx="1"/>
          </p:nvPr>
        </p:nvSpPr>
        <p:spPr/>
        <p:txBody>
          <a:bodyPr/>
          <a:lstStyle/>
          <a:p>
            <a:r>
              <a:rPr lang="en-SG" dirty="0" smtClean="0"/>
              <a:t>Hao Ming – Main Menu, Pause Menu, Sounds, Level Selection, Portals to Next Level.</a:t>
            </a:r>
          </a:p>
          <a:p>
            <a:endParaRPr lang="en-SG" dirty="0"/>
          </a:p>
          <a:p>
            <a:endParaRPr lang="en-SG" dirty="0" smtClean="0"/>
          </a:p>
          <a:p>
            <a:endParaRPr lang="en-SG" dirty="0"/>
          </a:p>
          <a:p>
            <a:endParaRPr lang="en-SG" dirty="0"/>
          </a:p>
          <a:p>
            <a:endParaRPr lang="en-SG" dirty="0" smtClean="0"/>
          </a:p>
        </p:txBody>
      </p:sp>
      <p:pic>
        <p:nvPicPr>
          <p:cNvPr id="4" name="Picture 3"/>
          <p:cNvPicPr>
            <a:picLocks noChangeAspect="1"/>
          </p:cNvPicPr>
          <p:nvPr/>
        </p:nvPicPr>
        <p:blipFill>
          <a:blip r:embed="rId2"/>
          <a:stretch>
            <a:fillRect/>
          </a:stretch>
        </p:blipFill>
        <p:spPr>
          <a:xfrm>
            <a:off x="123568" y="2643916"/>
            <a:ext cx="4655279" cy="2928616"/>
          </a:xfrm>
          <a:prstGeom prst="rect">
            <a:avLst/>
          </a:prstGeom>
        </p:spPr>
      </p:pic>
      <p:pic>
        <p:nvPicPr>
          <p:cNvPr id="5" name="Picture 4"/>
          <p:cNvPicPr>
            <a:picLocks noChangeAspect="1"/>
          </p:cNvPicPr>
          <p:nvPr/>
        </p:nvPicPr>
        <p:blipFill>
          <a:blip r:embed="rId3"/>
          <a:stretch>
            <a:fillRect/>
          </a:stretch>
        </p:blipFill>
        <p:spPr>
          <a:xfrm rot="20594051">
            <a:off x="7995465" y="2369408"/>
            <a:ext cx="3998827" cy="2497312"/>
          </a:xfrm>
          <a:prstGeom prst="rect">
            <a:avLst/>
          </a:prstGeom>
        </p:spPr>
      </p:pic>
      <p:pic>
        <p:nvPicPr>
          <p:cNvPr id="6" name="Picture 5"/>
          <p:cNvPicPr>
            <a:picLocks noChangeAspect="1"/>
          </p:cNvPicPr>
          <p:nvPr/>
        </p:nvPicPr>
        <p:blipFill>
          <a:blip r:embed="rId4"/>
          <a:stretch>
            <a:fillRect/>
          </a:stretch>
        </p:blipFill>
        <p:spPr>
          <a:xfrm rot="933056">
            <a:off x="4560674" y="3064280"/>
            <a:ext cx="4163197" cy="1986548"/>
          </a:xfrm>
          <a:prstGeom prst="rect">
            <a:avLst/>
          </a:prstGeom>
        </p:spPr>
      </p:pic>
    </p:spTree>
    <p:extLst>
      <p:ext uri="{BB962C8B-B14F-4D97-AF65-F5344CB8AC3E}">
        <p14:creationId xmlns:p14="http://schemas.microsoft.com/office/powerpoint/2010/main" val="45136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8cf3119d-f08c-457e-8a69-58384018be0e"/>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363</TotalTime>
  <Words>747</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Studio Project 1</vt:lpstr>
      <vt:lpstr>Contents</vt:lpstr>
      <vt:lpstr>Storyline</vt:lpstr>
      <vt:lpstr>Game Concept</vt:lpstr>
      <vt:lpstr>Game Mechanics</vt:lpstr>
      <vt:lpstr>Screenshots</vt:lpstr>
      <vt:lpstr>Task Allocation</vt:lpstr>
      <vt:lpstr>Task Allocation</vt:lpstr>
      <vt:lpstr>Task Allocation</vt:lpstr>
      <vt:lpstr>Task Allocation</vt:lpstr>
      <vt:lpstr>Reflections</vt:lpstr>
      <vt:lpstr>Reflections</vt:lpstr>
      <vt:lpstr>Reflections</vt:lpstr>
      <vt:lpstr>Reflections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Studio Project 1</dc:title>
  <dc:creator>CHIN HAO MING</dc:creator>
  <cp:lastModifiedBy>LIM NGIAN XIN TERRY</cp:lastModifiedBy>
  <cp:revision>36</cp:revision>
  <dcterms:created xsi:type="dcterms:W3CDTF">2015-09-02T03:13:16Z</dcterms:created>
  <dcterms:modified xsi:type="dcterms:W3CDTF">2015-09-03T14:38:32Z</dcterms:modified>
</cp:coreProperties>
</file>