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1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9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3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9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67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8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6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5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F0FD-CE4B-4738-8555-11F3AAAD7E90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EPQ – Artefact</a:t>
            </a:r>
            <a:br>
              <a:rPr lang="en-GB" dirty="0" smtClean="0"/>
            </a:br>
            <a:r>
              <a:rPr lang="en-GB" dirty="0" smtClean="0"/>
              <a:t>Server Controller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James Rand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4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main aim of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server that is used to store work</a:t>
            </a:r>
          </a:p>
          <a:p>
            <a:r>
              <a:rPr lang="en-GB" dirty="0" smtClean="0"/>
              <a:t>Sever cannot always be on.</a:t>
            </a:r>
          </a:p>
          <a:p>
            <a:r>
              <a:rPr lang="en-GB" dirty="0" smtClean="0"/>
              <a:t>I always want to have access to the server.</a:t>
            </a:r>
          </a:p>
          <a:p>
            <a:r>
              <a:rPr lang="en-GB" dirty="0" smtClean="0"/>
              <a:t>Build a device that can remotely turn on and off the server.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30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 able to turn the server on and off</a:t>
            </a:r>
          </a:p>
          <a:p>
            <a:r>
              <a:rPr lang="en-GB" dirty="0" smtClean="0"/>
              <a:t>Be power efficient to avoid cost</a:t>
            </a:r>
          </a:p>
          <a:p>
            <a:r>
              <a:rPr lang="en-GB" dirty="0" smtClean="0"/>
              <a:t>Forward a shell to the server</a:t>
            </a:r>
          </a:p>
          <a:p>
            <a:r>
              <a:rPr lang="en-GB" dirty="0" smtClean="0"/>
              <a:t>Have an interface to perform all of the tasks above</a:t>
            </a:r>
          </a:p>
          <a:p>
            <a:r>
              <a:rPr lang="en-GB" dirty="0" smtClean="0"/>
              <a:t>Do not exceed the budget of £50.00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the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Need a development board that can connect to </a:t>
            </a:r>
            <a:r>
              <a:rPr lang="en-GB" dirty="0" err="1" smtClean="0"/>
              <a:t>WiFi</a:t>
            </a:r>
            <a:endParaRPr lang="en-GB" dirty="0" smtClean="0"/>
          </a:p>
          <a:p>
            <a:pPr lvl="1"/>
            <a:r>
              <a:rPr lang="en-GB" dirty="0" smtClean="0"/>
              <a:t>Raspberry pi</a:t>
            </a:r>
          </a:p>
          <a:p>
            <a:pPr lvl="1"/>
            <a:r>
              <a:rPr lang="en-GB" dirty="0" smtClean="0"/>
              <a:t>Photon</a:t>
            </a:r>
          </a:p>
          <a:p>
            <a:r>
              <a:rPr lang="en-GB" dirty="0" smtClean="0"/>
              <a:t>Electronic switches that can be controlled by the board</a:t>
            </a:r>
          </a:p>
          <a:p>
            <a:pPr lvl="1"/>
            <a:r>
              <a:rPr lang="en-GB" dirty="0" smtClean="0"/>
              <a:t>Relays</a:t>
            </a:r>
          </a:p>
          <a:p>
            <a:pPr lvl="1"/>
            <a:r>
              <a:rPr lang="en-GB" dirty="0" smtClean="0"/>
              <a:t>Transistors</a:t>
            </a:r>
          </a:p>
          <a:p>
            <a:pPr lvl="1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32856"/>
            <a:ext cx="2339752" cy="160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653136"/>
            <a:ext cx="1916832" cy="191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32362"/>
            <a:ext cx="2325638" cy="23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EPQ – Artefact Server Controller</vt:lpstr>
      <vt:lpstr>The main aim of the project</vt:lpstr>
      <vt:lpstr>Checklist</vt:lpstr>
      <vt:lpstr>Choosing the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EPQ – Artefact Server Controller</dc:title>
  <dc:creator>%username%</dc:creator>
  <cp:lastModifiedBy>%username%</cp:lastModifiedBy>
  <cp:revision>6</cp:revision>
  <dcterms:created xsi:type="dcterms:W3CDTF">2018-02-22T12:39:53Z</dcterms:created>
  <dcterms:modified xsi:type="dcterms:W3CDTF">2018-02-22T13:47:24Z</dcterms:modified>
</cp:coreProperties>
</file>