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1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3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5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F0FD-CE4B-4738-8555-11F3AAAD7E90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A2F2-F87B-462D-8508-2D77B7C5E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EPQ – Artefact</a:t>
            </a:r>
            <a:br>
              <a:rPr lang="en-GB" dirty="0" smtClean="0"/>
            </a:br>
            <a:r>
              <a:rPr lang="en-GB" dirty="0" smtClean="0"/>
              <a:t>Server Controller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James Rand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46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interesting Quirk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Usb</a:t>
            </a:r>
            <a:r>
              <a:rPr lang="en-GB" dirty="0" smtClean="0"/>
              <a:t> port is only powered when the server is on</a:t>
            </a:r>
          </a:p>
          <a:p>
            <a:r>
              <a:rPr lang="en-GB" dirty="0" smtClean="0"/>
              <a:t>Use this power to turn off the controller using another relay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6859" r="3283" b="20680"/>
          <a:stretch/>
        </p:blipFill>
        <p:spPr bwMode="auto">
          <a:xfrm>
            <a:off x="3779912" y="3338945"/>
            <a:ext cx="5056909" cy="310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3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interface in python</a:t>
            </a:r>
          </a:p>
          <a:p>
            <a:r>
              <a:rPr lang="en-GB" dirty="0" smtClean="0"/>
              <a:t>Code on the controller written in C</a:t>
            </a:r>
          </a:p>
          <a:p>
            <a:r>
              <a:rPr lang="en-GB" dirty="0" smtClean="0"/>
              <a:t>Also using the </a:t>
            </a:r>
            <a:r>
              <a:rPr lang="en-GB" dirty="0" err="1" smtClean="0"/>
              <a:t>api</a:t>
            </a:r>
            <a:r>
              <a:rPr lang="en-GB" dirty="0" smtClean="0"/>
              <a:t> for the controller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Saves the </a:t>
            </a:r>
            <a:r>
              <a:rPr lang="en-GB" dirty="0" err="1"/>
              <a:t>i</a:t>
            </a:r>
            <a:r>
              <a:rPr lang="en-GB" dirty="0" err="1" smtClean="0"/>
              <a:t>p</a:t>
            </a:r>
            <a:r>
              <a:rPr lang="en-GB" dirty="0" smtClean="0"/>
              <a:t> address</a:t>
            </a:r>
            <a:endParaRPr lang="en-GB" dirty="0"/>
          </a:p>
          <a:p>
            <a:r>
              <a:rPr lang="en-GB" dirty="0" smtClean="0"/>
              <a:t>Activates the relays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6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 the request to turn on the server</a:t>
            </a:r>
          </a:p>
          <a:p>
            <a:r>
              <a:rPr lang="en-GB" dirty="0" smtClean="0"/>
              <a:t>Get the </a:t>
            </a:r>
            <a:r>
              <a:rPr lang="en-GB" dirty="0" err="1" smtClean="0"/>
              <a:t>ip</a:t>
            </a:r>
            <a:r>
              <a:rPr lang="en-GB" dirty="0" smtClean="0"/>
              <a:t> address from controller</a:t>
            </a:r>
          </a:p>
          <a:p>
            <a:r>
              <a:rPr lang="en-GB" dirty="0" smtClean="0"/>
              <a:t>Use that </a:t>
            </a:r>
            <a:r>
              <a:rPr lang="en-GB" dirty="0" err="1" smtClean="0"/>
              <a:t>ip</a:t>
            </a:r>
            <a:r>
              <a:rPr lang="en-GB" dirty="0" smtClean="0"/>
              <a:t> address to open </a:t>
            </a:r>
            <a:r>
              <a:rPr lang="en-GB" dirty="0" err="1" smtClean="0"/>
              <a:t>ssh</a:t>
            </a:r>
            <a:r>
              <a:rPr lang="en-GB" dirty="0" smtClean="0"/>
              <a:t> 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62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used</a:t>
            </a:r>
          </a:p>
          <a:p>
            <a:pPr lvl="1"/>
            <a:r>
              <a:rPr lang="en-GB" dirty="0" smtClean="0"/>
              <a:t>Soldering</a:t>
            </a:r>
          </a:p>
          <a:p>
            <a:r>
              <a:rPr lang="en-GB" dirty="0" smtClean="0"/>
              <a:t>Materials used</a:t>
            </a:r>
          </a:p>
          <a:p>
            <a:pPr lvl="1"/>
            <a:r>
              <a:rPr lang="en-GB" dirty="0" smtClean="0"/>
              <a:t>solder</a:t>
            </a:r>
          </a:p>
          <a:p>
            <a:pPr lvl="1"/>
            <a:r>
              <a:rPr lang="en-GB" dirty="0" smtClean="0"/>
              <a:t>Electrical tape</a:t>
            </a:r>
          </a:p>
          <a:p>
            <a:pPr lvl="1"/>
            <a:endParaRPr lang="en-GB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7" r="2728" b="13272"/>
          <a:stretch/>
        </p:blipFill>
        <p:spPr bwMode="auto">
          <a:xfrm>
            <a:off x="4139952" y="1484784"/>
            <a:ext cx="4297660" cy="340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64" y="4861866"/>
            <a:ext cx="2567608" cy="192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7" t="5151" r="18467" b="19473"/>
          <a:stretch/>
        </p:blipFill>
        <p:spPr bwMode="auto">
          <a:xfrm>
            <a:off x="1259632" y="4437112"/>
            <a:ext cx="2126141" cy="190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6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went well</a:t>
            </a:r>
          </a:p>
          <a:p>
            <a:pPr lvl="1"/>
            <a:r>
              <a:rPr lang="en-GB" dirty="0" smtClean="0"/>
              <a:t>Turns on the server</a:t>
            </a:r>
          </a:p>
          <a:p>
            <a:pPr lvl="1"/>
            <a:r>
              <a:rPr lang="en-GB" dirty="0" smtClean="0"/>
              <a:t>Uses very little power</a:t>
            </a:r>
          </a:p>
          <a:p>
            <a:r>
              <a:rPr lang="en-GB" dirty="0" smtClean="0"/>
              <a:t>What went poorly</a:t>
            </a:r>
          </a:p>
          <a:p>
            <a:pPr lvl="1"/>
            <a:r>
              <a:rPr lang="en-GB" dirty="0" smtClean="0"/>
              <a:t>The python interface is buggy and unstable</a:t>
            </a:r>
          </a:p>
          <a:p>
            <a:pPr lvl="2"/>
            <a:r>
              <a:rPr lang="en-GB" dirty="0" smtClean="0"/>
              <a:t>This could be improve without </a:t>
            </a:r>
            <a:r>
              <a:rPr lang="en-GB" smtClean="0"/>
              <a:t>time constraints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7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main aim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server that is used to store work</a:t>
            </a:r>
          </a:p>
          <a:p>
            <a:r>
              <a:rPr lang="en-GB" dirty="0" smtClean="0"/>
              <a:t>Sever cannot always be on.</a:t>
            </a:r>
          </a:p>
          <a:p>
            <a:r>
              <a:rPr lang="en-GB" dirty="0" smtClean="0"/>
              <a:t>I always want to have access to the server.</a:t>
            </a:r>
          </a:p>
          <a:p>
            <a:r>
              <a:rPr lang="en-GB" dirty="0" smtClean="0"/>
              <a:t>Build a device that can remotely turn on and off the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3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able to turn the server on and off</a:t>
            </a:r>
          </a:p>
          <a:p>
            <a:r>
              <a:rPr lang="en-GB" dirty="0" smtClean="0"/>
              <a:t>Be power efficient to avoid cost</a:t>
            </a:r>
          </a:p>
          <a:p>
            <a:r>
              <a:rPr lang="en-GB" dirty="0" smtClean="0"/>
              <a:t>Forward a shell to the server</a:t>
            </a:r>
          </a:p>
          <a:p>
            <a:r>
              <a:rPr lang="en-GB" dirty="0" smtClean="0"/>
              <a:t>Have an interface to perform all of the tasks above</a:t>
            </a:r>
          </a:p>
          <a:p>
            <a:r>
              <a:rPr lang="en-GB" dirty="0" smtClean="0"/>
              <a:t>Do not exceed the budget of £50.00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the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a development board that can connect to </a:t>
            </a:r>
            <a:r>
              <a:rPr lang="en-GB" dirty="0" err="1" smtClean="0"/>
              <a:t>WiFi</a:t>
            </a:r>
            <a:endParaRPr lang="en-GB" dirty="0" smtClean="0"/>
          </a:p>
          <a:p>
            <a:pPr lvl="1"/>
            <a:r>
              <a:rPr lang="en-GB" dirty="0" smtClean="0"/>
              <a:t>Raspberry pi</a:t>
            </a:r>
          </a:p>
          <a:p>
            <a:pPr lvl="1"/>
            <a:r>
              <a:rPr lang="en-GB" dirty="0" smtClean="0"/>
              <a:t>Photon</a:t>
            </a:r>
          </a:p>
          <a:p>
            <a:r>
              <a:rPr lang="en-GB" dirty="0" smtClean="0"/>
              <a:t>Electronic switches that can be controlled by the board</a:t>
            </a:r>
          </a:p>
          <a:p>
            <a:pPr lvl="1"/>
            <a:r>
              <a:rPr lang="en-GB" dirty="0" smtClean="0"/>
              <a:t>Relays</a:t>
            </a:r>
          </a:p>
          <a:p>
            <a:pPr lvl="1"/>
            <a:r>
              <a:rPr lang="en-GB" dirty="0" smtClean="0"/>
              <a:t>Transistors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2339752" cy="16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53136"/>
            <a:ext cx="1916832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32362"/>
            <a:ext cx="2325638" cy="23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particle photon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Relatively cheap</a:t>
            </a:r>
          </a:p>
          <a:p>
            <a:pPr lvl="1"/>
            <a:r>
              <a:rPr lang="en-GB" dirty="0" smtClean="0"/>
              <a:t>Has extensive </a:t>
            </a:r>
            <a:r>
              <a:rPr lang="en-GB" dirty="0" err="1" smtClean="0"/>
              <a:t>api</a:t>
            </a:r>
            <a:r>
              <a:rPr lang="en-GB" dirty="0" smtClean="0"/>
              <a:t> to help program</a:t>
            </a:r>
          </a:p>
          <a:p>
            <a:pPr lvl="1"/>
            <a:r>
              <a:rPr lang="en-GB" dirty="0" smtClean="0"/>
              <a:t>Draws little power</a:t>
            </a:r>
          </a:p>
          <a:p>
            <a:pPr lvl="1"/>
            <a:r>
              <a:rPr lang="en-GB" dirty="0" smtClean="0"/>
              <a:t>Good documentation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Does not have an OS to interact with</a:t>
            </a:r>
          </a:p>
          <a:p>
            <a:pPr lvl="1"/>
            <a:r>
              <a:rPr lang="en-GB" dirty="0" smtClean="0"/>
              <a:t>Limited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5273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57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Relay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Can handle high voltages with ease</a:t>
            </a:r>
          </a:p>
          <a:p>
            <a:pPr lvl="1"/>
            <a:r>
              <a:rPr lang="en-GB" dirty="0" smtClean="0"/>
              <a:t>Detachable</a:t>
            </a:r>
          </a:p>
          <a:p>
            <a:pPr lvl="1"/>
            <a:r>
              <a:rPr lang="en-GB" dirty="0" smtClean="0"/>
              <a:t>Easy to use</a:t>
            </a:r>
          </a:p>
          <a:p>
            <a:pPr lvl="1"/>
            <a:r>
              <a:rPr lang="en-GB" dirty="0" smtClean="0"/>
              <a:t>Expandable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Expensive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510871" cy="343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for turning on the server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5" r="39194"/>
          <a:stretch/>
        </p:blipFill>
        <p:spPr bwMode="auto">
          <a:xfrm>
            <a:off x="539552" y="1916832"/>
            <a:ext cx="4824536" cy="374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788024" y="249289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6136" y="227687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wires go to the </a:t>
            </a:r>
          </a:p>
          <a:p>
            <a:r>
              <a:rPr lang="en-GB" dirty="0" smtClean="0"/>
              <a:t>Particle photon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15616" y="2060848"/>
            <a:ext cx="46805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79912" y="3573016"/>
            <a:ext cx="22322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7415" y="410843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8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Stopping standby to save more power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8" t="48825"/>
          <a:stretch/>
        </p:blipFill>
        <p:spPr bwMode="auto">
          <a:xfrm>
            <a:off x="1187624" y="1379897"/>
            <a:ext cx="4032448" cy="464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 flipV="1">
            <a:off x="3851920" y="1700808"/>
            <a:ext cx="1872208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4128" y="1988840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Wires to controller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2267744" y="1988840"/>
            <a:ext cx="345638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override switch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Decided to add a switch</a:t>
            </a:r>
          </a:p>
          <a:p>
            <a:r>
              <a:rPr lang="en-GB" dirty="0" smtClean="0"/>
              <a:t>Stops any attempts to turn</a:t>
            </a:r>
          </a:p>
          <a:p>
            <a:pPr marL="0" indent="0">
              <a:buNone/>
            </a:pPr>
            <a:r>
              <a:rPr lang="en-GB" dirty="0" smtClean="0"/>
              <a:t>    on the server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68760"/>
            <a:ext cx="2899386" cy="510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318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EPQ – Artefact Server Controller</vt:lpstr>
      <vt:lpstr>The main aim of the project</vt:lpstr>
      <vt:lpstr>Checklist</vt:lpstr>
      <vt:lpstr>Choosing the components</vt:lpstr>
      <vt:lpstr>The particle photon</vt:lpstr>
      <vt:lpstr>Relay board</vt:lpstr>
      <vt:lpstr>Design for turning on the server</vt:lpstr>
      <vt:lpstr>Stopping standby to save more power</vt:lpstr>
      <vt:lpstr>Adding a override switch</vt:lpstr>
      <vt:lpstr>An interesting Quirk</vt:lpstr>
      <vt:lpstr>Code</vt:lpstr>
      <vt:lpstr>Controller code</vt:lpstr>
      <vt:lpstr>Python interface</vt:lpstr>
      <vt:lpstr>Putting it all together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EPQ – Artefact Server Controller</dc:title>
  <dc:creator>%username%</dc:creator>
  <cp:lastModifiedBy>%username%</cp:lastModifiedBy>
  <cp:revision>15</cp:revision>
  <dcterms:created xsi:type="dcterms:W3CDTF">2018-02-22T12:39:53Z</dcterms:created>
  <dcterms:modified xsi:type="dcterms:W3CDTF">2018-03-01T13:44:31Z</dcterms:modified>
</cp:coreProperties>
</file>